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AD167-03BD-4192-8625-971A44F5C939}" v="49" dt="2024-04-28T10:42:36.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138" d="100"/>
          <a:sy n="138" d="100"/>
        </p:scale>
        <p:origin x="111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1A2AD167-03BD-4192-8625-971A44F5C939}"/>
    <pc:docChg chg="undo custSel addSld delSld modSld">
      <pc:chgData name="Thomas Xu" userId="72a40c57-58f8-4deb-8f71-c52d4941dc1d" providerId="ADAL" clId="{1A2AD167-03BD-4192-8625-971A44F5C939}" dt="2024-04-28T10:38:48.660" v="1363"/>
      <pc:docMkLst>
        <pc:docMk/>
      </pc:docMkLst>
      <pc:sldChg chg="modSp mod">
        <pc:chgData name="Thomas Xu" userId="72a40c57-58f8-4deb-8f71-c52d4941dc1d" providerId="ADAL" clId="{1A2AD167-03BD-4192-8625-971A44F5C939}" dt="2024-03-27T01:25:11.070" v="163" actId="113"/>
        <pc:sldMkLst>
          <pc:docMk/>
          <pc:sldMk cId="1362934084" sldId="256"/>
        </pc:sldMkLst>
        <pc:spChg chg="mod">
          <ac:chgData name="Thomas Xu" userId="72a40c57-58f8-4deb-8f71-c52d4941dc1d" providerId="ADAL" clId="{1A2AD167-03BD-4192-8625-971A44F5C939}" dt="2024-03-27T01:25:11.070" v="163" actId="113"/>
          <ac:spMkLst>
            <pc:docMk/>
            <pc:sldMk cId="1362934084" sldId="256"/>
            <ac:spMk id="2" creationId="{A96C2811-5704-42C1-869B-16E29CB6572E}"/>
          </ac:spMkLst>
        </pc:spChg>
        <pc:spChg chg="mod">
          <ac:chgData name="Thomas Xu" userId="72a40c57-58f8-4deb-8f71-c52d4941dc1d" providerId="ADAL" clId="{1A2AD167-03BD-4192-8625-971A44F5C939}" dt="2024-03-27T01:05:19.332" v="50" actId="20577"/>
          <ac:spMkLst>
            <pc:docMk/>
            <pc:sldMk cId="1362934084" sldId="256"/>
            <ac:spMk id="3" creationId="{930E6464-DA98-43C8-B6C9-594748754628}"/>
          </ac:spMkLst>
        </pc:spChg>
      </pc:sldChg>
      <pc:sldChg chg="addSp delSp modSp mod">
        <pc:chgData name="Thomas Xu" userId="72a40c57-58f8-4deb-8f71-c52d4941dc1d" providerId="ADAL" clId="{1A2AD167-03BD-4192-8625-971A44F5C939}" dt="2024-04-28T10:38:48.660" v="1363"/>
        <pc:sldMkLst>
          <pc:docMk/>
          <pc:sldMk cId="3838895173" sldId="258"/>
        </pc:sldMkLst>
        <pc:spChg chg="mod">
          <ac:chgData name="Thomas Xu" userId="72a40c57-58f8-4deb-8f71-c52d4941dc1d" providerId="ADAL" clId="{1A2AD167-03BD-4192-8625-971A44F5C939}" dt="2024-03-27T01:24:08.117" v="120" actId="20577"/>
          <ac:spMkLst>
            <pc:docMk/>
            <pc:sldMk cId="3838895173" sldId="258"/>
            <ac:spMk id="2" creationId="{0D168B5A-EFF4-4803-8DA6-5994B306EBAF}"/>
          </ac:spMkLst>
        </pc:spChg>
        <pc:spChg chg="add del">
          <ac:chgData name="Thomas Xu" userId="72a40c57-58f8-4deb-8f71-c52d4941dc1d" providerId="ADAL" clId="{1A2AD167-03BD-4192-8625-971A44F5C939}" dt="2024-04-03T01:05:53.411" v="226" actId="21"/>
          <ac:spMkLst>
            <pc:docMk/>
            <pc:sldMk cId="3838895173" sldId="258"/>
            <ac:spMk id="3" creationId="{93179894-A298-49A1-48D9-9B9573FEE77C}"/>
          </ac:spMkLst>
        </pc:spChg>
        <pc:spChg chg="add">
          <ac:chgData name="Thomas Xu" userId="72a40c57-58f8-4deb-8f71-c52d4941dc1d" providerId="ADAL" clId="{1A2AD167-03BD-4192-8625-971A44F5C939}" dt="2024-03-27T01:22:25.647" v="56"/>
          <ac:spMkLst>
            <pc:docMk/>
            <pc:sldMk cId="3838895173" sldId="258"/>
            <ac:spMk id="3" creationId="{BC6A9B76-C1BC-D614-7E98-20F8F85C96F3}"/>
          </ac:spMkLst>
        </pc:spChg>
        <pc:spChg chg="mod">
          <ac:chgData name="Thomas Xu" userId="72a40c57-58f8-4deb-8f71-c52d4941dc1d" providerId="ADAL" clId="{1A2AD167-03BD-4192-8625-971A44F5C939}" dt="2024-04-28T10:38:48.660" v="1363"/>
          <ac:spMkLst>
            <pc:docMk/>
            <pc:sldMk cId="3838895173" sldId="258"/>
            <ac:spMk id="4" creationId="{F7FB308A-232B-4B31-A59D-BD561ECFBE8B}"/>
          </ac:spMkLst>
        </pc:spChg>
        <pc:spChg chg="add">
          <ac:chgData name="Thomas Xu" userId="72a40c57-58f8-4deb-8f71-c52d4941dc1d" providerId="ADAL" clId="{1A2AD167-03BD-4192-8625-971A44F5C939}" dt="2024-03-27T01:22:30.877" v="57"/>
          <ac:spMkLst>
            <pc:docMk/>
            <pc:sldMk cId="3838895173" sldId="258"/>
            <ac:spMk id="5" creationId="{48ECD46F-EF38-2B8D-D2B0-276D25D3CD32}"/>
          </ac:spMkLst>
        </pc:spChg>
        <pc:spChg chg="add del mod">
          <ac:chgData name="Thomas Xu" userId="72a40c57-58f8-4deb-8f71-c52d4941dc1d" providerId="ADAL" clId="{1A2AD167-03BD-4192-8625-971A44F5C939}" dt="2024-03-27T01:23:05.979" v="84"/>
          <ac:spMkLst>
            <pc:docMk/>
            <pc:sldMk cId="3838895173" sldId="258"/>
            <ac:spMk id="7" creationId="{A413E80E-C3B4-AA3B-4F91-18FAF6DC7DB8}"/>
          </ac:spMkLst>
        </pc:spChg>
        <pc:graphicFrameChg chg="del mod modGraphic">
          <ac:chgData name="Thomas Xu" userId="72a40c57-58f8-4deb-8f71-c52d4941dc1d" providerId="ADAL" clId="{1A2AD167-03BD-4192-8625-971A44F5C939}" dt="2024-03-27T01:23:33.717" v="87" actId="21"/>
          <ac:graphicFrameMkLst>
            <pc:docMk/>
            <pc:sldMk cId="3838895173" sldId="258"/>
            <ac:graphicFrameMk id="6" creationId="{A0658CEC-C8BE-4EBE-8618-7B97BA7329B8}"/>
          </ac:graphicFrameMkLst>
        </pc:graphicFrameChg>
        <pc:graphicFrameChg chg="add mod">
          <ac:chgData name="Thomas Xu" userId="72a40c57-58f8-4deb-8f71-c52d4941dc1d" providerId="ADAL" clId="{1A2AD167-03BD-4192-8625-971A44F5C939}" dt="2024-03-27T01:24:26.367" v="127"/>
          <ac:graphicFrameMkLst>
            <pc:docMk/>
            <pc:sldMk cId="3838895173" sldId="258"/>
            <ac:graphicFrameMk id="8" creationId="{A0658CEC-C8BE-4EBE-8618-7B97BA7329B8}"/>
          </ac:graphicFrameMkLst>
        </pc:graphicFrameChg>
      </pc:sldChg>
      <pc:sldChg chg="addSp delSp modSp mod setBg">
        <pc:chgData name="Thomas Xu" userId="72a40c57-58f8-4deb-8f71-c52d4941dc1d" providerId="ADAL" clId="{1A2AD167-03BD-4192-8625-971A44F5C939}" dt="2024-04-11T23:41:54.993" v="1151" actId="122"/>
        <pc:sldMkLst>
          <pc:docMk/>
          <pc:sldMk cId="3760331451" sldId="260"/>
        </pc:sldMkLst>
        <pc:spChg chg="mod">
          <ac:chgData name="Thomas Xu" userId="72a40c57-58f8-4deb-8f71-c52d4941dc1d" providerId="ADAL" clId="{1A2AD167-03BD-4192-8625-971A44F5C939}" dt="2024-04-11T23:41:54.993" v="1151" actId="122"/>
          <ac:spMkLst>
            <pc:docMk/>
            <pc:sldMk cId="3760331451" sldId="260"/>
            <ac:spMk id="2" creationId="{321F8E66-F9B8-4062-8E8D-D5ADB11625DA}"/>
          </ac:spMkLst>
        </pc:spChg>
        <pc:spChg chg="mod ord">
          <ac:chgData name="Thomas Xu" userId="72a40c57-58f8-4deb-8f71-c52d4941dc1d" providerId="ADAL" clId="{1A2AD167-03BD-4192-8625-971A44F5C939}" dt="2024-04-08T23:19:17.557" v="255" actId="26606"/>
          <ac:spMkLst>
            <pc:docMk/>
            <pc:sldMk cId="3760331451" sldId="260"/>
            <ac:spMk id="4" creationId="{937BF58F-E358-4625-919F-7C3D6EEBA8FB}"/>
          </ac:spMkLst>
        </pc:spChg>
        <pc:spChg chg="add del mod">
          <ac:chgData name="Thomas Xu" userId="72a40c57-58f8-4deb-8f71-c52d4941dc1d" providerId="ADAL" clId="{1A2AD167-03BD-4192-8625-971A44F5C939}" dt="2024-04-11T23:41:41.116" v="1148"/>
          <ac:spMkLst>
            <pc:docMk/>
            <pc:sldMk cId="3760331451" sldId="260"/>
            <ac:spMk id="6" creationId="{015F61DA-23A5-D3C0-05EB-98666F03A294}"/>
          </ac:spMkLst>
        </pc:spChg>
        <pc:spChg chg="add del">
          <ac:chgData name="Thomas Xu" userId="72a40c57-58f8-4deb-8f71-c52d4941dc1d" providerId="ADAL" clId="{1A2AD167-03BD-4192-8625-971A44F5C939}" dt="2024-04-08T23:19:17.557" v="255" actId="26606"/>
          <ac:spMkLst>
            <pc:docMk/>
            <pc:sldMk cId="3760331451" sldId="260"/>
            <ac:spMk id="12" creationId="{8761DDFE-071F-4200-B0AA-394476C2D2D6}"/>
          </ac:spMkLst>
        </pc:spChg>
        <pc:spChg chg="add">
          <ac:chgData name="Thomas Xu" userId="72a40c57-58f8-4deb-8f71-c52d4941dc1d" providerId="ADAL" clId="{1A2AD167-03BD-4192-8625-971A44F5C939}" dt="2024-04-08T23:19:17.557" v="255" actId="26606"/>
          <ac:spMkLst>
            <pc:docMk/>
            <pc:sldMk cId="3760331451" sldId="260"/>
            <ac:spMk id="17" creationId="{99ED5833-B85B-4103-8A3B-CAB0308E6C15}"/>
          </ac:spMkLst>
        </pc:spChg>
        <pc:picChg chg="add del mod">
          <ac:chgData name="Thomas Xu" userId="72a40c57-58f8-4deb-8f71-c52d4941dc1d" providerId="ADAL" clId="{1A2AD167-03BD-4192-8625-971A44F5C939}" dt="2024-04-09T02:30:14.531" v="293" actId="478"/>
          <ac:picMkLst>
            <pc:docMk/>
            <pc:sldMk cId="3760331451" sldId="260"/>
            <ac:picMk id="5" creationId="{4B35EEA2-D35A-3169-8F6A-9D4ADBF3228E}"/>
          </ac:picMkLst>
        </pc:picChg>
        <pc:picChg chg="add mod">
          <ac:chgData name="Thomas Xu" userId="72a40c57-58f8-4deb-8f71-c52d4941dc1d" providerId="ADAL" clId="{1A2AD167-03BD-4192-8625-971A44F5C939}" dt="2024-04-11T23:41:30.503" v="1143" actId="1076"/>
          <ac:picMkLst>
            <pc:docMk/>
            <pc:sldMk cId="3760331451" sldId="260"/>
            <ac:picMk id="5" creationId="{BFDE55CA-DCC6-F3C2-B308-453C5E3B5A5E}"/>
          </ac:picMkLst>
        </pc:picChg>
        <pc:picChg chg="add del mod">
          <ac:chgData name="Thomas Xu" userId="72a40c57-58f8-4deb-8f71-c52d4941dc1d" providerId="ADAL" clId="{1A2AD167-03BD-4192-8625-971A44F5C939}" dt="2024-04-09T02:30:13.908" v="292" actId="478"/>
          <ac:picMkLst>
            <pc:docMk/>
            <pc:sldMk cId="3760331451" sldId="260"/>
            <ac:picMk id="7" creationId="{351D02E6-705A-5C21-8A82-061FB443BDC4}"/>
          </ac:picMkLst>
        </pc:picChg>
        <pc:picChg chg="add mod">
          <ac:chgData name="Thomas Xu" userId="72a40c57-58f8-4deb-8f71-c52d4941dc1d" providerId="ADAL" clId="{1A2AD167-03BD-4192-8625-971A44F5C939}" dt="2024-04-11T23:41:45.538" v="1150" actId="1035"/>
          <ac:picMkLst>
            <pc:docMk/>
            <pc:sldMk cId="3760331451" sldId="260"/>
            <ac:picMk id="8" creationId="{C34B0C45-E5D6-DE77-5567-F51E3FD1C227}"/>
          </ac:picMkLst>
        </pc:picChg>
        <pc:picChg chg="add del">
          <ac:chgData name="Thomas Xu" userId="72a40c57-58f8-4deb-8f71-c52d4941dc1d" providerId="ADAL" clId="{1A2AD167-03BD-4192-8625-971A44F5C939}" dt="2024-04-11T23:40:40.600" v="1133" actId="478"/>
          <ac:picMkLst>
            <pc:docMk/>
            <pc:sldMk cId="3760331451" sldId="260"/>
            <ac:picMk id="9" creationId="{1AB66C2C-066A-5111-B39F-C9B92EDFD759}"/>
          </ac:picMkLst>
        </pc:picChg>
      </pc:sldChg>
      <pc:sldChg chg="addSp delSp modSp mod">
        <pc:chgData name="Thomas Xu" userId="72a40c57-58f8-4deb-8f71-c52d4941dc1d" providerId="ADAL" clId="{1A2AD167-03BD-4192-8625-971A44F5C939}" dt="2024-04-28T10:32:31.651" v="1346" actId="1076"/>
        <pc:sldMkLst>
          <pc:docMk/>
          <pc:sldMk cId="1357549755" sldId="261"/>
        </pc:sldMkLst>
        <pc:spChg chg="add del">
          <ac:chgData name="Thomas Xu" userId="72a40c57-58f8-4deb-8f71-c52d4941dc1d" providerId="ADAL" clId="{1A2AD167-03BD-4192-8625-971A44F5C939}" dt="2024-04-11T23:37:57.828" v="1132" actId="22"/>
          <ac:spMkLst>
            <pc:docMk/>
            <pc:sldMk cId="1357549755" sldId="261"/>
            <ac:spMk id="5" creationId="{BAC8D65A-91CA-AF85-9F79-9A679E746255}"/>
          </ac:spMkLst>
        </pc:spChg>
        <pc:picChg chg="add mod">
          <ac:chgData name="Thomas Xu" userId="72a40c57-58f8-4deb-8f71-c52d4941dc1d" providerId="ADAL" clId="{1A2AD167-03BD-4192-8625-971A44F5C939}" dt="2024-04-28T10:32:31.651" v="1346" actId="1076"/>
          <ac:picMkLst>
            <pc:docMk/>
            <pc:sldMk cId="1357549755" sldId="261"/>
            <ac:picMk id="5" creationId="{409D9F6C-9DB6-3FC0-346A-B9E18530C0CD}"/>
          </ac:picMkLst>
        </pc:picChg>
      </pc:sldChg>
      <pc:sldChg chg="addSp modSp mod">
        <pc:chgData name="Thomas Xu" userId="72a40c57-58f8-4deb-8f71-c52d4941dc1d" providerId="ADAL" clId="{1A2AD167-03BD-4192-8625-971A44F5C939}" dt="2024-04-11T23:41:59.960" v="1152" actId="122"/>
        <pc:sldMkLst>
          <pc:docMk/>
          <pc:sldMk cId="0" sldId="268"/>
        </pc:sldMkLst>
        <pc:spChg chg="mod">
          <ac:chgData name="Thomas Xu" userId="72a40c57-58f8-4deb-8f71-c52d4941dc1d" providerId="ADAL" clId="{1A2AD167-03BD-4192-8625-971A44F5C939}" dt="2024-04-11T23:41:59.960" v="1152" actId="122"/>
          <ac:spMkLst>
            <pc:docMk/>
            <pc:sldMk cId="0" sldId="268"/>
            <ac:spMk id="86" creationId="{00000000-0000-0000-0000-000000000000}"/>
          </ac:spMkLst>
        </pc:spChg>
        <pc:picChg chg="add mod">
          <ac:chgData name="Thomas Xu" userId="72a40c57-58f8-4deb-8f71-c52d4941dc1d" providerId="ADAL" clId="{1A2AD167-03BD-4192-8625-971A44F5C939}" dt="2024-04-09T02:33:02.972" v="353" actId="1076"/>
          <ac:picMkLst>
            <pc:docMk/>
            <pc:sldMk cId="0" sldId="268"/>
            <ac:picMk id="3" creationId="{88F42C7A-5E3E-4389-FEA1-4C156DD3CE2F}"/>
          </ac:picMkLst>
        </pc:picChg>
      </pc:sldChg>
      <pc:sldChg chg="modSp mod">
        <pc:chgData name="Thomas Xu" userId="72a40c57-58f8-4deb-8f71-c52d4941dc1d" providerId="ADAL" clId="{1A2AD167-03BD-4192-8625-971A44F5C939}" dt="2024-04-28T09:05:47.861" v="1332" actId="20577"/>
        <pc:sldMkLst>
          <pc:docMk/>
          <pc:sldMk cId="0" sldId="269"/>
        </pc:sldMkLst>
        <pc:spChg chg="mod">
          <ac:chgData name="Thomas Xu" userId="72a40c57-58f8-4deb-8f71-c52d4941dc1d" providerId="ADAL" clId="{1A2AD167-03BD-4192-8625-971A44F5C939}" dt="2024-04-28T08:38:25.815" v="1241" actId="20577"/>
          <ac:spMkLst>
            <pc:docMk/>
            <pc:sldMk cId="0" sldId="269"/>
            <ac:spMk id="91" creationId="{00000000-0000-0000-0000-000000000000}"/>
          </ac:spMkLst>
        </pc:spChg>
        <pc:graphicFrameChg chg="mod modGraphic">
          <ac:chgData name="Thomas Xu" userId="72a40c57-58f8-4deb-8f71-c52d4941dc1d" providerId="ADAL" clId="{1A2AD167-03BD-4192-8625-971A44F5C939}" dt="2024-04-28T09:05:47.861" v="1332" actId="20577"/>
          <ac:graphicFrameMkLst>
            <pc:docMk/>
            <pc:sldMk cId="0" sldId="269"/>
            <ac:graphicFrameMk id="92" creationId="{00000000-0000-0000-0000-000000000000}"/>
          </ac:graphicFrameMkLst>
        </pc:graphicFrameChg>
      </pc:sldChg>
      <pc:sldChg chg="modSp mod">
        <pc:chgData name="Thomas Xu" userId="72a40c57-58f8-4deb-8f71-c52d4941dc1d" providerId="ADAL" clId="{1A2AD167-03BD-4192-8625-971A44F5C939}" dt="2024-04-28T10:37:56.053" v="1362" actId="2165"/>
        <pc:sldMkLst>
          <pc:docMk/>
          <pc:sldMk cId="1053444694" sldId="270"/>
        </pc:sldMkLst>
        <pc:spChg chg="mod">
          <ac:chgData name="Thomas Xu" userId="72a40c57-58f8-4deb-8f71-c52d4941dc1d" providerId="ADAL" clId="{1A2AD167-03BD-4192-8625-971A44F5C939}" dt="2024-04-28T10:32:44.508" v="1349" actId="14100"/>
          <ac:spMkLst>
            <pc:docMk/>
            <pc:sldMk cId="1053444694" sldId="270"/>
            <ac:spMk id="2" creationId="{0D168B5A-EFF4-4803-8DA6-5994B306EBAF}"/>
          </ac:spMkLst>
        </pc:spChg>
        <pc:graphicFrameChg chg="mod modGraphic">
          <ac:chgData name="Thomas Xu" userId="72a40c57-58f8-4deb-8f71-c52d4941dc1d" providerId="ADAL" clId="{1A2AD167-03BD-4192-8625-971A44F5C939}" dt="2024-04-28T10:37:56.053" v="1362" actId="2165"/>
          <ac:graphicFrameMkLst>
            <pc:docMk/>
            <pc:sldMk cId="1053444694" sldId="270"/>
            <ac:graphicFrameMk id="4" creationId="{54A393A9-6C94-409B-BDCB-65C4ABAA2DD1}"/>
          </ac:graphicFrameMkLst>
        </pc:graphicFrameChg>
      </pc:sldChg>
      <pc:sldChg chg="modSp mod">
        <pc:chgData name="Thomas Xu" userId="72a40c57-58f8-4deb-8f71-c52d4941dc1d" providerId="ADAL" clId="{1A2AD167-03BD-4192-8625-971A44F5C939}" dt="2024-04-28T08:36:43.306" v="1237" actId="14734"/>
        <pc:sldMkLst>
          <pc:docMk/>
          <pc:sldMk cId="975627948" sldId="272"/>
        </pc:sldMkLst>
        <pc:graphicFrameChg chg="mod modGraphic">
          <ac:chgData name="Thomas Xu" userId="72a40c57-58f8-4deb-8f71-c52d4941dc1d" providerId="ADAL" clId="{1A2AD167-03BD-4192-8625-971A44F5C939}" dt="2024-04-28T08:36:43.306" v="1237" actId="14734"/>
          <ac:graphicFrameMkLst>
            <pc:docMk/>
            <pc:sldMk cId="975627948" sldId="272"/>
            <ac:graphicFrameMk id="6" creationId="{A02ECB3F-5E1A-4602-8844-49609D54ADF8}"/>
          </ac:graphicFrameMkLst>
        </pc:graphicFrameChg>
      </pc:sldChg>
      <pc:sldChg chg="modSp mod">
        <pc:chgData name="Thomas Xu" userId="72a40c57-58f8-4deb-8f71-c52d4941dc1d" providerId="ADAL" clId="{1A2AD167-03BD-4192-8625-971A44F5C939}" dt="2024-04-27T07:27:39.226" v="1236" actId="20577"/>
        <pc:sldMkLst>
          <pc:docMk/>
          <pc:sldMk cId="270828811" sldId="273"/>
        </pc:sldMkLst>
        <pc:spChg chg="mod">
          <ac:chgData name="Thomas Xu" userId="72a40c57-58f8-4deb-8f71-c52d4941dc1d" providerId="ADAL" clId="{1A2AD167-03BD-4192-8625-971A44F5C939}" dt="2024-04-27T07:27:39.226" v="1236" actId="20577"/>
          <ac:spMkLst>
            <pc:docMk/>
            <pc:sldMk cId="270828811" sldId="273"/>
            <ac:spMk id="2" creationId="{1CC5D32F-7C18-4D00-8D54-2FB046F0A206}"/>
          </ac:spMkLst>
        </pc:spChg>
      </pc:sldChg>
      <pc:sldChg chg="addSp delSp modSp mod">
        <pc:chgData name="Thomas Xu" userId="72a40c57-58f8-4deb-8f71-c52d4941dc1d" providerId="ADAL" clId="{1A2AD167-03BD-4192-8625-971A44F5C939}" dt="2024-04-28T09:08:09.517" v="1340" actId="1076"/>
        <pc:sldMkLst>
          <pc:docMk/>
          <pc:sldMk cId="89592267" sldId="274"/>
        </pc:sldMkLst>
        <pc:spChg chg="mod">
          <ac:chgData name="Thomas Xu" userId="72a40c57-58f8-4deb-8f71-c52d4941dc1d" providerId="ADAL" clId="{1A2AD167-03BD-4192-8625-971A44F5C939}" dt="2024-04-11T23:35:11.084" v="1130" actId="20577"/>
          <ac:spMkLst>
            <pc:docMk/>
            <pc:sldMk cId="89592267" sldId="274"/>
            <ac:spMk id="2" creationId="{1CC5D32F-7C18-4D00-8D54-2FB046F0A206}"/>
          </ac:spMkLst>
        </pc:spChg>
        <pc:spChg chg="mod">
          <ac:chgData name="Thomas Xu" userId="72a40c57-58f8-4deb-8f71-c52d4941dc1d" providerId="ADAL" clId="{1A2AD167-03BD-4192-8625-971A44F5C939}" dt="2024-04-27T07:23:40.604" v="1205" actId="14100"/>
          <ac:spMkLst>
            <pc:docMk/>
            <pc:sldMk cId="89592267" sldId="274"/>
            <ac:spMk id="4" creationId="{8CD07A82-A944-4A9B-9A52-515DAC30878A}"/>
          </ac:spMkLst>
        </pc:spChg>
        <pc:graphicFrameChg chg="add mod modGraphic">
          <ac:chgData name="Thomas Xu" userId="72a40c57-58f8-4deb-8f71-c52d4941dc1d" providerId="ADAL" clId="{1A2AD167-03BD-4192-8625-971A44F5C939}" dt="2024-04-28T08:41:14.874" v="1245" actId="14100"/>
          <ac:graphicFrameMkLst>
            <pc:docMk/>
            <pc:sldMk cId="89592267" sldId="274"/>
            <ac:graphicFrameMk id="3" creationId="{88562A78-E4CA-A172-349A-8A42419F0943}"/>
          </ac:graphicFrameMkLst>
        </pc:graphicFrameChg>
        <pc:picChg chg="add del mod">
          <ac:chgData name="Thomas Xu" userId="72a40c57-58f8-4deb-8f71-c52d4941dc1d" providerId="ADAL" clId="{1A2AD167-03BD-4192-8625-971A44F5C939}" dt="2024-04-27T07:23:13.366" v="1201" actId="478"/>
          <ac:picMkLst>
            <pc:docMk/>
            <pc:sldMk cId="89592267" sldId="274"/>
            <ac:picMk id="5" creationId="{E695D6E6-02FD-FAFA-7958-B8E05556F398}"/>
          </ac:picMkLst>
        </pc:picChg>
        <pc:picChg chg="add del mod">
          <ac:chgData name="Thomas Xu" userId="72a40c57-58f8-4deb-8f71-c52d4941dc1d" providerId="ADAL" clId="{1A2AD167-03BD-4192-8625-971A44F5C939}" dt="2024-04-28T09:07:51.935" v="1333" actId="478"/>
          <ac:picMkLst>
            <pc:docMk/>
            <pc:sldMk cId="89592267" sldId="274"/>
            <ac:picMk id="6" creationId="{857CACDE-72A7-5CF1-B568-03C97237AA0B}"/>
          </ac:picMkLst>
        </pc:picChg>
        <pc:picChg chg="add del mod">
          <ac:chgData name="Thomas Xu" userId="72a40c57-58f8-4deb-8f71-c52d4941dc1d" providerId="ADAL" clId="{1A2AD167-03BD-4192-8625-971A44F5C939}" dt="2024-04-27T07:23:14.012" v="1202" actId="478"/>
          <ac:picMkLst>
            <pc:docMk/>
            <pc:sldMk cId="89592267" sldId="274"/>
            <ac:picMk id="7" creationId="{1F19DC96-13EC-9499-C8F9-3ECF5F54D542}"/>
          </ac:picMkLst>
        </pc:picChg>
        <pc:picChg chg="add mod">
          <ac:chgData name="Thomas Xu" userId="72a40c57-58f8-4deb-8f71-c52d4941dc1d" providerId="ADAL" clId="{1A2AD167-03BD-4192-8625-971A44F5C939}" dt="2024-04-28T09:08:09.517" v="1340" actId="1076"/>
          <ac:picMkLst>
            <pc:docMk/>
            <pc:sldMk cId="89592267" sldId="274"/>
            <ac:picMk id="8" creationId="{813D232A-ED53-D314-5D2C-C33B9A4BC7C2}"/>
          </ac:picMkLst>
        </pc:picChg>
        <pc:picChg chg="add del mod">
          <ac:chgData name="Thomas Xu" userId="72a40c57-58f8-4deb-8f71-c52d4941dc1d" providerId="ADAL" clId="{1A2AD167-03BD-4192-8625-971A44F5C939}" dt="2024-04-27T07:23:14.562" v="1203" actId="478"/>
          <ac:picMkLst>
            <pc:docMk/>
            <pc:sldMk cId="89592267" sldId="274"/>
            <ac:picMk id="9" creationId="{80BC9983-0D4F-DDDF-5567-88A0A2D581D4}"/>
          </ac:picMkLst>
        </pc:picChg>
        <pc:picChg chg="add del mod">
          <ac:chgData name="Thomas Xu" userId="72a40c57-58f8-4deb-8f71-c52d4941dc1d" providerId="ADAL" clId="{1A2AD167-03BD-4192-8625-971A44F5C939}" dt="2024-04-27T07:23:14.970" v="1204" actId="478"/>
          <ac:picMkLst>
            <pc:docMk/>
            <pc:sldMk cId="89592267" sldId="274"/>
            <ac:picMk id="11" creationId="{5F79B7A1-5926-F258-9EAC-698D931AA799}"/>
          </ac:picMkLst>
        </pc:picChg>
        <pc:picChg chg="add mod">
          <ac:chgData name="Thomas Xu" userId="72a40c57-58f8-4deb-8f71-c52d4941dc1d" providerId="ADAL" clId="{1A2AD167-03BD-4192-8625-971A44F5C939}" dt="2024-04-27T07:23:54.352" v="1206" actId="1076"/>
          <ac:picMkLst>
            <pc:docMk/>
            <pc:sldMk cId="89592267" sldId="274"/>
            <ac:picMk id="12" creationId="{65B56292-2E67-005B-6E4B-F4DCF48144D5}"/>
          </ac:picMkLst>
        </pc:picChg>
        <pc:picChg chg="add mod">
          <ac:chgData name="Thomas Xu" userId="72a40c57-58f8-4deb-8f71-c52d4941dc1d" providerId="ADAL" clId="{1A2AD167-03BD-4192-8625-971A44F5C939}" dt="2024-04-27T07:23:54.352" v="1206" actId="1076"/>
          <ac:picMkLst>
            <pc:docMk/>
            <pc:sldMk cId="89592267" sldId="274"/>
            <ac:picMk id="13" creationId="{4BA1267D-7175-0FE3-E8F7-740306F98D93}"/>
          </ac:picMkLst>
        </pc:picChg>
        <pc:picChg chg="add mod">
          <ac:chgData name="Thomas Xu" userId="72a40c57-58f8-4deb-8f71-c52d4941dc1d" providerId="ADAL" clId="{1A2AD167-03BD-4192-8625-971A44F5C939}" dt="2024-04-27T07:23:54.352" v="1206" actId="1076"/>
          <ac:picMkLst>
            <pc:docMk/>
            <pc:sldMk cId="89592267" sldId="274"/>
            <ac:picMk id="14" creationId="{354BDA29-9094-8AE5-C52E-846AAC9D6643}"/>
          </ac:picMkLst>
        </pc:picChg>
        <pc:picChg chg="add mod">
          <ac:chgData name="Thomas Xu" userId="72a40c57-58f8-4deb-8f71-c52d4941dc1d" providerId="ADAL" clId="{1A2AD167-03BD-4192-8625-971A44F5C939}" dt="2024-04-27T07:23:54.352" v="1206" actId="1076"/>
          <ac:picMkLst>
            <pc:docMk/>
            <pc:sldMk cId="89592267" sldId="274"/>
            <ac:picMk id="15" creationId="{9FC0CAFC-E898-B859-B47C-676446634DD0}"/>
          </ac:picMkLst>
        </pc:picChg>
        <pc:picChg chg="add mod">
          <ac:chgData name="Thomas Xu" userId="72a40c57-58f8-4deb-8f71-c52d4941dc1d" providerId="ADAL" clId="{1A2AD167-03BD-4192-8625-971A44F5C939}" dt="2024-04-27T07:23:54.352" v="1206" actId="1076"/>
          <ac:picMkLst>
            <pc:docMk/>
            <pc:sldMk cId="89592267" sldId="274"/>
            <ac:picMk id="16" creationId="{AB9F631E-0318-685B-5186-D2F5CC94C7AF}"/>
          </ac:picMkLst>
        </pc:picChg>
        <pc:picChg chg="add del mod">
          <ac:chgData name="Thomas Xu" userId="72a40c57-58f8-4deb-8f71-c52d4941dc1d" providerId="ADAL" clId="{1A2AD167-03BD-4192-8625-971A44F5C939}" dt="2024-04-28T08:39:25.883" v="1242" actId="478"/>
          <ac:picMkLst>
            <pc:docMk/>
            <pc:sldMk cId="89592267" sldId="274"/>
            <ac:picMk id="18" creationId="{87BB1348-06A3-4EAE-8A68-430E534B4849}"/>
          </ac:picMkLst>
        </pc:picChg>
      </pc:sldChg>
      <pc:sldChg chg="addSp modSp add del mod setBg">
        <pc:chgData name="Thomas Xu" userId="72a40c57-58f8-4deb-8f71-c52d4941dc1d" providerId="ADAL" clId="{1A2AD167-03BD-4192-8625-971A44F5C939}" dt="2024-04-27T07:27:01.817" v="1215" actId="47"/>
        <pc:sldMkLst>
          <pc:docMk/>
          <pc:sldMk cId="2931348590" sldId="275"/>
        </pc:sldMkLst>
        <pc:spChg chg="mod">
          <ac:chgData name="Thomas Xu" userId="72a40c57-58f8-4deb-8f71-c52d4941dc1d" providerId="ADAL" clId="{1A2AD167-03BD-4192-8625-971A44F5C939}" dt="2024-04-27T07:21:35.209" v="1184" actId="26606"/>
          <ac:spMkLst>
            <pc:docMk/>
            <pc:sldMk cId="2931348590" sldId="275"/>
            <ac:spMk id="2" creationId="{1CC5D32F-7C18-4D00-8D54-2FB046F0A206}"/>
          </ac:spMkLst>
        </pc:spChg>
        <pc:spChg chg="mod ord">
          <ac:chgData name="Thomas Xu" userId="72a40c57-58f8-4deb-8f71-c52d4941dc1d" providerId="ADAL" clId="{1A2AD167-03BD-4192-8625-971A44F5C939}" dt="2024-04-27T07:21:35.209" v="1184" actId="26606"/>
          <ac:spMkLst>
            <pc:docMk/>
            <pc:sldMk cId="2931348590" sldId="275"/>
            <ac:spMk id="4" creationId="{8CD07A82-A944-4A9B-9A52-515DAC30878A}"/>
          </ac:spMkLst>
        </pc:spChg>
        <pc:spChg chg="add">
          <ac:chgData name="Thomas Xu" userId="72a40c57-58f8-4deb-8f71-c52d4941dc1d" providerId="ADAL" clId="{1A2AD167-03BD-4192-8625-971A44F5C939}" dt="2024-04-27T07:21:35.209" v="1184" actId="26606"/>
          <ac:spMkLst>
            <pc:docMk/>
            <pc:sldMk cId="2931348590" sldId="275"/>
            <ac:spMk id="16" creationId="{61293230-B0F6-45B1-96D1-13D18E242995}"/>
          </ac:spMkLst>
        </pc:spChg>
        <pc:spChg chg="add">
          <ac:chgData name="Thomas Xu" userId="72a40c57-58f8-4deb-8f71-c52d4941dc1d" providerId="ADAL" clId="{1A2AD167-03BD-4192-8625-971A44F5C939}" dt="2024-04-27T07:21:35.209" v="1184" actId="26606"/>
          <ac:spMkLst>
            <pc:docMk/>
            <pc:sldMk cId="2931348590" sldId="275"/>
            <ac:spMk id="18" creationId="{DB74BAD7-F0FC-4719-A31F-1ABDB62116DA}"/>
          </ac:spMkLst>
        </pc:spChg>
        <pc:picChg chg="mod">
          <ac:chgData name="Thomas Xu" userId="72a40c57-58f8-4deb-8f71-c52d4941dc1d" providerId="ADAL" clId="{1A2AD167-03BD-4192-8625-971A44F5C939}" dt="2024-04-27T07:22:55.436" v="1197" actId="1076"/>
          <ac:picMkLst>
            <pc:docMk/>
            <pc:sldMk cId="2931348590" sldId="275"/>
            <ac:picMk id="5" creationId="{E695D6E6-02FD-FAFA-7958-B8E05556F398}"/>
          </ac:picMkLst>
        </pc:picChg>
        <pc:picChg chg="add mod">
          <ac:chgData name="Thomas Xu" userId="72a40c57-58f8-4deb-8f71-c52d4941dc1d" providerId="ADAL" clId="{1A2AD167-03BD-4192-8625-971A44F5C939}" dt="2024-04-27T07:22:55.436" v="1197" actId="1076"/>
          <ac:picMkLst>
            <pc:docMk/>
            <pc:sldMk cId="2931348590" sldId="275"/>
            <ac:picMk id="6" creationId="{4DFC5EDA-644F-76FF-9D23-AA4999406C08}"/>
          </ac:picMkLst>
        </pc:picChg>
        <pc:picChg chg="mod">
          <ac:chgData name="Thomas Xu" userId="72a40c57-58f8-4deb-8f71-c52d4941dc1d" providerId="ADAL" clId="{1A2AD167-03BD-4192-8625-971A44F5C939}" dt="2024-04-27T07:22:55.436" v="1197" actId="1076"/>
          <ac:picMkLst>
            <pc:docMk/>
            <pc:sldMk cId="2931348590" sldId="275"/>
            <ac:picMk id="7" creationId="{1F19DC96-13EC-9499-C8F9-3ECF5F54D542}"/>
          </ac:picMkLst>
        </pc:picChg>
        <pc:picChg chg="mod">
          <ac:chgData name="Thomas Xu" userId="72a40c57-58f8-4deb-8f71-c52d4941dc1d" providerId="ADAL" clId="{1A2AD167-03BD-4192-8625-971A44F5C939}" dt="2024-04-27T07:22:55.436" v="1197" actId="1076"/>
          <ac:picMkLst>
            <pc:docMk/>
            <pc:sldMk cId="2931348590" sldId="275"/>
            <ac:picMk id="9" creationId="{80BC9983-0D4F-DDDF-5567-88A0A2D581D4}"/>
          </ac:picMkLst>
        </pc:picChg>
        <pc:picChg chg="mod">
          <ac:chgData name="Thomas Xu" userId="72a40c57-58f8-4deb-8f71-c52d4941dc1d" providerId="ADAL" clId="{1A2AD167-03BD-4192-8625-971A44F5C939}" dt="2024-04-27T07:22:55.436" v="1197" actId="1076"/>
          <ac:picMkLst>
            <pc:docMk/>
            <pc:sldMk cId="2931348590" sldId="275"/>
            <ac:picMk id="11" creationId="{5F79B7A1-5926-F258-9EAC-698D931AA79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28/04/2024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FhtI14HZ/ATTIb9b8e9e667a0a7e4b64882e5e66f98628483FCFD/burger-menu-combos" TargetMode="External"/><Relationship Id="rId2" Type="http://schemas.openxmlformats.org/officeDocument/2006/relationships/hyperlink" Target="https://middletonschoolnzmy.sharepoint.com/:f:/g/personal/xut2_middleton_school_nz/Enii4MCCLIlDkVrJsVz0hRAB6lpRNIjeu53b8AvbJYsupA?email=P.Baker%40middleton.school.nz&amp;e=dIz73Y" TargetMode="External"/><Relationship Id="rId1" Type="http://schemas.openxmlformats.org/officeDocument/2006/relationships/slideLayout" Target="../slideLayouts/slideLayout6.xml"/><Relationship Id="rId4" Type="http://schemas.openxmlformats.org/officeDocument/2006/relationships/hyperlink" Target="https://github.com/mgsthomasxu/pre-assessment/blob/main/final_version_burger_combo.p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AS91896(2.7) &amp; AS91887(2.8)</a:t>
            </a:r>
            <a:br>
              <a:rPr lang="en-NZ" dirty="0"/>
            </a:br>
            <a:r>
              <a:rPr lang="en-NZ" b="1" dirty="0"/>
              <a:t>Burger Menu Combos</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938601378"/>
              </p:ext>
            </p:extLst>
          </p:nvPr>
        </p:nvGraphicFramePr>
        <p:xfrm>
          <a:off x="812800" y="1213485"/>
          <a:ext cx="10596880" cy="4485640"/>
        </p:xfrm>
        <a:graphic>
          <a:graphicData uri="http://schemas.openxmlformats.org/drawingml/2006/table">
            <a:tbl>
              <a:tblPr firstRow="1" bandRow="1">
                <a:tableStyleId>{5C22544A-7EE6-4342-B048-85BDC9FD1C3A}</a:tableStyleId>
              </a:tblPr>
              <a:tblGrid>
                <a:gridCol w="347472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Functionally</a:t>
                      </a:r>
                    </a:p>
                  </a:txBody>
                  <a:tcPr/>
                </a:tc>
                <a:tc>
                  <a:txBody>
                    <a:bodyPr/>
                    <a:lstStyle/>
                    <a:p>
                      <a:r>
                        <a:rPr lang="en-GB" dirty="0"/>
                        <a:t>This application helps you manage menu combos. You can add a combo by giving it a name and listing items with prices. You can also find a combo by its name and see the details. If you don't need a combo anymore, you can delete it. There's an option to show all combos, and when you're done, you can exit. These are the basic functions to manage menu combos.</a:t>
                      </a:r>
                      <a:endParaRPr lang="en-NZ" dirty="0"/>
                    </a:p>
                  </a:txBody>
                  <a:tcPr/>
                </a:tc>
                <a:extLst>
                  <a:ext uri="{0D108BD9-81ED-4DB2-BD59-A6C34878D82A}">
                    <a16:rowId xmlns:a16="http://schemas.microsoft.com/office/drawing/2014/main" val="2636529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a:t>
                      </a:r>
                    </a:p>
                    <a:p>
                      <a:endParaRPr lang="en-NZ" dirty="0"/>
                    </a:p>
                  </a:txBody>
                  <a:tcPr/>
                </a:tc>
                <a:tc>
                  <a:txBody>
                    <a:bodyPr/>
                    <a:lstStyle/>
                    <a:p>
                      <a:r>
                        <a:rPr lang="en-GB" sz="1800" b="0" i="0" kern="1200" dirty="0">
                          <a:solidFill>
                            <a:schemeClr val="dk1"/>
                          </a:solidFill>
                          <a:effectLst/>
                          <a:latin typeface="+mn-lt"/>
                          <a:ea typeface="+mn-ea"/>
                          <a:cs typeface="+mn-cs"/>
                        </a:rPr>
                        <a:t>Using this application is easy because of the “</a:t>
                      </a:r>
                      <a:r>
                        <a:rPr lang="en-GB" dirty="0" err="1"/>
                        <a:t>easygui</a:t>
                      </a:r>
                      <a:r>
                        <a:rPr lang="en-GB" dirty="0"/>
                        <a:t>”</a:t>
                      </a:r>
                      <a:r>
                        <a:rPr lang="en-GB" sz="1800" b="0" i="0" kern="1200" dirty="0">
                          <a:solidFill>
                            <a:schemeClr val="dk1"/>
                          </a:solidFill>
                          <a:effectLst/>
                          <a:latin typeface="+mn-lt"/>
                          <a:ea typeface="+mn-ea"/>
                          <a:cs typeface="+mn-cs"/>
                        </a:rPr>
                        <a:t> library. You don't have to write any commands. Just click on buttons and enter information in pop-ups. The app gives clear instructions, and if you make a mistake, it shows an error message. You can do different tasks without restarting the app, which makes it user-friendly.</a:t>
                      </a:r>
                      <a:endParaRPr lang="en-NZ" dirty="0"/>
                    </a:p>
                  </a:txBody>
                  <a:tcPr/>
                </a:tc>
                <a:extLst>
                  <a:ext uri="{0D108BD9-81ED-4DB2-BD59-A6C34878D82A}">
                    <a16:rowId xmlns:a16="http://schemas.microsoft.com/office/drawing/2014/main" val="845002142"/>
                  </a:ext>
                </a:extLst>
              </a:tr>
              <a:tr h="3959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a:t>
                      </a:r>
                    </a:p>
                    <a:p>
                      <a:endParaRPr lang="en-NZ" dirty="0"/>
                    </a:p>
                  </a:txBody>
                  <a:tcPr/>
                </a:tc>
                <a:tc>
                  <a:txBody>
                    <a:bodyPr/>
                    <a:lstStyle/>
                    <a:p>
                      <a:r>
                        <a:rPr lang="en-GB" sz="1800" b="0" i="0" kern="1200" dirty="0">
                          <a:solidFill>
                            <a:schemeClr val="dk1"/>
                          </a:solidFill>
                          <a:effectLst/>
                          <a:latin typeface="+mn-lt"/>
                          <a:ea typeface="+mn-ea"/>
                          <a:cs typeface="+mn-cs"/>
                        </a:rPr>
                        <a:t>The application has a simple and clean design. The text is easy to read, and the pop-ups are clear. The language is simple, and the messages are helpful, so it's not confusing. The design isn't cluttered, which makes it pleasant to use. Overall, it looks nice and is easy to understand.</a:t>
                      </a:r>
                      <a:endParaRPr lang="en-NZ" dirty="0"/>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409D9F6C-9DB6-3FC0-346A-B9E18530C0CD}"/>
              </a:ext>
            </a:extLst>
          </p:cNvPr>
          <p:cNvPicPr>
            <a:picLocks noChangeAspect="1"/>
          </p:cNvPicPr>
          <p:nvPr/>
        </p:nvPicPr>
        <p:blipFill>
          <a:blip r:embed="rId3"/>
          <a:stretch>
            <a:fillRect/>
          </a:stretch>
        </p:blipFill>
        <p:spPr>
          <a:xfrm>
            <a:off x="1251527" y="2564805"/>
            <a:ext cx="10002982" cy="3312202"/>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Burger Menu Combos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690688"/>
            <a:ext cx="8520600" cy="44740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your main (OneDrive) project folder: </a:t>
            </a:r>
          </a:p>
          <a:p>
            <a:pPr marL="0" indent="0">
              <a:lnSpc>
                <a:spcPct val="100000"/>
              </a:lnSpc>
              <a:spcBef>
                <a:spcPts val="0"/>
              </a:spcBef>
              <a:buClr>
                <a:schemeClr val="dk1"/>
              </a:buClr>
              <a:buSzPts val="1100"/>
              <a:buFont typeface="Arial"/>
              <a:buNone/>
            </a:pPr>
            <a:r>
              <a:rPr lang="en-NZ" sz="2000" b="1" dirty="0">
                <a:solidFill>
                  <a:srgbClr val="274E13"/>
                </a:solidFill>
              </a:rPr>
              <a:t>[</a:t>
            </a:r>
            <a:r>
              <a:rPr lang="en-NZ" sz="2000" b="1" dirty="0">
                <a:solidFill>
                  <a:srgbClr val="274E13"/>
                </a:solidFill>
                <a:hlinkClick r:id="rId2"/>
              </a:rPr>
              <a:t>https://middletonschoolnzmy.sharepoint.com/:f:/g/personal/xut2_middleton_school_nz/Enii4MCCLIlDkVrJsVz0hRAB6lpRNIjeu53b8AvbJYsupA?email=P.Baker%40middleton.school.nz&amp;e=dIz73Y</a:t>
            </a:r>
            <a:r>
              <a:rPr lang="en-NZ" sz="2000" b="1" dirty="0">
                <a:solidFill>
                  <a:srgbClr val="274E13"/>
                </a:solidFill>
              </a:rPr>
              <a:t>]</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https://trello.com/invite/b/FhtI14HZ/ATTIb9b8e9e667a0a7e4b64882e5e66f98628483FCFD/burger-menu-combos</a:t>
            </a:r>
            <a:r>
              <a:rPr lang="en-NZ" sz="2000" b="1" dirty="0">
                <a:solidFill>
                  <a:srgbClr val="274E13"/>
                </a:solidFill>
              </a:rPr>
              <a:t>]</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https://github.com/mgsthomasxu/pre-assessment/blob/main/final_version_burger_combo.py</a:t>
            </a:r>
            <a:r>
              <a:rPr lang="en-NZ" sz="2000" b="1" dirty="0">
                <a:solidFill>
                  <a:srgbClr val="274E13"/>
                </a:solidFill>
              </a:rPr>
              <a:t>]</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405672253"/>
              </p:ext>
            </p:extLst>
          </p:nvPr>
        </p:nvGraphicFramePr>
        <p:xfrm>
          <a:off x="586509" y="1574800"/>
          <a:ext cx="10518371" cy="4759960"/>
        </p:xfrm>
        <a:graphic>
          <a:graphicData uri="http://schemas.openxmlformats.org/drawingml/2006/table">
            <a:tbl>
              <a:tblPr firstRow="1" bandRow="1">
                <a:tableStyleId>{5C22544A-7EE6-4342-B048-85BDC9FD1C3A}</a:tableStyleId>
              </a:tblPr>
              <a:tblGrid>
                <a:gridCol w="4020524">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Functionally </a:t>
                      </a:r>
                    </a:p>
                  </a:txBody>
                  <a:tcPr/>
                </a:tc>
                <a:tc>
                  <a:txBody>
                    <a:bodyPr/>
                    <a:lstStyle/>
                    <a:p>
                      <a:r>
                        <a:rPr lang="en-GB" dirty="0"/>
                        <a:t>Features are about making sure the program works as expected. It should work for expected, borderline and unexpected situations. For example, if my program asks the user how many rounds they want, it should work fine for expected input (like "2") or boundary input (like "1"), but if the user enters something invalid (like "0" or "0.5") "), it should not crash or "a"</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GB" dirty="0"/>
                        <a:t>Usability is about how early the end user can get the program to do what it's supposed to do. It addresses issues such as making instructions and error messages legible and easy for users to understand. It is important to minimize or eliminate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 is about the program’s overall appearance. A program which looks good because it includes well spaced instructions, prompts and ‘decoration’ around key messages is going to be more aesthetically pleasing than one which is composed of unspaced plain text</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181234" y="358623"/>
            <a:ext cx="11829532" cy="532261"/>
          </a:xfrm>
        </p:spPr>
        <p:txBody>
          <a:bodyPr vert="horz" lIns="91440" tIns="45720" rIns="91440" bIns="45720" rtlCol="0" anchor="b">
            <a:normAutofit/>
          </a:bodyPr>
          <a:lstStyle/>
          <a:p>
            <a:pPr algn="ctr"/>
            <a:r>
              <a:rPr lang="en-US" sz="3200" dirty="0"/>
              <a:t>Decomposition: Burger Menu Combos</a:t>
            </a:r>
          </a:p>
        </p:txBody>
      </p:sp>
      <p:sp>
        <p:nvSpPr>
          <p:cNvPr id="4" name="Rectangle 3">
            <a:extLst>
              <a:ext uri="{FF2B5EF4-FFF2-40B4-BE49-F238E27FC236}">
                <a16:creationId xmlns:a16="http://schemas.microsoft.com/office/drawing/2014/main" id="{937BF58F-E358-4625-919F-7C3D6EEBA8FB}"/>
              </a:ext>
            </a:extLst>
          </p:cNvPr>
          <p:cNvSpPr/>
          <p:nvPr/>
        </p:nvSpPr>
        <p:spPr>
          <a:xfrm>
            <a:off x="838198" y="890884"/>
            <a:ext cx="10527381" cy="1004216"/>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pic>
        <p:nvPicPr>
          <p:cNvPr id="5" name="Picture 4">
            <a:extLst>
              <a:ext uri="{FF2B5EF4-FFF2-40B4-BE49-F238E27FC236}">
                <a16:creationId xmlns:a16="http://schemas.microsoft.com/office/drawing/2014/main" id="{BFDE55CA-DCC6-F3C2-B308-453C5E3B5A5E}"/>
              </a:ext>
            </a:extLst>
          </p:cNvPr>
          <p:cNvPicPr>
            <a:picLocks noChangeAspect="1"/>
          </p:cNvPicPr>
          <p:nvPr/>
        </p:nvPicPr>
        <p:blipFill>
          <a:blip r:embed="rId3"/>
          <a:stretch>
            <a:fillRect/>
          </a:stretch>
        </p:blipFill>
        <p:spPr>
          <a:xfrm>
            <a:off x="2005915" y="890884"/>
            <a:ext cx="8191945" cy="3089995"/>
          </a:xfrm>
          <a:prstGeom prst="rect">
            <a:avLst/>
          </a:prstGeom>
        </p:spPr>
      </p:pic>
      <p:pic>
        <p:nvPicPr>
          <p:cNvPr id="8" name="Picture 7">
            <a:extLst>
              <a:ext uri="{FF2B5EF4-FFF2-40B4-BE49-F238E27FC236}">
                <a16:creationId xmlns:a16="http://schemas.microsoft.com/office/drawing/2014/main" id="{C34B0C45-E5D6-DE77-5567-F51E3FD1C227}"/>
              </a:ext>
            </a:extLst>
          </p:cNvPr>
          <p:cNvPicPr>
            <a:picLocks noChangeAspect="1"/>
          </p:cNvPicPr>
          <p:nvPr/>
        </p:nvPicPr>
        <p:blipFill>
          <a:blip r:embed="rId4"/>
          <a:stretch>
            <a:fillRect/>
          </a:stretch>
        </p:blipFill>
        <p:spPr>
          <a:xfrm>
            <a:off x="1139526" y="3999151"/>
            <a:ext cx="9924722" cy="2850425"/>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pPr algn="ctr"/>
            <a:r>
              <a:rPr lang="en" sz="4000" dirty="0"/>
              <a:t>Add combo (Trello screenshot)</a:t>
            </a:r>
            <a:endParaRPr sz="4000" dirty="0"/>
          </a:p>
        </p:txBody>
      </p:sp>
      <p:pic>
        <p:nvPicPr>
          <p:cNvPr id="3" name="Picture 2">
            <a:extLst>
              <a:ext uri="{FF2B5EF4-FFF2-40B4-BE49-F238E27FC236}">
                <a16:creationId xmlns:a16="http://schemas.microsoft.com/office/drawing/2014/main" id="{88F42C7A-5E3E-4389-FEA1-4C156DD3CE2F}"/>
              </a:ext>
            </a:extLst>
          </p:cNvPr>
          <p:cNvPicPr>
            <a:picLocks noChangeAspect="1"/>
          </p:cNvPicPr>
          <p:nvPr/>
        </p:nvPicPr>
        <p:blipFill>
          <a:blip r:embed="rId3"/>
          <a:stretch>
            <a:fillRect/>
          </a:stretch>
        </p:blipFill>
        <p:spPr>
          <a:xfrm>
            <a:off x="4501058" y="1499918"/>
            <a:ext cx="2667372" cy="38581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combo - Test Plan</a:t>
            </a:r>
            <a:endParaRPr sz="4000" dirty="0"/>
          </a:p>
        </p:txBody>
      </p:sp>
      <p:graphicFrame>
        <p:nvGraphicFramePr>
          <p:cNvPr id="92" name="Google Shape;92;p19"/>
          <p:cNvGraphicFramePr/>
          <p:nvPr>
            <p:extLst>
              <p:ext uri="{D42A27DB-BD31-4B8C-83A1-F6EECF244321}">
                <p14:modId xmlns:p14="http://schemas.microsoft.com/office/powerpoint/2010/main" val="856065276"/>
              </p:ext>
            </p:extLst>
          </p:nvPr>
        </p:nvGraphicFramePr>
        <p:xfrm>
          <a:off x="509967" y="1690300"/>
          <a:ext cx="11360800" cy="4023120"/>
        </p:xfrm>
        <a:graphic>
          <a:graphicData uri="http://schemas.openxmlformats.org/drawingml/2006/table">
            <a:tbl>
              <a:tblPr>
                <a:noFill/>
              </a:tblPr>
              <a:tblGrid>
                <a:gridCol w="4388604">
                  <a:extLst>
                    <a:ext uri="{9D8B030D-6E8A-4147-A177-3AD203B41FA5}">
                      <a16:colId xmlns:a16="http://schemas.microsoft.com/office/drawing/2014/main" val="20000"/>
                    </a:ext>
                  </a:extLst>
                </a:gridCol>
                <a:gridCol w="6972196">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Enter the name of combo</a:t>
                      </a:r>
                      <a:endParaRPr sz="2400" dirty="0"/>
                    </a:p>
                  </a:txBody>
                  <a:tcPr marL="121900" marR="121900" marT="121900" marB="121900"/>
                </a:tc>
                <a:tc>
                  <a:txBody>
                    <a:bodyPr/>
                    <a:lstStyle/>
                    <a:p>
                      <a:pPr marL="0" lvl="0" indent="0" algn="l" rtl="0">
                        <a:spcBef>
                          <a:spcPts val="0"/>
                        </a:spcBef>
                        <a:spcAft>
                          <a:spcPts val="0"/>
                        </a:spcAft>
                        <a:buNone/>
                      </a:pPr>
                      <a:r>
                        <a:rPr lang="en-NZ" sz="2400" dirty="0"/>
                        <a:t>Save name, Goes on to Enter item name</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Enter item names of the combo</a:t>
                      </a:r>
                      <a:endParaRPr sz="2400" dirty="0"/>
                    </a:p>
                  </a:txBody>
                  <a:tcPr marL="121900" marR="121900" marT="121900" marB="121900"/>
                </a:tc>
                <a:tc>
                  <a:txBody>
                    <a:bodyPr/>
                    <a:lstStyle/>
                    <a:p>
                      <a:pPr marL="0" lvl="0" indent="0" algn="l" rtl="0">
                        <a:spcBef>
                          <a:spcPts val="0"/>
                        </a:spcBef>
                        <a:spcAft>
                          <a:spcPts val="0"/>
                        </a:spcAft>
                        <a:buNone/>
                      </a:pPr>
                      <a:r>
                        <a:rPr lang="en-NZ" sz="2400" dirty="0"/>
                        <a:t>Goes on to Enter item price</a:t>
                      </a:r>
                      <a:endParaRPr sz="2400" dirty="0"/>
                    </a:p>
                  </a:txBody>
                  <a:tcPr marL="121900" marR="121900" marT="121900" marB="121900"/>
                </a:tc>
                <a:extLst>
                  <a:ext uri="{0D108BD9-81ED-4DB2-BD59-A6C34878D82A}">
                    <a16:rowId xmlns:a16="http://schemas.microsoft.com/office/drawing/2014/main" val="555263479"/>
                  </a:ext>
                </a:extLst>
              </a:tr>
              <a:tr h="609560">
                <a:tc>
                  <a:txBody>
                    <a:bodyPr/>
                    <a:lstStyle/>
                    <a:p>
                      <a:pPr marL="0" lvl="0" indent="0" algn="l" rtl="0">
                        <a:spcBef>
                          <a:spcPts val="0"/>
                        </a:spcBef>
                        <a:spcAft>
                          <a:spcPts val="0"/>
                        </a:spcAft>
                        <a:buNone/>
                      </a:pPr>
                      <a:r>
                        <a:rPr lang="en-NZ" sz="2400" dirty="0"/>
                        <a:t>Enter item price</a:t>
                      </a:r>
                      <a:endParaRPr sz="2400" dirty="0"/>
                    </a:p>
                  </a:txBody>
                  <a:tcPr marL="121900" marR="121900" marT="121900" marB="121900"/>
                </a:tc>
                <a:tc>
                  <a:txBody>
                    <a:bodyPr/>
                    <a:lstStyle/>
                    <a:p>
                      <a:pPr marL="0" lvl="0" indent="0" algn="l" rtl="0">
                        <a:spcBef>
                          <a:spcPts val="0"/>
                        </a:spcBef>
                        <a:spcAft>
                          <a:spcPts val="0"/>
                        </a:spcAft>
                        <a:buNone/>
                      </a:pPr>
                      <a:r>
                        <a:rPr lang="en-NZ" sz="2400" dirty="0"/>
                        <a:t>If string, tell them to try again with an integer. Goes on to display combo, items, prices conforming</a:t>
                      </a:r>
                      <a:endParaRPr sz="2400" dirty="0"/>
                    </a:p>
                  </a:txBody>
                  <a:tcPr marL="121900" marR="121900" marT="121900" marB="121900"/>
                </a:tc>
                <a:extLst>
                  <a:ext uri="{0D108BD9-81ED-4DB2-BD59-A6C34878D82A}">
                    <a16:rowId xmlns:a16="http://schemas.microsoft.com/office/drawing/2014/main" val="261160373"/>
                  </a:ext>
                </a:extLst>
              </a:tr>
              <a:tr h="609560">
                <a:tc>
                  <a:txBody>
                    <a:bodyPr/>
                    <a:lstStyle/>
                    <a:p>
                      <a:pPr marL="0" lvl="0" indent="0" algn="l" rtl="0">
                        <a:spcBef>
                          <a:spcPts val="0"/>
                        </a:spcBef>
                        <a:spcAft>
                          <a:spcPts val="0"/>
                        </a:spcAft>
                        <a:buNone/>
                      </a:pPr>
                      <a:r>
                        <a:rPr lang="en-NZ" sz="2400" dirty="0"/>
                        <a:t>display combo, items, prices </a:t>
                      </a:r>
                      <a:endParaRPr sz="2400" dirty="0"/>
                    </a:p>
                  </a:txBody>
                  <a:tcPr marL="121900" marR="121900" marT="121900" marB="121900"/>
                </a:tc>
                <a:tc>
                  <a:txBody>
                    <a:bodyPr/>
                    <a:lstStyle/>
                    <a:p>
                      <a:pPr marL="0" lvl="0" indent="0" algn="l" rtl="0">
                        <a:spcBef>
                          <a:spcPts val="0"/>
                        </a:spcBef>
                        <a:spcAft>
                          <a:spcPts val="0"/>
                        </a:spcAft>
                        <a:buNone/>
                      </a:pPr>
                      <a:r>
                        <a:rPr lang="en-GB" sz="2400" dirty="0"/>
                        <a:t>loop until leave a blank and return main</a:t>
                      </a:r>
                      <a:endParaRPr sz="2400" dirty="0"/>
                    </a:p>
                  </a:txBody>
                  <a:tcPr marL="121900" marR="121900" marT="121900" marB="121900"/>
                </a:tc>
                <a:extLst>
                  <a:ext uri="{0D108BD9-81ED-4DB2-BD59-A6C34878D82A}">
                    <a16:rowId xmlns:a16="http://schemas.microsoft.com/office/drawing/2014/main" val="185504506"/>
                  </a:ext>
                </a:extLst>
              </a:tr>
              <a:tr h="609560">
                <a:tc>
                  <a:txBody>
                    <a:bodyPr/>
                    <a:lstStyle/>
                    <a:p>
                      <a:pPr marL="0" lvl="0" indent="0" algn="l" rtl="0">
                        <a:spcBef>
                          <a:spcPts val="0"/>
                        </a:spcBef>
                        <a:spcAft>
                          <a:spcPts val="0"/>
                        </a:spcAft>
                        <a:buNone/>
                      </a:pPr>
                      <a:r>
                        <a:rPr lang="en-NZ" sz="2400" dirty="0"/>
                        <a:t>combo save successful</a:t>
                      </a:r>
                      <a:endParaRPr sz="2400" dirty="0"/>
                    </a:p>
                  </a:txBody>
                  <a:tcPr marL="121900" marR="121900" marT="121900" marB="121900"/>
                </a:tc>
                <a:tc>
                  <a:txBody>
                    <a:bodyPr/>
                    <a:lstStyle/>
                    <a:p>
                      <a:pPr marL="0" lvl="0" indent="0" algn="l" rtl="0">
                        <a:spcBef>
                          <a:spcPts val="0"/>
                        </a:spcBef>
                        <a:spcAft>
                          <a:spcPts val="0"/>
                        </a:spcAft>
                        <a:buNone/>
                      </a:pPr>
                      <a:r>
                        <a:rPr lang="en-NZ" sz="2400" dirty="0"/>
                        <a:t>Display {</a:t>
                      </a:r>
                      <a:r>
                        <a:rPr lang="en-NZ" sz="2400" dirty="0" err="1"/>
                        <a:t>combo_name</a:t>
                      </a:r>
                      <a:r>
                        <a:rPr lang="en-NZ" sz="2400" dirty="0"/>
                        <a:t>} added successfully!</a:t>
                      </a:r>
                      <a:endParaRPr sz="2400" dirty="0"/>
                    </a:p>
                  </a:txBody>
                  <a:tcPr marL="121900" marR="121900" marT="121900" marB="121900"/>
                </a:tc>
                <a:extLst>
                  <a:ext uri="{0D108BD9-81ED-4DB2-BD59-A6C34878D82A}">
                    <a16:rowId xmlns:a16="http://schemas.microsoft.com/office/drawing/2014/main" val="93618309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t>
            </a:r>
            <a:r>
              <a:rPr lang="en-NZ" sz="4000"/>
              <a:t>Add combo]: </a:t>
            </a:r>
            <a:r>
              <a:rPr lang="en-NZ" sz="4000" dirty="0"/>
              <a:t>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[Add Combo]: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6842991"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12" name="Picture 11">
            <a:extLst>
              <a:ext uri="{FF2B5EF4-FFF2-40B4-BE49-F238E27FC236}">
                <a16:creationId xmlns:a16="http://schemas.microsoft.com/office/drawing/2014/main" id="{65B56292-2E67-005B-6E4B-F4DCF48144D5}"/>
              </a:ext>
            </a:extLst>
          </p:cNvPr>
          <p:cNvPicPr>
            <a:picLocks noChangeAspect="1"/>
          </p:cNvPicPr>
          <p:nvPr/>
        </p:nvPicPr>
        <p:blipFill>
          <a:blip r:embed="rId3"/>
          <a:stretch>
            <a:fillRect/>
          </a:stretch>
        </p:blipFill>
        <p:spPr>
          <a:xfrm>
            <a:off x="8169791" y="332153"/>
            <a:ext cx="2606508" cy="1088217"/>
          </a:xfrm>
          <a:prstGeom prst="rect">
            <a:avLst/>
          </a:prstGeom>
        </p:spPr>
      </p:pic>
      <p:pic>
        <p:nvPicPr>
          <p:cNvPr id="13" name="Picture 12">
            <a:extLst>
              <a:ext uri="{FF2B5EF4-FFF2-40B4-BE49-F238E27FC236}">
                <a16:creationId xmlns:a16="http://schemas.microsoft.com/office/drawing/2014/main" id="{4BA1267D-7175-0FE3-E8F7-740306F98D93}"/>
              </a:ext>
            </a:extLst>
          </p:cNvPr>
          <p:cNvPicPr>
            <a:picLocks noChangeAspect="1"/>
          </p:cNvPicPr>
          <p:nvPr/>
        </p:nvPicPr>
        <p:blipFill>
          <a:blip r:embed="rId4"/>
          <a:stretch>
            <a:fillRect/>
          </a:stretch>
        </p:blipFill>
        <p:spPr>
          <a:xfrm>
            <a:off x="8169791" y="1689013"/>
            <a:ext cx="2606508" cy="1081700"/>
          </a:xfrm>
          <a:prstGeom prst="rect">
            <a:avLst/>
          </a:prstGeom>
        </p:spPr>
      </p:pic>
      <p:pic>
        <p:nvPicPr>
          <p:cNvPr id="14" name="Picture 13">
            <a:extLst>
              <a:ext uri="{FF2B5EF4-FFF2-40B4-BE49-F238E27FC236}">
                <a16:creationId xmlns:a16="http://schemas.microsoft.com/office/drawing/2014/main" id="{354BDA29-9094-8AE5-C52E-846AAC9D6643}"/>
              </a:ext>
            </a:extLst>
          </p:cNvPr>
          <p:cNvPicPr>
            <a:picLocks noChangeAspect="1"/>
          </p:cNvPicPr>
          <p:nvPr/>
        </p:nvPicPr>
        <p:blipFill>
          <a:blip r:embed="rId5"/>
          <a:stretch>
            <a:fillRect/>
          </a:stretch>
        </p:blipFill>
        <p:spPr>
          <a:xfrm>
            <a:off x="8169791" y="3046108"/>
            <a:ext cx="2606508" cy="1068668"/>
          </a:xfrm>
          <a:prstGeom prst="rect">
            <a:avLst/>
          </a:prstGeom>
        </p:spPr>
      </p:pic>
      <p:pic>
        <p:nvPicPr>
          <p:cNvPr id="15" name="Picture 14">
            <a:extLst>
              <a:ext uri="{FF2B5EF4-FFF2-40B4-BE49-F238E27FC236}">
                <a16:creationId xmlns:a16="http://schemas.microsoft.com/office/drawing/2014/main" id="{9FC0CAFC-E898-B859-B47C-676446634DD0}"/>
              </a:ext>
            </a:extLst>
          </p:cNvPr>
          <p:cNvPicPr>
            <a:picLocks noChangeAspect="1"/>
          </p:cNvPicPr>
          <p:nvPr/>
        </p:nvPicPr>
        <p:blipFill>
          <a:blip r:embed="rId6"/>
          <a:stretch>
            <a:fillRect/>
          </a:stretch>
        </p:blipFill>
        <p:spPr>
          <a:xfrm>
            <a:off x="8169791" y="4390171"/>
            <a:ext cx="2606508" cy="1068668"/>
          </a:xfrm>
          <a:prstGeom prst="rect">
            <a:avLst/>
          </a:prstGeom>
        </p:spPr>
      </p:pic>
      <p:pic>
        <p:nvPicPr>
          <p:cNvPr id="16" name="Picture 15">
            <a:extLst>
              <a:ext uri="{FF2B5EF4-FFF2-40B4-BE49-F238E27FC236}">
                <a16:creationId xmlns:a16="http://schemas.microsoft.com/office/drawing/2014/main" id="{AB9F631E-0318-685B-5186-D2F5CC94C7AF}"/>
              </a:ext>
            </a:extLst>
          </p:cNvPr>
          <p:cNvPicPr>
            <a:picLocks noChangeAspect="1"/>
          </p:cNvPicPr>
          <p:nvPr/>
        </p:nvPicPr>
        <p:blipFill>
          <a:blip r:embed="rId7"/>
          <a:stretch>
            <a:fillRect/>
          </a:stretch>
        </p:blipFill>
        <p:spPr>
          <a:xfrm>
            <a:off x="8169791" y="5734234"/>
            <a:ext cx="2606508" cy="885181"/>
          </a:xfrm>
          <a:prstGeom prst="rect">
            <a:avLst/>
          </a:prstGeom>
        </p:spPr>
      </p:pic>
      <p:pic>
        <p:nvPicPr>
          <p:cNvPr id="8" name="Picture 7">
            <a:extLst>
              <a:ext uri="{FF2B5EF4-FFF2-40B4-BE49-F238E27FC236}">
                <a16:creationId xmlns:a16="http://schemas.microsoft.com/office/drawing/2014/main" id="{813D232A-ED53-D314-5D2C-C33B9A4BC7C2}"/>
              </a:ext>
            </a:extLst>
          </p:cNvPr>
          <p:cNvPicPr>
            <a:picLocks noChangeAspect="1"/>
          </p:cNvPicPr>
          <p:nvPr/>
        </p:nvPicPr>
        <p:blipFill>
          <a:blip r:embed="rId8"/>
          <a:stretch>
            <a:fillRect/>
          </a:stretch>
        </p:blipFill>
        <p:spPr>
          <a:xfrm>
            <a:off x="182531" y="2192877"/>
            <a:ext cx="7698510" cy="2731628"/>
          </a:xfrm>
          <a:prstGeom prst="rect">
            <a:avLst/>
          </a:prstGeom>
        </p:spPr>
      </p:pic>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D95F95-BD04-4506-AA32-6C1F5D8BD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46E379-F785-4EC3-9D7D-4625EC2D6FE4}">
  <ds:schemaRefs>
    <ds:schemaRef ds:uri="http://schemas.microsoft.com/office/2006/documentManagement/types"/>
    <ds:schemaRef ds:uri="http://www.w3.org/XML/1998/namespace"/>
    <ds:schemaRef ds:uri="http://purl.org/dc/elements/1.1/"/>
    <ds:schemaRef ds:uri="http://schemas.microsoft.com/office/2006/metadata/properties"/>
    <ds:schemaRef ds:uri="e38b8155-5114-47b0-a9fa-eb229fbfe015"/>
    <ds:schemaRef ds:uri="http://schemas.openxmlformats.org/package/2006/metadata/core-properties"/>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850509B3-B737-4CBB-82EF-E3EDD3E90B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982</TotalTime>
  <Words>1099</Words>
  <Application>Microsoft Office PowerPoint</Application>
  <PresentationFormat>Widescreen</PresentationFormat>
  <Paragraphs>74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AS91896(2.7) &amp; AS91887(2.8) Burger Menu Combos</vt:lpstr>
      <vt:lpstr>Burger Menu Combos</vt:lpstr>
      <vt:lpstr>Explain relevant Implications:</vt:lpstr>
      <vt:lpstr>Decomposition: Burger Menu Combos</vt:lpstr>
      <vt:lpstr>Add combo (Trello screenshot)</vt:lpstr>
      <vt:lpstr>Add combo - Test Plan</vt:lpstr>
      <vt:lpstr>[Add combo]: Trialling </vt:lpstr>
      <vt:lpstr>[Add Combo]: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11</cp:revision>
  <dcterms:created xsi:type="dcterms:W3CDTF">2020-03-13T23:52:53Z</dcterms:created>
  <dcterms:modified xsi:type="dcterms:W3CDTF">2024-04-28T10:42:44Z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