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AD167-03BD-4192-8625-971A44F5C939}" v="18" dt="2024-04-03T01:07:55.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70" d="100"/>
          <a:sy n="70" d="100"/>
        </p:scale>
        <p:origin x="11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1A2AD167-03BD-4192-8625-971A44F5C939}"/>
    <pc:docChg chg="undo custSel modSld">
      <pc:chgData name="Thomas Xu" userId="72a40c57-58f8-4deb-8f71-c52d4941dc1d" providerId="ADAL" clId="{1A2AD167-03BD-4192-8625-971A44F5C939}" dt="2024-04-03T01:06:47.566" v="228" actId="3626"/>
      <pc:docMkLst>
        <pc:docMk/>
      </pc:docMkLst>
      <pc:sldChg chg="modSp mod">
        <pc:chgData name="Thomas Xu" userId="72a40c57-58f8-4deb-8f71-c52d4941dc1d" providerId="ADAL" clId="{1A2AD167-03BD-4192-8625-971A44F5C939}" dt="2024-03-27T01:25:11.070" v="163" actId="113"/>
        <pc:sldMkLst>
          <pc:docMk/>
          <pc:sldMk cId="1362934084" sldId="256"/>
        </pc:sldMkLst>
        <pc:spChg chg="mod">
          <ac:chgData name="Thomas Xu" userId="72a40c57-58f8-4deb-8f71-c52d4941dc1d" providerId="ADAL" clId="{1A2AD167-03BD-4192-8625-971A44F5C939}" dt="2024-03-27T01:25:11.070" v="163" actId="113"/>
          <ac:spMkLst>
            <pc:docMk/>
            <pc:sldMk cId="1362934084" sldId="256"/>
            <ac:spMk id="2" creationId="{A96C2811-5704-42C1-869B-16E29CB6572E}"/>
          </ac:spMkLst>
        </pc:spChg>
        <pc:spChg chg="mod">
          <ac:chgData name="Thomas Xu" userId="72a40c57-58f8-4deb-8f71-c52d4941dc1d" providerId="ADAL" clId="{1A2AD167-03BD-4192-8625-971A44F5C939}" dt="2024-03-27T01:05:19.332" v="50" actId="20577"/>
          <ac:spMkLst>
            <pc:docMk/>
            <pc:sldMk cId="1362934084" sldId="256"/>
            <ac:spMk id="3" creationId="{930E6464-DA98-43C8-B6C9-594748754628}"/>
          </ac:spMkLst>
        </pc:spChg>
      </pc:sldChg>
      <pc:sldChg chg="addSp delSp modSp mod">
        <pc:chgData name="Thomas Xu" userId="72a40c57-58f8-4deb-8f71-c52d4941dc1d" providerId="ADAL" clId="{1A2AD167-03BD-4192-8625-971A44F5C939}" dt="2024-04-03T01:06:47.566" v="228" actId="3626"/>
        <pc:sldMkLst>
          <pc:docMk/>
          <pc:sldMk cId="3838895173" sldId="258"/>
        </pc:sldMkLst>
        <pc:spChg chg="mod">
          <ac:chgData name="Thomas Xu" userId="72a40c57-58f8-4deb-8f71-c52d4941dc1d" providerId="ADAL" clId="{1A2AD167-03BD-4192-8625-971A44F5C939}" dt="2024-03-27T01:24:08.117" v="120" actId="20577"/>
          <ac:spMkLst>
            <pc:docMk/>
            <pc:sldMk cId="3838895173" sldId="258"/>
            <ac:spMk id="2" creationId="{0D168B5A-EFF4-4803-8DA6-5994B306EBAF}"/>
          </ac:spMkLst>
        </pc:spChg>
        <pc:spChg chg="add del">
          <ac:chgData name="Thomas Xu" userId="72a40c57-58f8-4deb-8f71-c52d4941dc1d" providerId="ADAL" clId="{1A2AD167-03BD-4192-8625-971A44F5C939}" dt="2024-04-03T01:05:53.411" v="226" actId="21"/>
          <ac:spMkLst>
            <pc:docMk/>
            <pc:sldMk cId="3838895173" sldId="258"/>
            <ac:spMk id="3" creationId="{93179894-A298-49A1-48D9-9B9573FEE77C}"/>
          </ac:spMkLst>
        </pc:spChg>
        <pc:spChg chg="add">
          <ac:chgData name="Thomas Xu" userId="72a40c57-58f8-4deb-8f71-c52d4941dc1d" providerId="ADAL" clId="{1A2AD167-03BD-4192-8625-971A44F5C939}" dt="2024-03-27T01:22:25.647" v="56"/>
          <ac:spMkLst>
            <pc:docMk/>
            <pc:sldMk cId="3838895173" sldId="258"/>
            <ac:spMk id="3" creationId="{BC6A9B76-C1BC-D614-7E98-20F8F85C96F3}"/>
          </ac:spMkLst>
        </pc:spChg>
        <pc:spChg chg="mod">
          <ac:chgData name="Thomas Xu" userId="72a40c57-58f8-4deb-8f71-c52d4941dc1d" providerId="ADAL" clId="{1A2AD167-03BD-4192-8625-971A44F5C939}" dt="2024-04-03T01:06:47.566" v="228" actId="3626"/>
          <ac:spMkLst>
            <pc:docMk/>
            <pc:sldMk cId="3838895173" sldId="258"/>
            <ac:spMk id="4" creationId="{F7FB308A-232B-4B31-A59D-BD561ECFBE8B}"/>
          </ac:spMkLst>
        </pc:spChg>
        <pc:spChg chg="add">
          <ac:chgData name="Thomas Xu" userId="72a40c57-58f8-4deb-8f71-c52d4941dc1d" providerId="ADAL" clId="{1A2AD167-03BD-4192-8625-971A44F5C939}" dt="2024-03-27T01:22:30.877" v="57"/>
          <ac:spMkLst>
            <pc:docMk/>
            <pc:sldMk cId="3838895173" sldId="258"/>
            <ac:spMk id="5" creationId="{48ECD46F-EF38-2B8D-D2B0-276D25D3CD32}"/>
          </ac:spMkLst>
        </pc:spChg>
        <pc:spChg chg="add del mod">
          <ac:chgData name="Thomas Xu" userId="72a40c57-58f8-4deb-8f71-c52d4941dc1d" providerId="ADAL" clId="{1A2AD167-03BD-4192-8625-971A44F5C939}" dt="2024-03-27T01:23:05.979" v="84"/>
          <ac:spMkLst>
            <pc:docMk/>
            <pc:sldMk cId="3838895173" sldId="258"/>
            <ac:spMk id="7" creationId="{A413E80E-C3B4-AA3B-4F91-18FAF6DC7DB8}"/>
          </ac:spMkLst>
        </pc:spChg>
        <pc:graphicFrameChg chg="del mod modGraphic">
          <ac:chgData name="Thomas Xu" userId="72a40c57-58f8-4deb-8f71-c52d4941dc1d" providerId="ADAL" clId="{1A2AD167-03BD-4192-8625-971A44F5C939}" dt="2024-03-27T01:23:33.717" v="87" actId="21"/>
          <ac:graphicFrameMkLst>
            <pc:docMk/>
            <pc:sldMk cId="3838895173" sldId="258"/>
            <ac:graphicFrameMk id="6" creationId="{A0658CEC-C8BE-4EBE-8618-7B97BA7329B8}"/>
          </ac:graphicFrameMkLst>
        </pc:graphicFrameChg>
        <pc:graphicFrameChg chg="add mod">
          <ac:chgData name="Thomas Xu" userId="72a40c57-58f8-4deb-8f71-c52d4941dc1d" providerId="ADAL" clId="{1A2AD167-03BD-4192-8625-971A44F5C939}" dt="2024-03-27T01:24:26.367" v="127"/>
          <ac:graphicFrameMkLst>
            <pc:docMk/>
            <pc:sldMk cId="3838895173" sldId="258"/>
            <ac:graphicFrameMk id="8" creationId="{A0658CEC-C8BE-4EBE-8618-7B97BA7329B8}"/>
          </ac:graphicFrameMkLst>
        </pc:graphicFrameChg>
      </pc:sldChg>
      <pc:sldChg chg="modSp mod">
        <pc:chgData name="Thomas Xu" userId="72a40c57-58f8-4deb-8f71-c52d4941dc1d" providerId="ADAL" clId="{1A2AD167-03BD-4192-8625-971A44F5C939}" dt="2024-04-03T00:48:40.234" v="224" actId="20577"/>
        <pc:sldMkLst>
          <pc:docMk/>
          <pc:sldMk cId="975627948" sldId="272"/>
        </pc:sldMkLst>
        <pc:graphicFrameChg chg="mod modGraphic">
          <ac:chgData name="Thomas Xu" userId="72a40c57-58f8-4deb-8f71-c52d4941dc1d" providerId="ADAL" clId="{1A2AD167-03BD-4192-8625-971A44F5C939}" dt="2024-04-03T00:48:40.234" v="224"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FhtI14HZ/ATTIb9b8e9e667a0a7e4b64882e5e66f98628483FCFD/burger-menu-combos" TargetMode="External"/><Relationship Id="rId2" Type="http://schemas.openxmlformats.org/officeDocument/2006/relationships/hyperlink" Target="https://middletonschoolnz-my.sharepoint.com/personal/xut2_middleton_school_nz/Documents/Year%2012/12DTC/91896%20Programming/Asessment/pre-assess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AS91896(2.7) &amp; AS91887(2.8)</a:t>
            </a:r>
            <a:br>
              <a:rPr lang="en-NZ" dirty="0"/>
            </a:br>
            <a:r>
              <a:rPr lang="en-NZ" b="1" dirty="0"/>
              <a:t>Burger Menu Combos</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Burger Menu Combos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690688"/>
            <a:ext cx="8520600" cy="44740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your main (OneDrive) project folder: </a:t>
            </a:r>
          </a:p>
          <a:p>
            <a:pPr marL="0" indent="0">
              <a:lnSpc>
                <a:spcPct val="100000"/>
              </a:lnSpc>
              <a:spcBef>
                <a:spcPts val="0"/>
              </a:spcBef>
              <a:buClr>
                <a:schemeClr val="dk1"/>
              </a:buClr>
              <a:buSzPts val="1100"/>
              <a:buFont typeface="Arial"/>
              <a:buNone/>
            </a:pPr>
            <a:r>
              <a:rPr lang="en-NZ" sz="2000" b="1" dirty="0">
                <a:solidFill>
                  <a:srgbClr val="274E13"/>
                </a:solidFill>
              </a:rPr>
              <a:t>[</a:t>
            </a:r>
            <a:r>
              <a:rPr lang="en-NZ" sz="2000" b="1" dirty="0">
                <a:solidFill>
                  <a:srgbClr val="274E13"/>
                </a:solidFill>
                <a:hlinkClick r:id="rId2"/>
              </a:rPr>
              <a:t>https://middletonschoolnzmy.sharepoint.com/:f:/g/personal/xut2_middleton_school_nz/Enii4MCCLIlDkVrJsVz0hRAB6lpRNIjeu53b8AvbJYsupA?email=P.Baker%40middleton.school.nz&amp;e=dIz73Y</a:t>
            </a:r>
            <a:r>
              <a:rPr lang="en-NZ" sz="2000" b="1" dirty="0">
                <a:solidFill>
                  <a:srgbClr val="274E13"/>
                </a:solidFill>
              </a:rPr>
              <a:t>]</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https://trello.com/invite/b/FhtI14HZ/ATTIb9b8e9e667a0a7e4b64882e5e66f98628483FCFD/burger-menu-combos</a:t>
            </a:r>
            <a:r>
              <a:rPr lang="en-NZ" sz="2000" b="1" dirty="0">
                <a:solidFill>
                  <a:srgbClr val="274E13"/>
                </a:solidFill>
              </a:rPr>
              <a:t>]</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544204288"/>
              </p:ext>
            </p:extLst>
          </p:nvPr>
        </p:nvGraphicFramePr>
        <p:xfrm>
          <a:off x="589280" y="1574800"/>
          <a:ext cx="10515600" cy="14833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r>
                        <a:rPr lang="en-NZ" dirty="0"/>
                        <a:t>Accessibility</a:t>
                      </a:r>
                    </a:p>
                  </a:txBody>
                  <a:tcPr/>
                </a:tc>
                <a:tc>
                  <a:txBody>
                    <a:bodyPr/>
                    <a:lstStyle/>
                    <a:p>
                      <a:endParaRPr lang="en-NZ" dirty="0"/>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46E379-F785-4EC3-9D7D-4625EC2D6FE4}">
  <ds:schemaRefs>
    <ds:schemaRef ds:uri="http://schemas.microsoft.com/office/2006/metadata/properties"/>
    <ds:schemaRef ds:uri="http://schemas.microsoft.com/office/infopath/2007/PartnerControls"/>
    <ds:schemaRef ds:uri="e38b8155-5114-47b0-a9fa-eb229fbfe015"/>
  </ds:schemaRefs>
</ds:datastoreItem>
</file>

<file path=customXml/itemProps2.xml><?xml version="1.0" encoding="utf-8"?>
<ds:datastoreItem xmlns:ds="http://schemas.openxmlformats.org/officeDocument/2006/customXml" ds:itemID="{850509B3-B737-4CBB-82EF-E3EDD3E90B92}">
  <ds:schemaRefs>
    <ds:schemaRef ds:uri="http://schemas.microsoft.com/sharepoint/v3/contenttype/forms"/>
  </ds:schemaRefs>
</ds:datastoreItem>
</file>

<file path=customXml/itemProps3.xml><?xml version="1.0" encoding="utf-8"?>
<ds:datastoreItem xmlns:ds="http://schemas.openxmlformats.org/officeDocument/2006/customXml" ds:itemID="{46D95F95-BD04-4506-AA32-6C1F5D8BD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642</TotalTime>
  <Words>657</Words>
  <Application>Microsoft Office PowerPoint</Application>
  <PresentationFormat>Widescreen</PresentationFormat>
  <Paragraphs>56</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AS91896(2.7) &amp; AS91887(2.8) Burger Menu Combos</vt:lpstr>
      <vt:lpstr>Burger Menu Combos</vt:lpstr>
      <vt:lpstr>Explain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11</cp:revision>
  <dcterms:created xsi:type="dcterms:W3CDTF">2020-03-13T23:52:53Z</dcterms:created>
  <dcterms:modified xsi:type="dcterms:W3CDTF">2024-04-03T01:08:06Z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