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0" r:id="rId5"/>
    <p:sldId id="258" r:id="rId6"/>
    <p:sldId id="259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9"/>
    <p:restoredTop sz="94648"/>
  </p:normalViewPr>
  <p:slideViewPr>
    <p:cSldViewPr snapToGrid="0" snapToObjects="1" showGuides="1">
      <p:cViewPr>
        <p:scale>
          <a:sx n="83" d="100"/>
          <a:sy n="83" d="100"/>
        </p:scale>
        <p:origin x="592" y="10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D57C3-E90C-DA4E-88B1-835736C29A7C}" type="datetimeFigureOut">
              <a:rPr lang="en-US" smtClean="0"/>
              <a:t>7/3/17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60C2-6BE9-564F-8D30-2E370EAFA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82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D57C3-E90C-DA4E-88B1-835736C29A7C}" type="datetimeFigureOut">
              <a:rPr lang="en-US" smtClean="0"/>
              <a:t>7/3/17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60C2-6BE9-564F-8D30-2E370EAFA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D57C3-E90C-DA4E-88B1-835736C29A7C}" type="datetimeFigureOut">
              <a:rPr lang="en-US" smtClean="0"/>
              <a:t>7/3/17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60C2-6BE9-564F-8D30-2E370EAFA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2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D57C3-E90C-DA4E-88B1-835736C29A7C}" type="datetimeFigureOut">
              <a:rPr lang="en-US" smtClean="0"/>
              <a:t>7/3/17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60C2-6BE9-564F-8D30-2E370EAFA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70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D57C3-E90C-DA4E-88B1-835736C29A7C}" type="datetimeFigureOut">
              <a:rPr lang="en-US" smtClean="0"/>
              <a:t>7/3/17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60C2-6BE9-564F-8D30-2E370EAFA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52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D57C3-E90C-DA4E-88B1-835736C29A7C}" type="datetimeFigureOut">
              <a:rPr lang="en-US" smtClean="0"/>
              <a:t>7/3/17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60C2-6BE9-564F-8D30-2E370EAFA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4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D57C3-E90C-DA4E-88B1-835736C29A7C}" type="datetimeFigureOut">
              <a:rPr lang="en-US" smtClean="0"/>
              <a:t>7/3/17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60C2-6BE9-564F-8D30-2E370EAFA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2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D57C3-E90C-DA4E-88B1-835736C29A7C}" type="datetimeFigureOut">
              <a:rPr lang="en-US" smtClean="0"/>
              <a:t>7/3/17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60C2-6BE9-564F-8D30-2E370EAFA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01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D57C3-E90C-DA4E-88B1-835736C29A7C}" type="datetimeFigureOut">
              <a:rPr lang="en-US" smtClean="0"/>
              <a:t>7/3/17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60C2-6BE9-564F-8D30-2E370EAFA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80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D57C3-E90C-DA4E-88B1-835736C29A7C}" type="datetimeFigureOut">
              <a:rPr lang="en-US" smtClean="0"/>
              <a:t>7/3/17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60C2-6BE9-564F-8D30-2E370EAFA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39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D57C3-E90C-DA4E-88B1-835736C29A7C}" type="datetimeFigureOut">
              <a:rPr lang="en-US" smtClean="0"/>
              <a:t>7/3/17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60C2-6BE9-564F-8D30-2E370EAFA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28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D57C3-E90C-DA4E-88B1-835736C29A7C}" type="datetimeFigureOut">
              <a:rPr lang="en-US" smtClean="0"/>
              <a:t>7/3/17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860C2-6BE9-564F-8D30-2E370EAFA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53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lab.captechlab.com/lkerr/HotelServiceSkill.gi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nodejs.org/en/download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Environment Setup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Suite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75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Serverless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988" y="1825625"/>
            <a:ext cx="9834023" cy="4351338"/>
          </a:xfrm>
        </p:spPr>
      </p:pic>
    </p:spTree>
    <p:extLst>
      <p:ext uri="{BB962C8B-B14F-4D97-AF65-F5344CB8AC3E}">
        <p14:creationId xmlns:p14="http://schemas.microsoft.com/office/powerpoint/2010/main" val="1216891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Structure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739" y="1825625"/>
            <a:ext cx="4002521" cy="4351338"/>
          </a:xfrm>
        </p:spPr>
      </p:pic>
      <p:cxnSp>
        <p:nvCxnSpPr>
          <p:cNvPr id="7" name="Straight Arrow Connector 6"/>
          <p:cNvCxnSpPr/>
          <p:nvPr/>
        </p:nvCxnSpPr>
        <p:spPr>
          <a:xfrm>
            <a:off x="2666064" y="3651983"/>
            <a:ext cx="1762897" cy="8238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390382" y="3893127"/>
            <a:ext cx="3421109" cy="542948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720249" y="5041512"/>
            <a:ext cx="1762897" cy="8238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5310409" y="5494817"/>
            <a:ext cx="3985991" cy="126699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666064" y="2667216"/>
            <a:ext cx="1906333" cy="84983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9990" y="1596504"/>
            <a:ext cx="26156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Models: </a:t>
            </a:r>
          </a:p>
          <a:p>
            <a:r>
              <a:rPr lang="en-US" sz="1600" dirty="0" smtClean="0"/>
              <a:t>We </a:t>
            </a:r>
            <a:r>
              <a:rPr lang="en-US" sz="1600" dirty="0" err="1" smtClean="0"/>
              <a:t>didn</a:t>
            </a:r>
            <a:r>
              <a:rPr lang="mr-IN" sz="1600" dirty="0" smtClean="0"/>
              <a:t>’</a:t>
            </a:r>
            <a:r>
              <a:rPr lang="en-US" sz="1600" dirty="0" smtClean="0"/>
              <a:t>t do a model example, but there is one in ”</a:t>
            </a:r>
            <a:r>
              <a:rPr lang="en-US" sz="1600" dirty="0" err="1" smtClean="0"/>
              <a:t>RoomRegistration</a:t>
            </a:r>
            <a:r>
              <a:rPr lang="en-US" sz="1600" dirty="0" smtClean="0"/>
              <a:t>”.  This is where we will store all models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65223" y="3166164"/>
            <a:ext cx="26156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Services: </a:t>
            </a:r>
          </a:p>
          <a:p>
            <a:r>
              <a:rPr lang="en-US" sz="1600" dirty="0" smtClean="0"/>
              <a:t>This is where all of our AWS logic will live.  (Toothbrush notification example)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165223" y="4629701"/>
            <a:ext cx="31005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Speech Assets:</a:t>
            </a:r>
          </a:p>
          <a:p>
            <a:r>
              <a:rPr lang="en-US" sz="1600" dirty="0" smtClean="0"/>
              <a:t>Add and edit intents and utterances here.  Then upload to the Alexa Developer portal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9013683" y="2841162"/>
            <a:ext cx="26156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Handler:</a:t>
            </a:r>
          </a:p>
          <a:p>
            <a:r>
              <a:rPr lang="en-US" sz="1600" dirty="0" smtClean="0"/>
              <a:t>The handler will hold all of our Alexa intent responses and implementations.  We will import services here and use them 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9312930" y="4709987"/>
            <a:ext cx="26156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Serverless.yml</a:t>
            </a:r>
            <a:endParaRPr lang="en-US" sz="1600" dirty="0" smtClean="0"/>
          </a:p>
          <a:p>
            <a:r>
              <a:rPr lang="en-US" sz="1600" dirty="0" smtClean="0"/>
              <a:t>Add new files in </a:t>
            </a:r>
            <a:r>
              <a:rPr lang="en-US" sz="1600" dirty="0" err="1" smtClean="0"/>
              <a:t>serverless</a:t>
            </a:r>
            <a:r>
              <a:rPr lang="en-US" sz="1600" dirty="0" smtClean="0"/>
              <a:t> before deploying, add environment variables.  Not much else needs to be changed in here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77844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Gitlab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clone </a:t>
            </a:r>
            <a:r>
              <a:rPr lang="en-US" dirty="0" smtClean="0">
                <a:hlinkClick r:id="rId2"/>
              </a:rPr>
              <a:t>https://gitlab.captechlab.com/lkerr/HotelServiceSkill.git</a:t>
            </a:r>
            <a:endParaRPr lang="en-US" dirty="0" smtClean="0"/>
          </a:p>
          <a:p>
            <a:r>
              <a:rPr lang="en-US" dirty="0" smtClean="0"/>
              <a:t>This will create the project folder in whatever directory you’re in</a:t>
            </a:r>
          </a:p>
          <a:p>
            <a:r>
              <a:rPr lang="en-US" dirty="0" smtClean="0"/>
              <a:t>Create a branch off of master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branch &lt;name of your branch&gt;</a:t>
            </a:r>
          </a:p>
          <a:p>
            <a:r>
              <a:rPr lang="en-US" dirty="0" smtClean="0"/>
              <a:t>Switch to your branch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checkout &lt;name of your branch&gt;</a:t>
            </a:r>
          </a:p>
          <a:p>
            <a:r>
              <a:rPr lang="en-US" dirty="0" smtClean="0"/>
              <a:t>Add changes to your branch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add .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commit </a:t>
            </a:r>
            <a:r>
              <a:rPr lang="mr-IN" dirty="0" smtClean="0"/>
              <a:t>–</a:t>
            </a:r>
            <a:r>
              <a:rPr lang="en-US" dirty="0" smtClean="0"/>
              <a:t>m “&lt;my message&gt;”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push</a:t>
            </a:r>
          </a:p>
        </p:txBody>
      </p:sp>
    </p:spTree>
    <p:extLst>
      <p:ext uri="{BB962C8B-B14F-4D97-AF65-F5344CB8AC3E}">
        <p14:creationId xmlns:p14="http://schemas.microsoft.com/office/powerpoint/2010/main" val="2002141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Gitlab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1867694"/>
            <a:ext cx="10033000" cy="4267200"/>
          </a:xfrm>
        </p:spPr>
      </p:pic>
    </p:spTree>
    <p:extLst>
      <p:ext uri="{BB962C8B-B14F-4D97-AF65-F5344CB8AC3E}">
        <p14:creationId xmlns:p14="http://schemas.microsoft.com/office/powerpoint/2010/main" val="990443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Node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https://nodejs.org/en/download/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Pick the download for your platform</a:t>
            </a:r>
          </a:p>
          <a:p>
            <a:endParaRPr lang="en-US" dirty="0"/>
          </a:p>
          <a:p>
            <a:r>
              <a:rPr lang="en-US" dirty="0" smtClean="0"/>
              <a:t>Node comes with NPM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98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NPM Packages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Typescript (optional)</a:t>
            </a:r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install </a:t>
            </a:r>
            <a:r>
              <a:rPr lang="mr-IN" dirty="0" smtClean="0"/>
              <a:t>–</a:t>
            </a:r>
            <a:r>
              <a:rPr lang="en-US" dirty="0" smtClean="0"/>
              <a:t>g typescript</a:t>
            </a:r>
          </a:p>
          <a:p>
            <a:endParaRPr lang="en-US" dirty="0"/>
          </a:p>
          <a:p>
            <a:r>
              <a:rPr lang="en-US" dirty="0" err="1" smtClean="0"/>
              <a:t>Serverless</a:t>
            </a:r>
            <a:endParaRPr lang="en-US" dirty="0" smtClean="0"/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install </a:t>
            </a:r>
            <a:r>
              <a:rPr lang="mr-IN" dirty="0" smtClean="0"/>
              <a:t>–</a:t>
            </a:r>
            <a:r>
              <a:rPr lang="en-US" dirty="0" smtClean="0"/>
              <a:t>g </a:t>
            </a:r>
            <a:r>
              <a:rPr lang="en-US" dirty="0" err="1" smtClean="0"/>
              <a:t>serverless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These are defined in our </a:t>
            </a:r>
            <a:r>
              <a:rPr lang="en-US" dirty="0" err="1" smtClean="0"/>
              <a:t>package.json</a:t>
            </a:r>
            <a:r>
              <a:rPr lang="en-US" dirty="0" smtClean="0"/>
              <a:t> file, but we can go ahead and install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826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Command Line Interface (CLI)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docs.aws.amazon.com</a:t>
            </a:r>
            <a:r>
              <a:rPr lang="en-US" dirty="0" smtClean="0"/>
              <a:t>/cli/latest/</a:t>
            </a:r>
            <a:r>
              <a:rPr lang="en-US" dirty="0" err="1" smtClean="0"/>
              <a:t>userguide</a:t>
            </a:r>
            <a:r>
              <a:rPr lang="en-US" dirty="0" smtClean="0"/>
              <a:t>/</a:t>
            </a:r>
            <a:r>
              <a:rPr lang="en-US" dirty="0" err="1" smtClean="0"/>
              <a:t>installing.html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Once installed, use the following to set your access key and secret access key (you will need this to upload to lambda from the command line and to use </a:t>
            </a:r>
            <a:r>
              <a:rPr lang="en-US" dirty="0" err="1" smtClean="0"/>
              <a:t>serverless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aws</a:t>
            </a:r>
            <a:r>
              <a:rPr lang="en-US" dirty="0" smtClean="0"/>
              <a:t> configure</a:t>
            </a:r>
          </a:p>
        </p:txBody>
      </p:sp>
    </p:spTree>
    <p:extLst>
      <p:ext uri="{BB962C8B-B14F-4D97-AF65-F5344CB8AC3E}">
        <p14:creationId xmlns:p14="http://schemas.microsoft.com/office/powerpoint/2010/main" val="388644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Command Line Interface (CLI)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2750344"/>
            <a:ext cx="10033000" cy="2501900"/>
          </a:xfrm>
        </p:spPr>
      </p:pic>
    </p:spTree>
    <p:extLst>
      <p:ext uri="{BB962C8B-B14F-4D97-AF65-F5344CB8AC3E}">
        <p14:creationId xmlns:p14="http://schemas.microsoft.com/office/powerpoint/2010/main" val="1730087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Code (optional)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code.visualstudio.com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dirty="0" smtClean="0"/>
              <a:t>Open your project in </a:t>
            </a:r>
            <a:r>
              <a:rPr lang="en-US" dirty="0" err="1" smtClean="0"/>
              <a:t>VSCode</a:t>
            </a:r>
            <a:r>
              <a:rPr lang="en-US" dirty="0" smtClean="0"/>
              <a:t> and use extensions and </a:t>
            </a:r>
            <a:r>
              <a:rPr lang="en-US" dirty="0" err="1" smtClean="0"/>
              <a:t>git</a:t>
            </a:r>
            <a:r>
              <a:rPr lang="en-US" dirty="0" smtClean="0"/>
              <a:t> from VS Code</a:t>
            </a:r>
          </a:p>
          <a:p>
            <a:endParaRPr lang="en-US" dirty="0"/>
          </a:p>
          <a:p>
            <a:r>
              <a:rPr lang="en-US" dirty="0" smtClean="0"/>
              <a:t>If you’re using typescript, build your code after writing it (Command/</a:t>
            </a:r>
            <a:r>
              <a:rPr lang="en-US" dirty="0" err="1" smtClean="0"/>
              <a:t>Cntrl</a:t>
            </a:r>
            <a:r>
              <a:rPr lang="en-US" dirty="0" smtClean="0"/>
              <a:t> + Shift + B)</a:t>
            </a:r>
          </a:p>
        </p:txBody>
      </p:sp>
    </p:spTree>
    <p:extLst>
      <p:ext uri="{BB962C8B-B14F-4D97-AF65-F5344CB8AC3E}">
        <p14:creationId xmlns:p14="http://schemas.microsoft.com/office/powerpoint/2010/main" val="875597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Serverless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any new files you created to the function package in </a:t>
            </a:r>
            <a:r>
              <a:rPr lang="en-US" dirty="0" err="1" smtClean="0"/>
              <a:t>serverless.yml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Deploy to our AWS account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erverless</a:t>
            </a:r>
            <a:r>
              <a:rPr lang="en-US" dirty="0" smtClean="0"/>
              <a:t> deploy</a:t>
            </a:r>
          </a:p>
          <a:p>
            <a:pPr lvl="1"/>
            <a:endParaRPr lang="en-US" dirty="0"/>
          </a:p>
          <a:p>
            <a:r>
              <a:rPr lang="en-US" dirty="0" smtClean="0"/>
              <a:t>See your changes in AWS (* This will overwrite the current lambda function)</a:t>
            </a:r>
          </a:p>
        </p:txBody>
      </p:sp>
    </p:spTree>
    <p:extLst>
      <p:ext uri="{BB962C8B-B14F-4D97-AF65-F5344CB8AC3E}">
        <p14:creationId xmlns:p14="http://schemas.microsoft.com/office/powerpoint/2010/main" val="1743824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358</Words>
  <Application>Microsoft Macintosh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Mangal</vt:lpstr>
      <vt:lpstr>Arial</vt:lpstr>
      <vt:lpstr>Office Theme</vt:lpstr>
      <vt:lpstr>Environment Setup</vt:lpstr>
      <vt:lpstr>Using Gitlab</vt:lpstr>
      <vt:lpstr>Using Gitlab</vt:lpstr>
      <vt:lpstr>Installing Node </vt:lpstr>
      <vt:lpstr>Installing NPM Packages </vt:lpstr>
      <vt:lpstr>AWS Command Line Interface (CLI)</vt:lpstr>
      <vt:lpstr>AWS Command Line Interface (CLI)</vt:lpstr>
      <vt:lpstr>Visual Studio Code (optional)</vt:lpstr>
      <vt:lpstr>Using Serverless</vt:lpstr>
      <vt:lpstr>Using Serverless</vt:lpstr>
      <vt:lpstr>Project Structure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 Setup</dc:title>
  <dc:creator>Maddie Stigler</dc:creator>
  <cp:lastModifiedBy>Maddie Stigler</cp:lastModifiedBy>
  <cp:revision>10</cp:revision>
  <dcterms:created xsi:type="dcterms:W3CDTF">2017-07-03T18:18:36Z</dcterms:created>
  <dcterms:modified xsi:type="dcterms:W3CDTF">2017-07-03T21:57:29Z</dcterms:modified>
</cp:coreProperties>
</file>