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4"/>
    <p:restoredTop sz="94648"/>
  </p:normalViewPr>
  <p:slideViewPr>
    <p:cSldViewPr snapToGrid="0" snapToObjects="1" showGuides="1">
      <p:cViewPr varScale="1">
        <p:scale>
          <a:sx n="121" d="100"/>
          <a:sy n="121" d="100"/>
        </p:scale>
        <p:origin x="5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F8DB-E37B-C94D-977E-6BB9F6A57823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E4AE-E02B-BF44-A8AF-1EDAFF82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F8DB-E37B-C94D-977E-6BB9F6A57823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E4AE-E02B-BF44-A8AF-1EDAFF82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7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F8DB-E37B-C94D-977E-6BB9F6A57823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E4AE-E02B-BF44-A8AF-1EDAFF82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F8DB-E37B-C94D-977E-6BB9F6A57823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E4AE-E02B-BF44-A8AF-1EDAFF82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3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F8DB-E37B-C94D-977E-6BB9F6A57823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E4AE-E02B-BF44-A8AF-1EDAFF82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5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F8DB-E37B-C94D-977E-6BB9F6A57823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E4AE-E02B-BF44-A8AF-1EDAFF82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1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F8DB-E37B-C94D-977E-6BB9F6A57823}" type="datetimeFigureOut">
              <a:rPr lang="en-US" smtClean="0"/>
              <a:t>8/2/17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E4AE-E02B-BF44-A8AF-1EDAFF82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F8DB-E37B-C94D-977E-6BB9F6A57823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E4AE-E02B-BF44-A8AF-1EDAFF82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2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F8DB-E37B-C94D-977E-6BB9F6A57823}" type="datetimeFigureOut">
              <a:rPr lang="en-US" smtClean="0"/>
              <a:t>8/2/17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E4AE-E02B-BF44-A8AF-1EDAFF82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8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F8DB-E37B-C94D-977E-6BB9F6A57823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E4AE-E02B-BF44-A8AF-1EDAFF82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5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F8DB-E37B-C94D-977E-6BB9F6A57823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E4AE-E02B-BF44-A8AF-1EDAFF82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6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F8DB-E37B-C94D-977E-6BB9F6A57823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6E4AE-E02B-BF44-A8AF-1EDAFF82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ocf3fmt2.execute-api.us-east-1.amazonaws.com/dev/reservations" TargetMode="Externa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User requests to extend stay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27" y="1690688"/>
            <a:ext cx="7106745" cy="42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5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2</a:t>
            </a:r>
            <a:r>
              <a:rPr lang="en-US" sz="3000" dirty="0" smtClean="0"/>
              <a:t>. PUT request from alert service </a:t>
            </a:r>
            <a:r>
              <a:rPr lang="en-US" sz="3000" u="sng" dirty="0" smtClean="0"/>
              <a:t>adds to Reservations table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472" y="1825625"/>
            <a:ext cx="7269056" cy="4351338"/>
          </a:xfrm>
        </p:spPr>
      </p:pic>
    </p:spTree>
    <p:extLst>
      <p:ext uri="{BB962C8B-B14F-4D97-AF65-F5344CB8AC3E}">
        <p14:creationId xmlns:p14="http://schemas.microsoft.com/office/powerpoint/2010/main" val="22223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3. GET request shows Reservations Table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106" y="1825625"/>
            <a:ext cx="7961787" cy="4351338"/>
          </a:xfrm>
        </p:spPr>
      </p:pic>
    </p:spTree>
    <p:extLst>
      <p:ext uri="{BB962C8B-B14F-4D97-AF65-F5344CB8AC3E}">
        <p14:creationId xmlns:p14="http://schemas.microsoft.com/office/powerpoint/2010/main" val="21466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 smtClean="0"/>
              <a:t>4. POST request to </a:t>
            </a:r>
            <a:r>
              <a:rPr lang="en-US" sz="3000" u="sng" dirty="0">
                <a:hlinkClick r:id="rId2"/>
              </a:rPr>
              <a:t>https://</a:t>
            </a:r>
            <a:r>
              <a:rPr lang="en-US" sz="3000" u="sng" dirty="0" smtClean="0">
                <a:hlinkClick r:id="rId2"/>
              </a:rPr>
              <a:t>plocf3fmt2.execute-api.us-east-1.amazonaws.com/dev/reservations</a:t>
            </a:r>
            <a:r>
              <a:rPr lang="en-US" sz="3000" u="sng" dirty="0" smtClean="0"/>
              <a:t> </a:t>
            </a:r>
            <a:r>
              <a:rPr lang="en-US" sz="3000" dirty="0" smtClean="0"/>
              <a:t>updates reservation table, guest table, and sends a text to the guest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472" y="1825625"/>
            <a:ext cx="7269056" cy="4351338"/>
          </a:xfrm>
        </p:spPr>
      </p:pic>
    </p:spTree>
    <p:extLst>
      <p:ext uri="{BB962C8B-B14F-4D97-AF65-F5344CB8AC3E}">
        <p14:creationId xmlns:p14="http://schemas.microsoft.com/office/powerpoint/2010/main" val="23101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1. User requests to extend stay</vt:lpstr>
      <vt:lpstr>2. PUT request from alert service adds to Reservations table</vt:lpstr>
      <vt:lpstr>3. GET request shows Reservations Table</vt:lpstr>
      <vt:lpstr>4. POST request to https://plocf3fmt2.execute-api.us-east-1.amazonaws.com/dev/reservations updates reservation table, guest table, and sends a text to the guest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User requests to extend stay</dc:title>
  <dc:creator>Maddie Stigler</dc:creator>
  <cp:lastModifiedBy>Maddie Stigler</cp:lastModifiedBy>
  <cp:revision>1</cp:revision>
  <dcterms:created xsi:type="dcterms:W3CDTF">2017-08-02T05:20:14Z</dcterms:created>
  <dcterms:modified xsi:type="dcterms:W3CDTF">2017-08-02T05:28:01Z</dcterms:modified>
</cp:coreProperties>
</file>