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3" r:id="rId3"/>
    <p:sldId id="259" r:id="rId4"/>
    <p:sldId id="289" r:id="rId5"/>
    <p:sldId id="290" r:id="rId6"/>
    <p:sldId id="287" r:id="rId7"/>
    <p:sldId id="291" r:id="rId8"/>
    <p:sldId id="292" r:id="rId9"/>
    <p:sldId id="263" r:id="rId10"/>
    <p:sldId id="278" r:id="rId11"/>
    <p:sldId id="281" r:id="rId12"/>
    <p:sldId id="282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D14B8"/>
    <a:srgbClr val="FF6600"/>
    <a:srgbClr val="CF5D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27461-A66D-4DEE-8CE1-CC041E507719}" v="35" dt="2024-05-06T15:50:05.93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01" autoAdjust="0"/>
  </p:normalViewPr>
  <p:slideViewPr>
    <p:cSldViewPr snapToGrid="0">
      <p:cViewPr varScale="1">
        <p:scale>
          <a:sx n="68" d="100"/>
          <a:sy n="68" d="100"/>
        </p:scale>
        <p:origin x="-61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a Gaurihar" userId="24119c6eb1abd0bb" providerId="LiveId" clId="{85327461-A66D-4DEE-8CE1-CC041E507719}"/>
    <pc:docChg chg="undo redo custSel addSld modSld sldOrd">
      <pc:chgData name="Madhura Gaurihar" userId="24119c6eb1abd0bb" providerId="LiveId" clId="{85327461-A66D-4DEE-8CE1-CC041E507719}" dt="2024-05-06T15:56:55.793" v="875" actId="20578"/>
      <pc:docMkLst>
        <pc:docMk/>
      </pc:docMkLst>
      <pc:sldChg chg="modSp mod">
        <pc:chgData name="Madhura Gaurihar" userId="24119c6eb1abd0bb" providerId="LiveId" clId="{85327461-A66D-4DEE-8CE1-CC041E507719}" dt="2024-05-06T15:40:58.382" v="713" actId="403"/>
        <pc:sldMkLst>
          <pc:docMk/>
          <pc:sldMk cId="4024821984" sldId="256"/>
        </pc:sldMkLst>
        <pc:spChg chg="mod">
          <ac:chgData name="Madhura Gaurihar" userId="24119c6eb1abd0bb" providerId="LiveId" clId="{85327461-A66D-4DEE-8CE1-CC041E507719}" dt="2024-05-06T15:40:58.382" v="713" actId="403"/>
          <ac:spMkLst>
            <pc:docMk/>
            <pc:sldMk cId="4024821984" sldId="256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4:38:24.297" v="23" actId="1076"/>
          <ac:spMkLst>
            <pc:docMk/>
            <pc:sldMk cId="4024821984" sldId="256"/>
            <ac:spMk id="4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4:38:30.114" v="24" actId="1076"/>
          <ac:spMkLst>
            <pc:docMk/>
            <pc:sldMk cId="4024821984" sldId="256"/>
            <ac:spMk id="5" creationId="{00000000-0000-0000-0000-000000000000}"/>
          </ac:spMkLst>
        </pc:spChg>
      </pc:sldChg>
      <pc:sldChg chg="addSp modSp mod">
        <pc:chgData name="Madhura Gaurihar" userId="24119c6eb1abd0bb" providerId="LiveId" clId="{85327461-A66D-4DEE-8CE1-CC041E507719}" dt="2024-05-06T15:27:06.645" v="600" actId="207"/>
        <pc:sldMkLst>
          <pc:docMk/>
          <pc:sldMk cId="1644737545" sldId="258"/>
        </pc:sldMkLst>
        <pc:spChg chg="mod">
          <ac:chgData name="Madhura Gaurihar" userId="24119c6eb1abd0bb" providerId="LiveId" clId="{85327461-A66D-4DEE-8CE1-CC041E507719}" dt="2024-05-06T15:24:44.244" v="582" actId="27636"/>
          <ac:spMkLst>
            <pc:docMk/>
            <pc:sldMk cId="1644737545" sldId="258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5:26:00.926" v="590" actId="20577"/>
          <ac:spMkLst>
            <pc:docMk/>
            <pc:sldMk cId="1644737545" sldId="258"/>
            <ac:spMk id="3" creationId="{00000000-0000-0000-0000-000000000000}"/>
          </ac:spMkLst>
        </pc:spChg>
        <pc:graphicFrameChg chg="add mod modGraphic">
          <ac:chgData name="Madhura Gaurihar" userId="24119c6eb1abd0bb" providerId="LiveId" clId="{85327461-A66D-4DEE-8CE1-CC041E507719}" dt="2024-05-06T15:27:06.645" v="600" actId="207"/>
          <ac:graphicFrameMkLst>
            <pc:docMk/>
            <pc:sldMk cId="1644737545" sldId="258"/>
            <ac:graphicFrameMk id="4" creationId="{93C85815-A64F-C5A9-5A79-3759C994303A}"/>
          </ac:graphicFrameMkLst>
        </pc:graphicFrameChg>
      </pc:sldChg>
      <pc:sldChg chg="modSp mod">
        <pc:chgData name="Madhura Gaurihar" userId="24119c6eb1abd0bb" providerId="LiveId" clId="{85327461-A66D-4DEE-8CE1-CC041E507719}" dt="2024-05-06T14:43:55.842" v="115" actId="2711"/>
        <pc:sldMkLst>
          <pc:docMk/>
          <pc:sldMk cId="3305383744" sldId="259"/>
        </pc:sldMkLst>
        <pc:spChg chg="mod">
          <ac:chgData name="Madhura Gaurihar" userId="24119c6eb1abd0bb" providerId="LiveId" clId="{85327461-A66D-4DEE-8CE1-CC041E507719}" dt="2024-05-06T14:43:55.842" v="115" actId="2711"/>
          <ac:spMkLst>
            <pc:docMk/>
            <pc:sldMk cId="3305383744" sldId="259"/>
            <ac:spMk id="3" creationId="{00000000-0000-0000-0000-000000000000}"/>
          </ac:spMkLst>
        </pc:spChg>
      </pc:sldChg>
      <pc:sldChg chg="modSp mod">
        <pc:chgData name="Madhura Gaurihar" userId="24119c6eb1abd0bb" providerId="LiveId" clId="{85327461-A66D-4DEE-8CE1-CC041E507719}" dt="2024-05-06T14:45:48.717" v="133" actId="27636"/>
        <pc:sldMkLst>
          <pc:docMk/>
          <pc:sldMk cId="1796120588" sldId="260"/>
        </pc:sldMkLst>
        <pc:spChg chg="mod">
          <ac:chgData name="Madhura Gaurihar" userId="24119c6eb1abd0bb" providerId="LiveId" clId="{85327461-A66D-4DEE-8CE1-CC041E507719}" dt="2024-05-06T14:44:48.714" v="120" actId="27636"/>
          <ac:spMkLst>
            <pc:docMk/>
            <pc:sldMk cId="1796120588" sldId="260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4:45:48.717" v="133" actId="27636"/>
          <ac:spMkLst>
            <pc:docMk/>
            <pc:sldMk cId="1796120588" sldId="260"/>
            <ac:spMk id="3" creationId="{00000000-0000-0000-0000-000000000000}"/>
          </ac:spMkLst>
        </pc:spChg>
      </pc:sldChg>
      <pc:sldChg chg="addSp delSp modSp add mod">
        <pc:chgData name="Madhura Gaurihar" userId="24119c6eb1abd0bb" providerId="LiveId" clId="{85327461-A66D-4DEE-8CE1-CC041E507719}" dt="2024-05-06T15:20:59.342" v="556" actId="1076"/>
        <pc:sldMkLst>
          <pc:docMk/>
          <pc:sldMk cId="3723057727" sldId="261"/>
        </pc:sldMkLst>
        <pc:spChg chg="mod">
          <ac:chgData name="Madhura Gaurihar" userId="24119c6eb1abd0bb" providerId="LiveId" clId="{85327461-A66D-4DEE-8CE1-CC041E507719}" dt="2024-05-06T15:18:12.896" v="527" actId="27636"/>
          <ac:spMkLst>
            <pc:docMk/>
            <pc:sldMk cId="3723057727" sldId="261"/>
            <ac:spMk id="2" creationId="{00000000-0000-0000-0000-000000000000}"/>
          </ac:spMkLst>
        </pc:spChg>
        <pc:spChg chg="del">
          <ac:chgData name="Madhura Gaurihar" userId="24119c6eb1abd0bb" providerId="LiveId" clId="{85327461-A66D-4DEE-8CE1-CC041E507719}" dt="2024-05-06T15:18:52.025" v="534" actId="478"/>
          <ac:spMkLst>
            <pc:docMk/>
            <pc:sldMk cId="3723057727" sldId="261"/>
            <ac:spMk id="3" creationId="{00000000-0000-0000-0000-000000000000}"/>
          </ac:spMkLst>
        </pc:spChg>
        <pc:spChg chg="add mod">
          <ac:chgData name="Madhura Gaurihar" userId="24119c6eb1abd0bb" providerId="LiveId" clId="{85327461-A66D-4DEE-8CE1-CC041E507719}" dt="2024-05-06T15:20:51.881" v="555" actId="1076"/>
          <ac:spMkLst>
            <pc:docMk/>
            <pc:sldMk cId="3723057727" sldId="261"/>
            <ac:spMk id="4" creationId="{E7A2BAEE-65B6-E951-1B2A-10CFAF131C07}"/>
          </ac:spMkLst>
        </pc:spChg>
        <pc:spChg chg="add mod">
          <ac:chgData name="Madhura Gaurihar" userId="24119c6eb1abd0bb" providerId="LiveId" clId="{85327461-A66D-4DEE-8CE1-CC041E507719}" dt="2024-05-06T15:20:59.342" v="556" actId="1076"/>
          <ac:spMkLst>
            <pc:docMk/>
            <pc:sldMk cId="3723057727" sldId="261"/>
            <ac:spMk id="5" creationId="{BA4A2BDD-FC79-B046-6048-6072883DFDE0}"/>
          </ac:spMkLst>
        </pc:spChg>
        <pc:spChg chg="add mod">
          <ac:chgData name="Madhura Gaurihar" userId="24119c6eb1abd0bb" providerId="LiveId" clId="{85327461-A66D-4DEE-8CE1-CC041E507719}" dt="2024-05-06T15:19:01.064" v="535"/>
          <ac:spMkLst>
            <pc:docMk/>
            <pc:sldMk cId="3723057727" sldId="261"/>
            <ac:spMk id="6" creationId="{7099A6CB-DE1F-9303-1A3F-F0B0BA4490E7}"/>
          </ac:spMkLst>
        </pc:spChg>
        <pc:spChg chg="add mod">
          <ac:chgData name="Madhura Gaurihar" userId="24119c6eb1abd0bb" providerId="LiveId" clId="{85327461-A66D-4DEE-8CE1-CC041E507719}" dt="2024-05-06T15:19:06.440" v="536"/>
          <ac:spMkLst>
            <pc:docMk/>
            <pc:sldMk cId="3723057727" sldId="261"/>
            <ac:spMk id="8" creationId="{F2D0D596-BB7E-CBB9-C692-93D41FF800D5}"/>
          </ac:spMkLst>
        </pc:spChg>
        <pc:picChg chg="add mod">
          <ac:chgData name="Madhura Gaurihar" userId="24119c6eb1abd0bb" providerId="LiveId" clId="{85327461-A66D-4DEE-8CE1-CC041E507719}" dt="2024-05-06T15:19:06.440" v="536"/>
          <ac:picMkLst>
            <pc:docMk/>
            <pc:sldMk cId="3723057727" sldId="261"/>
            <ac:picMk id="7" creationId="{7B0784E9-F8B3-67B9-D6BF-433CC254B53B}"/>
          </ac:picMkLst>
        </pc:picChg>
        <pc:picChg chg="add mod">
          <ac:chgData name="Madhura Gaurihar" userId="24119c6eb1abd0bb" providerId="LiveId" clId="{85327461-A66D-4DEE-8CE1-CC041E507719}" dt="2024-05-06T15:19:25.003" v="539" actId="1076"/>
          <ac:picMkLst>
            <pc:docMk/>
            <pc:sldMk cId="3723057727" sldId="261"/>
            <ac:picMk id="9" creationId="{99176A1E-5F5B-68C6-969E-144526DEA2C9}"/>
          </ac:picMkLst>
        </pc:picChg>
        <pc:picChg chg="add del mod">
          <ac:chgData name="Madhura Gaurihar" userId="24119c6eb1abd0bb" providerId="LiveId" clId="{85327461-A66D-4DEE-8CE1-CC041E507719}" dt="2024-05-06T15:20:11.068" v="546" actId="478"/>
          <ac:picMkLst>
            <pc:docMk/>
            <pc:sldMk cId="3723057727" sldId="261"/>
            <ac:picMk id="10" creationId="{D7D25804-8AA5-DB8A-CDAE-45B1A026CCAC}"/>
          </ac:picMkLst>
        </pc:picChg>
        <pc:picChg chg="add del mod">
          <ac:chgData name="Madhura Gaurihar" userId="24119c6eb1abd0bb" providerId="LiveId" clId="{85327461-A66D-4DEE-8CE1-CC041E507719}" dt="2024-05-06T15:20:21.070" v="548" actId="478"/>
          <ac:picMkLst>
            <pc:docMk/>
            <pc:sldMk cId="3723057727" sldId="261"/>
            <ac:picMk id="11" creationId="{BEA91A74-CEC4-50FA-39B9-1B9B2859A5A3}"/>
          </ac:picMkLst>
        </pc:picChg>
        <pc:picChg chg="add del mod">
          <ac:chgData name="Madhura Gaurihar" userId="24119c6eb1abd0bb" providerId="LiveId" clId="{85327461-A66D-4DEE-8CE1-CC041E507719}" dt="2024-05-06T15:20:21.070" v="548" actId="478"/>
          <ac:picMkLst>
            <pc:docMk/>
            <pc:sldMk cId="3723057727" sldId="261"/>
            <ac:picMk id="12" creationId="{FB8CC97B-AB28-11F8-6C8D-ED7ACAA66F2D}"/>
          </ac:picMkLst>
        </pc:picChg>
        <pc:picChg chg="add mod">
          <ac:chgData name="Madhura Gaurihar" userId="24119c6eb1abd0bb" providerId="LiveId" clId="{85327461-A66D-4DEE-8CE1-CC041E507719}" dt="2024-05-06T15:20:47.525" v="554" actId="1076"/>
          <ac:picMkLst>
            <pc:docMk/>
            <pc:sldMk cId="3723057727" sldId="261"/>
            <ac:picMk id="13" creationId="{04CE68BF-0DF5-97DE-ABF1-DF111907925C}"/>
          </ac:picMkLst>
        </pc:picChg>
      </pc:sldChg>
      <pc:sldChg chg="addSp modSp add mod">
        <pc:chgData name="Madhura Gaurihar" userId="24119c6eb1abd0bb" providerId="LiveId" clId="{85327461-A66D-4DEE-8CE1-CC041E507719}" dt="2024-05-06T14:59:54.341" v="243" actId="1076"/>
        <pc:sldMkLst>
          <pc:docMk/>
          <pc:sldMk cId="548651473" sldId="262"/>
        </pc:sldMkLst>
        <pc:spChg chg="mod">
          <ac:chgData name="Madhura Gaurihar" userId="24119c6eb1abd0bb" providerId="LiveId" clId="{85327461-A66D-4DEE-8CE1-CC041E507719}" dt="2024-05-06T14:58:49.412" v="230" actId="27636"/>
          <ac:spMkLst>
            <pc:docMk/>
            <pc:sldMk cId="548651473" sldId="262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4:59:42.575" v="241" actId="1076"/>
          <ac:spMkLst>
            <pc:docMk/>
            <pc:sldMk cId="548651473" sldId="262"/>
            <ac:spMk id="3" creationId="{00000000-0000-0000-0000-000000000000}"/>
          </ac:spMkLst>
        </pc:spChg>
        <pc:picChg chg="add mod">
          <ac:chgData name="Madhura Gaurihar" userId="24119c6eb1abd0bb" providerId="LiveId" clId="{85327461-A66D-4DEE-8CE1-CC041E507719}" dt="2024-05-06T14:59:54.341" v="243" actId="1076"/>
          <ac:picMkLst>
            <pc:docMk/>
            <pc:sldMk cId="548651473" sldId="262"/>
            <ac:picMk id="4" creationId="{80F93293-3133-AEE0-FAFF-270715109901}"/>
          </ac:picMkLst>
        </pc:picChg>
      </pc:sldChg>
      <pc:sldChg chg="modSp add mod">
        <pc:chgData name="Madhura Gaurihar" userId="24119c6eb1abd0bb" providerId="LiveId" clId="{85327461-A66D-4DEE-8CE1-CC041E507719}" dt="2024-05-06T14:58:08.201" v="224" actId="14100"/>
        <pc:sldMkLst>
          <pc:docMk/>
          <pc:sldMk cId="2541298126" sldId="263"/>
        </pc:sldMkLst>
        <pc:spChg chg="mod">
          <ac:chgData name="Madhura Gaurihar" userId="24119c6eb1abd0bb" providerId="LiveId" clId="{85327461-A66D-4DEE-8CE1-CC041E507719}" dt="2024-05-06T14:57:22.813" v="209" actId="1076"/>
          <ac:spMkLst>
            <pc:docMk/>
            <pc:sldMk cId="2541298126" sldId="263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4:58:08.201" v="224" actId="14100"/>
          <ac:spMkLst>
            <pc:docMk/>
            <pc:sldMk cId="2541298126" sldId="263"/>
            <ac:spMk id="3" creationId="{00000000-0000-0000-0000-000000000000}"/>
          </ac:spMkLst>
        </pc:spChg>
      </pc:sldChg>
      <pc:sldChg chg="addSp delSp modSp add mod">
        <pc:chgData name="Madhura Gaurihar" userId="24119c6eb1abd0bb" providerId="LiveId" clId="{85327461-A66D-4DEE-8CE1-CC041E507719}" dt="2024-05-06T14:56:41.109" v="201" actId="207"/>
        <pc:sldMkLst>
          <pc:docMk/>
          <pc:sldMk cId="1965276360" sldId="264"/>
        </pc:sldMkLst>
        <pc:spChg chg="mod">
          <ac:chgData name="Madhura Gaurihar" userId="24119c6eb1abd0bb" providerId="LiveId" clId="{85327461-A66D-4DEE-8CE1-CC041E507719}" dt="2024-05-06T14:55:27.221" v="190" actId="27636"/>
          <ac:spMkLst>
            <pc:docMk/>
            <pc:sldMk cId="1965276360" sldId="264"/>
            <ac:spMk id="2" creationId="{00000000-0000-0000-0000-000000000000}"/>
          </ac:spMkLst>
        </pc:spChg>
        <pc:spChg chg="del mod">
          <ac:chgData name="Madhura Gaurihar" userId="24119c6eb1abd0bb" providerId="LiveId" clId="{85327461-A66D-4DEE-8CE1-CC041E507719}" dt="2024-05-06T14:55:40.833" v="192" actId="478"/>
          <ac:spMkLst>
            <pc:docMk/>
            <pc:sldMk cId="1965276360" sldId="264"/>
            <ac:spMk id="3" creationId="{00000000-0000-0000-0000-000000000000}"/>
          </ac:spMkLst>
        </pc:spChg>
        <pc:graphicFrameChg chg="add mod modGraphic">
          <ac:chgData name="Madhura Gaurihar" userId="24119c6eb1abd0bb" providerId="LiveId" clId="{85327461-A66D-4DEE-8CE1-CC041E507719}" dt="2024-05-06T14:56:41.109" v="201" actId="207"/>
          <ac:graphicFrameMkLst>
            <pc:docMk/>
            <pc:sldMk cId="1965276360" sldId="264"/>
            <ac:graphicFrameMk id="4" creationId="{77A4FF69-8A9F-7DE2-ABCF-DAEDC6D10AE9}"/>
          </ac:graphicFrameMkLst>
        </pc:graphicFrameChg>
      </pc:sldChg>
      <pc:sldChg chg="addSp delSp modSp add mod">
        <pc:chgData name="Madhura Gaurihar" userId="24119c6eb1abd0bb" providerId="LiveId" clId="{85327461-A66D-4DEE-8CE1-CC041E507719}" dt="2024-05-06T15:30:05.755" v="630" actId="14734"/>
        <pc:sldMkLst>
          <pc:docMk/>
          <pc:sldMk cId="4069023913" sldId="265"/>
        </pc:sldMkLst>
        <pc:spChg chg="mod">
          <ac:chgData name="Madhura Gaurihar" userId="24119c6eb1abd0bb" providerId="LiveId" clId="{85327461-A66D-4DEE-8CE1-CC041E507719}" dt="2024-05-06T14:46:58.932" v="137" actId="14100"/>
          <ac:spMkLst>
            <pc:docMk/>
            <pc:sldMk cId="4069023913" sldId="265"/>
            <ac:spMk id="2" creationId="{00000000-0000-0000-0000-000000000000}"/>
          </ac:spMkLst>
        </pc:spChg>
        <pc:spChg chg="del">
          <ac:chgData name="Madhura Gaurihar" userId="24119c6eb1abd0bb" providerId="LiveId" clId="{85327461-A66D-4DEE-8CE1-CC041E507719}" dt="2024-05-06T14:47:09.084" v="138" actId="478"/>
          <ac:spMkLst>
            <pc:docMk/>
            <pc:sldMk cId="4069023913" sldId="265"/>
            <ac:spMk id="3" creationId="{00000000-0000-0000-0000-000000000000}"/>
          </ac:spMkLst>
        </pc:spChg>
        <pc:spChg chg="add del">
          <ac:chgData name="Madhura Gaurihar" userId="24119c6eb1abd0bb" providerId="LiveId" clId="{85327461-A66D-4DEE-8CE1-CC041E507719}" dt="2024-05-06T14:47:11.671" v="140" actId="22"/>
          <ac:spMkLst>
            <pc:docMk/>
            <pc:sldMk cId="4069023913" sldId="265"/>
            <ac:spMk id="5" creationId="{F023EC7F-18AD-8743-DEC2-C5573B3A7112}"/>
          </ac:spMkLst>
        </pc:spChg>
        <pc:graphicFrameChg chg="add mod modGraphic">
          <ac:chgData name="Madhura Gaurihar" userId="24119c6eb1abd0bb" providerId="LiveId" clId="{85327461-A66D-4DEE-8CE1-CC041E507719}" dt="2024-05-06T15:30:05.755" v="630" actId="14734"/>
          <ac:graphicFrameMkLst>
            <pc:docMk/>
            <pc:sldMk cId="4069023913" sldId="265"/>
            <ac:graphicFrameMk id="6" creationId="{5F9B5CB9-9014-64E2-4608-9EF0762D6FFD}"/>
          </ac:graphicFrameMkLst>
        </pc:graphicFrameChg>
      </pc:sldChg>
      <pc:sldChg chg="addSp delSp modSp add mod">
        <pc:chgData name="Madhura Gaurihar" userId="24119c6eb1abd0bb" providerId="LiveId" clId="{85327461-A66D-4DEE-8CE1-CC041E507719}" dt="2024-05-06T15:32:46.594" v="634" actId="14100"/>
        <pc:sldMkLst>
          <pc:docMk/>
          <pc:sldMk cId="822857242" sldId="266"/>
        </pc:sldMkLst>
        <pc:spChg chg="mod">
          <ac:chgData name="Madhura Gaurihar" userId="24119c6eb1abd0bb" providerId="LiveId" clId="{85327461-A66D-4DEE-8CE1-CC041E507719}" dt="2024-05-06T14:54:10.925" v="184" actId="14100"/>
          <ac:spMkLst>
            <pc:docMk/>
            <pc:sldMk cId="822857242" sldId="266"/>
            <ac:spMk id="2" creationId="{00000000-0000-0000-0000-000000000000}"/>
          </ac:spMkLst>
        </pc:spChg>
        <pc:spChg chg="del mod">
          <ac:chgData name="Madhura Gaurihar" userId="24119c6eb1abd0bb" providerId="LiveId" clId="{85327461-A66D-4DEE-8CE1-CC041E507719}" dt="2024-05-06T14:51:14.550" v="165" actId="478"/>
          <ac:spMkLst>
            <pc:docMk/>
            <pc:sldMk cId="822857242" sldId="266"/>
            <ac:spMk id="3" creationId="{00000000-0000-0000-0000-000000000000}"/>
          </ac:spMkLst>
        </pc:spChg>
        <pc:graphicFrameChg chg="add mod modGraphic">
          <ac:chgData name="Madhura Gaurihar" userId="24119c6eb1abd0bb" providerId="LiveId" clId="{85327461-A66D-4DEE-8CE1-CC041E507719}" dt="2024-05-06T15:32:46.594" v="634" actId="14100"/>
          <ac:graphicFrameMkLst>
            <pc:docMk/>
            <pc:sldMk cId="822857242" sldId="266"/>
            <ac:graphicFrameMk id="4" creationId="{A31DEB31-D73A-84D7-C67E-91810C0C0EE2}"/>
          </ac:graphicFrameMkLst>
        </pc:graphicFrameChg>
      </pc:sldChg>
      <pc:sldChg chg="addSp modSp add mod">
        <pc:chgData name="Madhura Gaurihar" userId="24119c6eb1abd0bb" providerId="LiveId" clId="{85327461-A66D-4DEE-8CE1-CC041E507719}" dt="2024-05-06T15:03:27.886" v="336" actId="20577"/>
        <pc:sldMkLst>
          <pc:docMk/>
          <pc:sldMk cId="1581260179" sldId="267"/>
        </pc:sldMkLst>
        <pc:spChg chg="mod">
          <ac:chgData name="Madhura Gaurihar" userId="24119c6eb1abd0bb" providerId="LiveId" clId="{85327461-A66D-4DEE-8CE1-CC041E507719}" dt="2024-05-06T15:01:01.987" v="252" actId="27636"/>
          <ac:spMkLst>
            <pc:docMk/>
            <pc:sldMk cId="1581260179" sldId="267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5:03:27.886" v="336" actId="20577"/>
          <ac:spMkLst>
            <pc:docMk/>
            <pc:sldMk cId="1581260179" sldId="267"/>
            <ac:spMk id="3" creationId="{00000000-0000-0000-0000-000000000000}"/>
          </ac:spMkLst>
        </pc:spChg>
        <pc:picChg chg="add mod">
          <ac:chgData name="Madhura Gaurihar" userId="24119c6eb1abd0bb" providerId="LiveId" clId="{85327461-A66D-4DEE-8CE1-CC041E507719}" dt="2024-05-06T15:01:40.455" v="260" actId="14100"/>
          <ac:picMkLst>
            <pc:docMk/>
            <pc:sldMk cId="1581260179" sldId="267"/>
            <ac:picMk id="4" creationId="{0F9BB628-1C9D-0867-1457-706D76244765}"/>
          </ac:picMkLst>
        </pc:picChg>
        <pc:picChg chg="add mod">
          <ac:chgData name="Madhura Gaurihar" userId="24119c6eb1abd0bb" providerId="LiveId" clId="{85327461-A66D-4DEE-8CE1-CC041E507719}" dt="2024-05-06T15:02:08.858" v="265" actId="14100"/>
          <ac:picMkLst>
            <pc:docMk/>
            <pc:sldMk cId="1581260179" sldId="267"/>
            <ac:picMk id="5" creationId="{D6321C0E-33E6-7C26-BD92-D3F1DF606C31}"/>
          </ac:picMkLst>
        </pc:picChg>
      </pc:sldChg>
      <pc:sldChg chg="addSp modSp add mod">
        <pc:chgData name="Madhura Gaurihar" userId="24119c6eb1abd0bb" providerId="LiveId" clId="{85327461-A66D-4DEE-8CE1-CC041E507719}" dt="2024-05-06T15:41:53.202" v="717" actId="14100"/>
        <pc:sldMkLst>
          <pc:docMk/>
          <pc:sldMk cId="3774079411" sldId="268"/>
        </pc:sldMkLst>
        <pc:spChg chg="mod">
          <ac:chgData name="Madhura Gaurihar" userId="24119c6eb1abd0bb" providerId="LiveId" clId="{85327461-A66D-4DEE-8CE1-CC041E507719}" dt="2024-05-06T15:16:13.655" v="509" actId="1076"/>
          <ac:spMkLst>
            <pc:docMk/>
            <pc:sldMk cId="3774079411" sldId="268"/>
            <ac:spMk id="2" creationId="{00000000-0000-0000-0000-000000000000}"/>
          </ac:spMkLst>
        </pc:spChg>
        <pc:spChg chg="mod">
          <ac:chgData name="Madhura Gaurihar" userId="24119c6eb1abd0bb" providerId="LiveId" clId="{85327461-A66D-4DEE-8CE1-CC041E507719}" dt="2024-05-06T15:17:06.420" v="515" actId="14100"/>
          <ac:spMkLst>
            <pc:docMk/>
            <pc:sldMk cId="3774079411" sldId="268"/>
            <ac:spMk id="3" creationId="{00000000-0000-0000-0000-000000000000}"/>
          </ac:spMkLst>
        </pc:spChg>
        <pc:picChg chg="add mod">
          <ac:chgData name="Madhura Gaurihar" userId="24119c6eb1abd0bb" providerId="LiveId" clId="{85327461-A66D-4DEE-8CE1-CC041E507719}" dt="2024-05-06T15:41:53.202" v="717" actId="14100"/>
          <ac:picMkLst>
            <pc:docMk/>
            <pc:sldMk cId="3774079411" sldId="268"/>
            <ac:picMk id="4" creationId="{D0F322AC-6EF9-D857-3827-50409F498A45}"/>
          </ac:picMkLst>
        </pc:picChg>
      </pc:sldChg>
      <pc:sldChg chg="addSp delSp modSp add mod">
        <pc:chgData name="Madhura Gaurihar" userId="24119c6eb1abd0bb" providerId="LiveId" clId="{85327461-A66D-4DEE-8CE1-CC041E507719}" dt="2024-05-06T15:11:46.453" v="407" actId="2711"/>
        <pc:sldMkLst>
          <pc:docMk/>
          <pc:sldMk cId="66735517" sldId="269"/>
        </pc:sldMkLst>
        <pc:spChg chg="mod">
          <ac:chgData name="Madhura Gaurihar" userId="24119c6eb1abd0bb" providerId="LiveId" clId="{85327461-A66D-4DEE-8CE1-CC041E507719}" dt="2024-05-06T15:09:17.557" v="386" actId="27636"/>
          <ac:spMkLst>
            <pc:docMk/>
            <pc:sldMk cId="66735517" sldId="269"/>
            <ac:spMk id="2" creationId="{00000000-0000-0000-0000-000000000000}"/>
          </ac:spMkLst>
        </pc:spChg>
        <pc:spChg chg="del">
          <ac:chgData name="Madhura Gaurihar" userId="24119c6eb1abd0bb" providerId="LiveId" clId="{85327461-A66D-4DEE-8CE1-CC041E507719}" dt="2024-05-06T15:09:38.116" v="389" actId="478"/>
          <ac:spMkLst>
            <pc:docMk/>
            <pc:sldMk cId="66735517" sldId="269"/>
            <ac:spMk id="3" creationId="{00000000-0000-0000-0000-000000000000}"/>
          </ac:spMkLst>
        </pc:spChg>
        <pc:spChg chg="add mod">
          <ac:chgData name="Madhura Gaurihar" userId="24119c6eb1abd0bb" providerId="LiveId" clId="{85327461-A66D-4DEE-8CE1-CC041E507719}" dt="2024-05-06T15:09:26.288" v="388" actId="1076"/>
          <ac:spMkLst>
            <pc:docMk/>
            <pc:sldMk cId="66735517" sldId="269"/>
            <ac:spMk id="5" creationId="{6F245FAE-557E-860F-9060-D1EA2136CB77}"/>
          </ac:spMkLst>
        </pc:spChg>
        <pc:graphicFrameChg chg="add mod modGraphic">
          <ac:chgData name="Madhura Gaurihar" userId="24119c6eb1abd0bb" providerId="LiveId" clId="{85327461-A66D-4DEE-8CE1-CC041E507719}" dt="2024-05-06T15:11:46.453" v="407" actId="2711"/>
          <ac:graphicFrameMkLst>
            <pc:docMk/>
            <pc:sldMk cId="66735517" sldId="269"/>
            <ac:graphicFrameMk id="6" creationId="{DCADEFC9-F467-2F2D-076A-FD23AA70CFBE}"/>
          </ac:graphicFrameMkLst>
        </pc:graphicFrameChg>
      </pc:sldChg>
      <pc:sldChg chg="addSp delSp modSp add mod">
        <pc:chgData name="Madhura Gaurihar" userId="24119c6eb1abd0bb" providerId="LiveId" clId="{85327461-A66D-4DEE-8CE1-CC041E507719}" dt="2024-05-06T15:00:44.244" v="249" actId="1076"/>
        <pc:sldMkLst>
          <pc:docMk/>
          <pc:sldMk cId="562810770" sldId="270"/>
        </pc:sldMkLst>
        <pc:spChg chg="mod">
          <ac:chgData name="Madhura Gaurihar" userId="24119c6eb1abd0bb" providerId="LiveId" clId="{85327461-A66D-4DEE-8CE1-CC041E507719}" dt="2024-05-06T15:00:30.131" v="245"/>
          <ac:spMkLst>
            <pc:docMk/>
            <pc:sldMk cId="562810770" sldId="270"/>
            <ac:spMk id="3" creationId="{00000000-0000-0000-0000-000000000000}"/>
          </ac:spMkLst>
        </pc:spChg>
        <pc:picChg chg="del">
          <ac:chgData name="Madhura Gaurihar" userId="24119c6eb1abd0bb" providerId="LiveId" clId="{85327461-A66D-4DEE-8CE1-CC041E507719}" dt="2024-05-06T15:00:36.275" v="246" actId="478"/>
          <ac:picMkLst>
            <pc:docMk/>
            <pc:sldMk cId="562810770" sldId="270"/>
            <ac:picMk id="4" creationId="{80F93293-3133-AEE0-FAFF-270715109901}"/>
          </ac:picMkLst>
        </pc:picChg>
        <pc:picChg chg="add mod">
          <ac:chgData name="Madhura Gaurihar" userId="24119c6eb1abd0bb" providerId="LiveId" clId="{85327461-A66D-4DEE-8CE1-CC041E507719}" dt="2024-05-06T15:00:44.244" v="249" actId="1076"/>
          <ac:picMkLst>
            <pc:docMk/>
            <pc:sldMk cId="562810770" sldId="270"/>
            <ac:picMk id="5" creationId="{78089448-5A42-6678-CE01-77198AEEF48C}"/>
          </ac:picMkLst>
        </pc:picChg>
      </pc:sldChg>
      <pc:sldChg chg="addSp delSp modSp add mod">
        <pc:chgData name="Madhura Gaurihar" userId="24119c6eb1abd0bb" providerId="LiveId" clId="{85327461-A66D-4DEE-8CE1-CC041E507719}" dt="2024-05-06T15:12:08.874" v="410" actId="2711"/>
        <pc:sldMkLst>
          <pc:docMk/>
          <pc:sldMk cId="3755293978" sldId="271"/>
        </pc:sldMkLst>
        <pc:spChg chg="del mod">
          <ac:chgData name="Madhura Gaurihar" userId="24119c6eb1abd0bb" providerId="LiveId" clId="{85327461-A66D-4DEE-8CE1-CC041E507719}" dt="2024-05-06T15:04:06.617" v="341" actId="478"/>
          <ac:spMkLst>
            <pc:docMk/>
            <pc:sldMk cId="3755293978" sldId="271"/>
            <ac:spMk id="3" creationId="{00000000-0000-0000-0000-000000000000}"/>
          </ac:spMkLst>
        </pc:spChg>
        <pc:graphicFrameChg chg="add mod modGraphic">
          <ac:chgData name="Madhura Gaurihar" userId="24119c6eb1abd0bb" providerId="LiveId" clId="{85327461-A66D-4DEE-8CE1-CC041E507719}" dt="2024-05-06T15:12:08.874" v="410" actId="2711"/>
          <ac:graphicFrameMkLst>
            <pc:docMk/>
            <pc:sldMk cId="3755293978" sldId="271"/>
            <ac:graphicFrameMk id="6" creationId="{AF3262B0-4A90-2397-9AC3-8638E768292D}"/>
          </ac:graphicFrameMkLst>
        </pc:graphicFrameChg>
        <pc:picChg chg="del">
          <ac:chgData name="Madhura Gaurihar" userId="24119c6eb1abd0bb" providerId="LiveId" clId="{85327461-A66D-4DEE-8CE1-CC041E507719}" dt="2024-05-06T15:04:01.139" v="339" actId="478"/>
          <ac:picMkLst>
            <pc:docMk/>
            <pc:sldMk cId="3755293978" sldId="271"/>
            <ac:picMk id="4" creationId="{0F9BB628-1C9D-0867-1457-706D76244765}"/>
          </ac:picMkLst>
        </pc:picChg>
        <pc:picChg chg="del">
          <ac:chgData name="Madhura Gaurihar" userId="24119c6eb1abd0bb" providerId="LiveId" clId="{85327461-A66D-4DEE-8CE1-CC041E507719}" dt="2024-05-06T15:04:02.644" v="340" actId="478"/>
          <ac:picMkLst>
            <pc:docMk/>
            <pc:sldMk cId="3755293978" sldId="271"/>
            <ac:picMk id="5" creationId="{D6321C0E-33E6-7C26-BD92-D3F1DF606C31}"/>
          </ac:picMkLst>
        </pc:picChg>
      </pc:sldChg>
      <pc:sldChg chg="addSp delSp modSp add mod">
        <pc:chgData name="Madhura Gaurihar" userId="24119c6eb1abd0bb" providerId="LiveId" clId="{85327461-A66D-4DEE-8CE1-CC041E507719}" dt="2024-05-06T15:29:27.509" v="625" actId="14100"/>
        <pc:sldMkLst>
          <pc:docMk/>
          <pc:sldMk cId="16522071" sldId="272"/>
        </pc:sldMkLst>
        <pc:spChg chg="mod">
          <ac:chgData name="Madhura Gaurihar" userId="24119c6eb1abd0bb" providerId="LiveId" clId="{85327461-A66D-4DEE-8CE1-CC041E507719}" dt="2024-05-06T15:29:02.271" v="621" actId="14100"/>
          <ac:spMkLst>
            <pc:docMk/>
            <pc:sldMk cId="16522071" sldId="272"/>
            <ac:spMk id="2" creationId="{00000000-0000-0000-0000-000000000000}"/>
          </ac:spMkLst>
        </pc:spChg>
        <pc:graphicFrameChg chg="add mod modGraphic">
          <ac:chgData name="Madhura Gaurihar" userId="24119c6eb1abd0bb" providerId="LiveId" clId="{85327461-A66D-4DEE-8CE1-CC041E507719}" dt="2024-05-06T15:29:27.509" v="625" actId="14100"/>
          <ac:graphicFrameMkLst>
            <pc:docMk/>
            <pc:sldMk cId="16522071" sldId="272"/>
            <ac:graphicFrameMk id="4" creationId="{B0300E33-69B6-B993-1EBE-E3DD3AC0AC81}"/>
          </ac:graphicFrameMkLst>
        </pc:graphicFrameChg>
        <pc:graphicFrameChg chg="del">
          <ac:chgData name="Madhura Gaurihar" userId="24119c6eb1abd0bb" providerId="LiveId" clId="{85327461-A66D-4DEE-8CE1-CC041E507719}" dt="2024-05-06T15:06:10.326" v="355" actId="478"/>
          <ac:graphicFrameMkLst>
            <pc:docMk/>
            <pc:sldMk cId="16522071" sldId="272"/>
            <ac:graphicFrameMk id="6" creationId="{AF3262B0-4A90-2397-9AC3-8638E768292D}"/>
          </ac:graphicFrameMkLst>
        </pc:graphicFrameChg>
        <pc:picChg chg="add mod">
          <ac:chgData name="Madhura Gaurihar" userId="24119c6eb1abd0bb" providerId="LiveId" clId="{85327461-A66D-4DEE-8CE1-CC041E507719}" dt="2024-05-06T15:29:13.220" v="622" actId="1076"/>
          <ac:picMkLst>
            <pc:docMk/>
            <pc:sldMk cId="16522071" sldId="272"/>
            <ac:picMk id="3" creationId="{62CEE85B-189D-C0B4-B6BB-6817227694CE}"/>
          </ac:picMkLst>
        </pc:picChg>
      </pc:sldChg>
      <pc:sldChg chg="addSp delSp modSp add mod ord">
        <pc:chgData name="Madhura Gaurihar" userId="24119c6eb1abd0bb" providerId="LiveId" clId="{85327461-A66D-4DEE-8CE1-CC041E507719}" dt="2024-05-06T15:08:41.668" v="383" actId="1076"/>
        <pc:sldMkLst>
          <pc:docMk/>
          <pc:sldMk cId="164793485" sldId="273"/>
        </pc:sldMkLst>
        <pc:spChg chg="add mod">
          <ac:chgData name="Madhura Gaurihar" userId="24119c6eb1abd0bb" providerId="LiveId" clId="{85327461-A66D-4DEE-8CE1-CC041E507719}" dt="2024-05-06T15:08:29.849" v="380" actId="1076"/>
          <ac:spMkLst>
            <pc:docMk/>
            <pc:sldMk cId="164793485" sldId="273"/>
            <ac:spMk id="4" creationId="{8C640313-F80D-4322-BA61-0157FA7CD64D}"/>
          </ac:spMkLst>
        </pc:spChg>
        <pc:graphicFrameChg chg="del">
          <ac:chgData name="Madhura Gaurihar" userId="24119c6eb1abd0bb" providerId="LiveId" clId="{85327461-A66D-4DEE-8CE1-CC041E507719}" dt="2024-05-06T15:08:20.561" v="378" actId="478"/>
          <ac:graphicFrameMkLst>
            <pc:docMk/>
            <pc:sldMk cId="164793485" sldId="273"/>
            <ac:graphicFrameMk id="6" creationId="{AF3262B0-4A90-2397-9AC3-8638E768292D}"/>
          </ac:graphicFrameMkLst>
        </pc:graphicFrameChg>
        <pc:picChg chg="add mod">
          <ac:chgData name="Madhura Gaurihar" userId="24119c6eb1abd0bb" providerId="LiveId" clId="{85327461-A66D-4DEE-8CE1-CC041E507719}" dt="2024-05-06T15:08:41.668" v="383" actId="1076"/>
          <ac:picMkLst>
            <pc:docMk/>
            <pc:sldMk cId="164793485" sldId="273"/>
            <ac:picMk id="5" creationId="{ABDA4D81-9AB5-AB29-4B9E-1EE4823677FE}"/>
          </ac:picMkLst>
        </pc:picChg>
      </pc:sldChg>
      <pc:sldChg chg="addSp delSp modSp add mod">
        <pc:chgData name="Madhura Gaurihar" userId="24119c6eb1abd0bb" providerId="LiveId" clId="{85327461-A66D-4DEE-8CE1-CC041E507719}" dt="2024-05-06T15:13:11.799" v="470" actId="207"/>
        <pc:sldMkLst>
          <pc:docMk/>
          <pc:sldMk cId="3763255689" sldId="274"/>
        </pc:sldMkLst>
        <pc:spChg chg="del">
          <ac:chgData name="Madhura Gaurihar" userId="24119c6eb1abd0bb" providerId="LiveId" clId="{85327461-A66D-4DEE-8CE1-CC041E507719}" dt="2024-05-06T15:10:45.134" v="399" actId="478"/>
          <ac:spMkLst>
            <pc:docMk/>
            <pc:sldMk cId="3763255689" sldId="274"/>
            <ac:spMk id="5" creationId="{6F245FAE-557E-860F-9060-D1EA2136CB77}"/>
          </ac:spMkLst>
        </pc:spChg>
        <pc:graphicFrameChg chg="add mod modGraphic">
          <ac:chgData name="Madhura Gaurihar" userId="24119c6eb1abd0bb" providerId="LiveId" clId="{85327461-A66D-4DEE-8CE1-CC041E507719}" dt="2024-05-06T15:13:11.799" v="470" actId="207"/>
          <ac:graphicFrameMkLst>
            <pc:docMk/>
            <pc:sldMk cId="3763255689" sldId="274"/>
            <ac:graphicFrameMk id="3" creationId="{5184FDF2-11E6-1863-1714-6C5555A114B7}"/>
          </ac:graphicFrameMkLst>
        </pc:graphicFrameChg>
        <pc:graphicFrameChg chg="del">
          <ac:chgData name="Madhura Gaurihar" userId="24119c6eb1abd0bb" providerId="LiveId" clId="{85327461-A66D-4DEE-8CE1-CC041E507719}" dt="2024-05-06T15:10:48.509" v="400" actId="478"/>
          <ac:graphicFrameMkLst>
            <pc:docMk/>
            <pc:sldMk cId="3763255689" sldId="274"/>
            <ac:graphicFrameMk id="6" creationId="{DCADEFC9-F467-2F2D-076A-FD23AA70CFBE}"/>
          </ac:graphicFrameMkLst>
        </pc:graphicFrameChg>
      </pc:sldChg>
      <pc:sldChg chg="addSp delSp modSp add mod">
        <pc:chgData name="Madhura Gaurihar" userId="24119c6eb1abd0bb" providerId="LiveId" clId="{85327461-A66D-4DEE-8CE1-CC041E507719}" dt="2024-05-06T15:17:39.853" v="524" actId="14100"/>
        <pc:sldMkLst>
          <pc:docMk/>
          <pc:sldMk cId="2621134643" sldId="275"/>
        </pc:sldMkLst>
        <pc:spChg chg="mod">
          <ac:chgData name="Madhura Gaurihar" userId="24119c6eb1abd0bb" providerId="LiveId" clId="{85327461-A66D-4DEE-8CE1-CC041E507719}" dt="2024-05-06T15:17:17.061" v="516" actId="14100"/>
          <ac:spMkLst>
            <pc:docMk/>
            <pc:sldMk cId="2621134643" sldId="275"/>
            <ac:spMk id="3" creationId="{00000000-0000-0000-0000-000000000000}"/>
          </ac:spMkLst>
        </pc:spChg>
        <pc:picChg chg="del">
          <ac:chgData name="Madhura Gaurihar" userId="24119c6eb1abd0bb" providerId="LiveId" clId="{85327461-A66D-4DEE-8CE1-CC041E507719}" dt="2024-05-06T15:17:21.305" v="517" actId="478"/>
          <ac:picMkLst>
            <pc:docMk/>
            <pc:sldMk cId="2621134643" sldId="275"/>
            <ac:picMk id="4" creationId="{D0F322AC-6EF9-D857-3827-50409F498A45}"/>
          </ac:picMkLst>
        </pc:picChg>
        <pc:picChg chg="add mod">
          <ac:chgData name="Madhura Gaurihar" userId="24119c6eb1abd0bb" providerId="LiveId" clId="{85327461-A66D-4DEE-8CE1-CC041E507719}" dt="2024-05-06T15:17:39.853" v="524" actId="14100"/>
          <ac:picMkLst>
            <pc:docMk/>
            <pc:sldMk cId="2621134643" sldId="275"/>
            <ac:picMk id="5" creationId="{52A22925-D5A6-6212-97F4-62A592DB1CCB}"/>
          </ac:picMkLst>
        </pc:picChg>
      </pc:sldChg>
      <pc:sldChg chg="addSp delSp modSp add mod">
        <pc:chgData name="Madhura Gaurihar" userId="24119c6eb1abd0bb" providerId="LiveId" clId="{85327461-A66D-4DEE-8CE1-CC041E507719}" dt="2024-05-06T15:24:22.889" v="579" actId="1076"/>
        <pc:sldMkLst>
          <pc:docMk/>
          <pc:sldMk cId="380196931" sldId="276"/>
        </pc:sldMkLst>
        <pc:picChg chg="add mod">
          <ac:chgData name="Madhura Gaurihar" userId="24119c6eb1abd0bb" providerId="LiveId" clId="{85327461-A66D-4DEE-8CE1-CC041E507719}" dt="2024-05-06T15:24:16.855" v="578" actId="1076"/>
          <ac:picMkLst>
            <pc:docMk/>
            <pc:sldMk cId="380196931" sldId="276"/>
            <ac:picMk id="3" creationId="{1C679D89-5BC1-285A-DB2D-44D493720CB9}"/>
          </ac:picMkLst>
        </pc:picChg>
        <pc:picChg chg="add mod">
          <ac:chgData name="Madhura Gaurihar" userId="24119c6eb1abd0bb" providerId="LiveId" clId="{85327461-A66D-4DEE-8CE1-CC041E507719}" dt="2024-05-06T15:24:22.889" v="579" actId="1076"/>
          <ac:picMkLst>
            <pc:docMk/>
            <pc:sldMk cId="380196931" sldId="276"/>
            <ac:picMk id="6" creationId="{00CC39B1-FA1D-0C90-8740-49377CCF37F0}"/>
          </ac:picMkLst>
        </pc:picChg>
        <pc:picChg chg="del">
          <ac:chgData name="Madhura Gaurihar" userId="24119c6eb1abd0bb" providerId="LiveId" clId="{85327461-A66D-4DEE-8CE1-CC041E507719}" dt="2024-05-06T15:21:18.106" v="558" actId="478"/>
          <ac:picMkLst>
            <pc:docMk/>
            <pc:sldMk cId="380196931" sldId="276"/>
            <ac:picMk id="9" creationId="{99176A1E-5F5B-68C6-969E-144526DEA2C9}"/>
          </ac:picMkLst>
        </pc:picChg>
        <pc:picChg chg="del">
          <ac:chgData name="Madhura Gaurihar" userId="24119c6eb1abd0bb" providerId="LiveId" clId="{85327461-A66D-4DEE-8CE1-CC041E507719}" dt="2024-05-06T15:21:28.764" v="563" actId="478"/>
          <ac:picMkLst>
            <pc:docMk/>
            <pc:sldMk cId="380196931" sldId="276"/>
            <ac:picMk id="13" creationId="{04CE68BF-0DF5-97DE-ABF1-DF111907925C}"/>
          </ac:picMkLst>
        </pc:picChg>
      </pc:sldChg>
      <pc:sldChg chg="addSp delSp modSp add mod ord">
        <pc:chgData name="Madhura Gaurihar" userId="24119c6eb1abd0bb" providerId="LiveId" clId="{85327461-A66D-4DEE-8CE1-CC041E507719}" dt="2024-05-06T15:28:33.874" v="618" actId="1076"/>
        <pc:sldMkLst>
          <pc:docMk/>
          <pc:sldMk cId="551258150" sldId="277"/>
        </pc:sldMkLst>
        <pc:spChg chg="del mod">
          <ac:chgData name="Madhura Gaurihar" userId="24119c6eb1abd0bb" providerId="LiveId" clId="{85327461-A66D-4DEE-8CE1-CC041E507719}" dt="2024-05-06T15:27:40.741" v="607" actId="478"/>
          <ac:spMkLst>
            <pc:docMk/>
            <pc:sldMk cId="551258150" sldId="277"/>
            <ac:spMk id="4" creationId="{E7A2BAEE-65B6-E951-1B2A-10CFAF131C07}"/>
          </ac:spMkLst>
        </pc:spChg>
        <pc:spChg chg="del">
          <ac:chgData name="Madhura Gaurihar" userId="24119c6eb1abd0bb" providerId="LiveId" clId="{85327461-A66D-4DEE-8CE1-CC041E507719}" dt="2024-05-06T15:27:43.472" v="608" actId="478"/>
          <ac:spMkLst>
            <pc:docMk/>
            <pc:sldMk cId="551258150" sldId="277"/>
            <ac:spMk id="5" creationId="{BA4A2BDD-FC79-B046-6048-6072883DFDE0}"/>
          </ac:spMkLst>
        </pc:spChg>
        <pc:spChg chg="add mod">
          <ac:chgData name="Madhura Gaurihar" userId="24119c6eb1abd0bb" providerId="LiveId" clId="{85327461-A66D-4DEE-8CE1-CC041E507719}" dt="2024-05-06T15:28:14.396" v="613" actId="1076"/>
          <ac:spMkLst>
            <pc:docMk/>
            <pc:sldMk cId="551258150" sldId="277"/>
            <ac:spMk id="9" creationId="{40960477-13E1-F50E-3FF9-1F8C81CE19FA}"/>
          </ac:spMkLst>
        </pc:spChg>
        <pc:graphicFrameChg chg="add mod">
          <ac:chgData name="Madhura Gaurihar" userId="24119c6eb1abd0bb" providerId="LiveId" clId="{85327461-A66D-4DEE-8CE1-CC041E507719}" dt="2024-05-06T15:27:49.449" v="609"/>
          <ac:graphicFrameMkLst>
            <pc:docMk/>
            <pc:sldMk cId="551258150" sldId="277"/>
            <ac:graphicFrameMk id="7" creationId="{BC53E948-8B73-FD76-9AC3-3204BFD66CF1}"/>
          </ac:graphicFrameMkLst>
        </pc:graphicFrameChg>
        <pc:picChg chg="del">
          <ac:chgData name="Madhura Gaurihar" userId="24119c6eb1abd0bb" providerId="LiveId" clId="{85327461-A66D-4DEE-8CE1-CC041E507719}" dt="2024-05-06T15:27:35.127" v="604" actId="478"/>
          <ac:picMkLst>
            <pc:docMk/>
            <pc:sldMk cId="551258150" sldId="277"/>
            <ac:picMk id="3" creationId="{1C679D89-5BC1-285A-DB2D-44D493720CB9}"/>
          </ac:picMkLst>
        </pc:picChg>
        <pc:picChg chg="del">
          <ac:chgData name="Madhura Gaurihar" userId="24119c6eb1abd0bb" providerId="LiveId" clId="{85327461-A66D-4DEE-8CE1-CC041E507719}" dt="2024-05-06T15:27:36.473" v="605" actId="478"/>
          <ac:picMkLst>
            <pc:docMk/>
            <pc:sldMk cId="551258150" sldId="277"/>
            <ac:picMk id="6" creationId="{00CC39B1-FA1D-0C90-8740-49377CCF37F0}"/>
          </ac:picMkLst>
        </pc:picChg>
        <pc:picChg chg="add mod">
          <ac:chgData name="Madhura Gaurihar" userId="24119c6eb1abd0bb" providerId="LiveId" clId="{85327461-A66D-4DEE-8CE1-CC041E507719}" dt="2024-05-06T15:28:33.874" v="618" actId="1076"/>
          <ac:picMkLst>
            <pc:docMk/>
            <pc:sldMk cId="551258150" sldId="277"/>
            <ac:picMk id="10" creationId="{53272AF1-11E2-ADD3-9A50-E2849926C02E}"/>
          </ac:picMkLst>
        </pc:picChg>
      </pc:sldChg>
      <pc:sldChg chg="addSp delSp modSp add mod">
        <pc:chgData name="Madhura Gaurihar" userId="24119c6eb1abd0bb" providerId="LiveId" clId="{85327461-A66D-4DEE-8CE1-CC041E507719}" dt="2024-05-06T15:35:08.202" v="660" actId="1076"/>
        <pc:sldMkLst>
          <pc:docMk/>
          <pc:sldMk cId="3974332218" sldId="278"/>
        </pc:sldMkLst>
        <pc:spChg chg="mod">
          <ac:chgData name="Madhura Gaurihar" userId="24119c6eb1abd0bb" providerId="LiveId" clId="{85327461-A66D-4DEE-8CE1-CC041E507719}" dt="2024-05-06T15:34:10.857" v="650" actId="20577"/>
          <ac:spMkLst>
            <pc:docMk/>
            <pc:sldMk cId="3974332218" sldId="278"/>
            <ac:spMk id="2" creationId="{00000000-0000-0000-0000-000000000000}"/>
          </ac:spMkLst>
        </pc:spChg>
        <pc:spChg chg="add mod">
          <ac:chgData name="Madhura Gaurihar" userId="24119c6eb1abd0bb" providerId="LiveId" clId="{85327461-A66D-4DEE-8CE1-CC041E507719}" dt="2024-05-06T15:35:08.202" v="660" actId="1076"/>
          <ac:spMkLst>
            <pc:docMk/>
            <pc:sldMk cId="3974332218" sldId="278"/>
            <ac:spMk id="4" creationId="{09AEBBE1-5B43-F5DE-EC8A-5333AA75CFF4}"/>
          </ac:spMkLst>
        </pc:spChg>
        <pc:spChg chg="del">
          <ac:chgData name="Madhura Gaurihar" userId="24119c6eb1abd0bb" providerId="LiveId" clId="{85327461-A66D-4DEE-8CE1-CC041E507719}" dt="2024-05-06T15:34:05.866" v="637" actId="478"/>
          <ac:spMkLst>
            <pc:docMk/>
            <pc:sldMk cId="3974332218" sldId="278"/>
            <ac:spMk id="9" creationId="{40960477-13E1-F50E-3FF9-1F8C81CE19FA}"/>
          </ac:spMkLst>
        </pc:spChg>
        <pc:picChg chg="del">
          <ac:chgData name="Madhura Gaurihar" userId="24119c6eb1abd0bb" providerId="LiveId" clId="{85327461-A66D-4DEE-8CE1-CC041E507719}" dt="2024-05-06T15:34:03.941" v="636" actId="478"/>
          <ac:picMkLst>
            <pc:docMk/>
            <pc:sldMk cId="3974332218" sldId="278"/>
            <ac:picMk id="10" creationId="{53272AF1-11E2-ADD3-9A50-E2849926C02E}"/>
          </ac:picMkLst>
        </pc:picChg>
      </pc:sldChg>
      <pc:sldChg chg="addSp modSp add mod">
        <pc:chgData name="Madhura Gaurihar" userId="24119c6eb1abd0bb" providerId="LiveId" clId="{85327461-A66D-4DEE-8CE1-CC041E507719}" dt="2024-05-06T15:39:26.727" v="706" actId="14100"/>
        <pc:sldMkLst>
          <pc:docMk/>
          <pc:sldMk cId="1306759323" sldId="279"/>
        </pc:sldMkLst>
        <pc:spChg chg="add mod">
          <ac:chgData name="Madhura Gaurihar" userId="24119c6eb1abd0bb" providerId="LiveId" clId="{85327461-A66D-4DEE-8CE1-CC041E507719}" dt="2024-05-06T15:39:26.727" v="706" actId="14100"/>
          <ac:spMkLst>
            <pc:docMk/>
            <pc:sldMk cId="1306759323" sldId="279"/>
            <ac:spMk id="4" creationId="{0B919338-6D60-33A2-CAE6-CADD799D5712}"/>
          </ac:spMkLst>
        </pc:spChg>
      </pc:sldChg>
      <pc:sldChg chg="addSp delSp modSp add mod">
        <pc:chgData name="Madhura Gaurihar" userId="24119c6eb1abd0bb" providerId="LiveId" clId="{85327461-A66D-4DEE-8CE1-CC041E507719}" dt="2024-05-06T15:39:46.638" v="709" actId="1076"/>
        <pc:sldMkLst>
          <pc:docMk/>
          <pc:sldMk cId="1790191793" sldId="280"/>
        </pc:sldMkLst>
        <pc:spChg chg="del mod">
          <ac:chgData name="Madhura Gaurihar" userId="24119c6eb1abd0bb" providerId="LiveId" clId="{85327461-A66D-4DEE-8CE1-CC041E507719}" dt="2024-05-06T15:37:49.825" v="699" actId="478"/>
          <ac:spMkLst>
            <pc:docMk/>
            <pc:sldMk cId="1790191793" sldId="280"/>
            <ac:spMk id="2" creationId="{00000000-0000-0000-0000-000000000000}"/>
          </ac:spMkLst>
        </pc:spChg>
        <pc:spChg chg="add mod">
          <ac:chgData name="Madhura Gaurihar" userId="24119c6eb1abd0bb" providerId="LiveId" clId="{85327461-A66D-4DEE-8CE1-CC041E507719}" dt="2024-05-06T15:37:55.086" v="700" actId="1076"/>
          <ac:spMkLst>
            <pc:docMk/>
            <pc:sldMk cId="1790191793" sldId="280"/>
            <ac:spMk id="3" creationId="{E4A5307C-2F6C-ADDE-1E3B-8AC4CA114C88}"/>
          </ac:spMkLst>
        </pc:spChg>
        <pc:spChg chg="add mod">
          <ac:chgData name="Madhura Gaurihar" userId="24119c6eb1abd0bb" providerId="LiveId" clId="{85327461-A66D-4DEE-8CE1-CC041E507719}" dt="2024-05-06T15:39:46.638" v="709" actId="1076"/>
          <ac:spMkLst>
            <pc:docMk/>
            <pc:sldMk cId="1790191793" sldId="280"/>
            <ac:spMk id="4" creationId="{561C16B7-6BEC-C1CC-A764-049E15914E59}"/>
          </ac:spMkLst>
        </pc:spChg>
      </pc:sldChg>
      <pc:sldChg chg="addSp delSp modSp add mod ord">
        <pc:chgData name="Madhura Gaurihar" userId="24119c6eb1abd0bb" providerId="LiveId" clId="{85327461-A66D-4DEE-8CE1-CC041E507719}" dt="2024-05-06T15:56:55.793" v="875" actId="20578"/>
        <pc:sldMkLst>
          <pc:docMk/>
          <pc:sldMk cId="3050421591" sldId="281"/>
        </pc:sldMkLst>
        <pc:spChg chg="del">
          <ac:chgData name="Madhura Gaurihar" userId="24119c6eb1abd0bb" providerId="LiveId" clId="{85327461-A66D-4DEE-8CE1-CC041E507719}" dt="2024-05-06T15:44:12.519" v="723" actId="478"/>
          <ac:spMkLst>
            <pc:docMk/>
            <pc:sldMk cId="3050421591" sldId="281"/>
            <ac:spMk id="2" creationId="{00000000-0000-0000-0000-000000000000}"/>
          </ac:spMkLst>
        </pc:spChg>
        <pc:spChg chg="del">
          <ac:chgData name="Madhura Gaurihar" userId="24119c6eb1abd0bb" providerId="LiveId" clId="{85327461-A66D-4DEE-8CE1-CC041E507719}" dt="2024-05-06T15:44:20.190" v="724" actId="478"/>
          <ac:spMkLst>
            <pc:docMk/>
            <pc:sldMk cId="3050421591" sldId="281"/>
            <ac:spMk id="3" creationId="{00000000-0000-0000-0000-000000000000}"/>
          </ac:spMkLst>
        </pc:spChg>
        <pc:spChg chg="add del mod">
          <ac:chgData name="Madhura Gaurihar" userId="24119c6eb1abd0bb" providerId="LiveId" clId="{85327461-A66D-4DEE-8CE1-CC041E507719}" dt="2024-05-06T15:46:56.712" v="735" actId="22"/>
          <ac:spMkLst>
            <pc:docMk/>
            <pc:sldMk cId="3050421591" sldId="281"/>
            <ac:spMk id="7" creationId="{9B98A3DB-53F9-C943-893A-2C1E0953A207}"/>
          </ac:spMkLst>
        </pc:spChg>
        <pc:graphicFrameChg chg="add mod modGraphic">
          <ac:chgData name="Madhura Gaurihar" userId="24119c6eb1abd0bb" providerId="LiveId" clId="{85327461-A66D-4DEE-8CE1-CC041E507719}" dt="2024-05-06T15:56:53.983" v="874" actId="207"/>
          <ac:graphicFrameMkLst>
            <pc:docMk/>
            <pc:sldMk cId="3050421591" sldId="281"/>
            <ac:graphicFrameMk id="8" creationId="{6EFC0045-FE2A-09DB-A060-73B4F5E55A2E}"/>
          </ac:graphicFrameMkLst>
        </pc:graphicFrameChg>
        <pc:picChg chg="add mod">
          <ac:chgData name="Madhura Gaurihar" userId="24119c6eb1abd0bb" providerId="LiveId" clId="{85327461-A66D-4DEE-8CE1-CC041E507719}" dt="2024-05-06T15:46:15.934" v="731" actId="1076"/>
          <ac:picMkLst>
            <pc:docMk/>
            <pc:sldMk cId="3050421591" sldId="281"/>
            <ac:picMk id="5" creationId="{E002656E-6FF1-EE85-EB73-79E216669BC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7E6BD-A728-463A-8C01-DEF0B53ECA42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9CC55B-F38E-4302-A8A3-A7E24F0ACBC3}">
      <dgm:prSet phldrT="[Text]" custT="1"/>
      <dgm:spPr/>
      <dgm:t>
        <a:bodyPr/>
        <a:lstStyle/>
        <a:p>
          <a:r>
            <a:rPr lang="en-IN" sz="1200" b="1"/>
            <a:t>User Input</a:t>
          </a:r>
        </a:p>
        <a:p>
          <a:r>
            <a:rPr lang="en-IN" sz="1200" b="1"/>
            <a:t>(Symptoms, History, Age, Lifestyle, etc.) </a:t>
          </a:r>
          <a:endParaRPr lang="en-US" sz="1200" b="1"/>
        </a:p>
      </dgm:t>
    </dgm:pt>
    <dgm:pt modelId="{FF8C5296-5428-469B-948A-C99A4ABEC65F}" type="parTrans" cxnId="{4328C808-CF58-49B9-8F0C-CFDE36C1D2DF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BF5429F-0F22-4CF3-9962-56C39FEA83E6}" type="sibTrans" cxnId="{4328C808-CF58-49B9-8F0C-CFDE36C1D2DF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C40D5F1-2FC2-4E6C-B175-4AAD4204BE44}">
      <dgm:prSet phldrT="[Text]" custT="1"/>
      <dgm:spPr/>
      <dgm:t>
        <a:bodyPr/>
        <a:lstStyle/>
        <a:p>
          <a:r>
            <a:rPr lang="en-US" sz="1100" b="1"/>
            <a:t>Data</a:t>
          </a:r>
          <a:r>
            <a:rPr lang="en-US" sz="1100" b="1" baseline="0"/>
            <a:t> Preprocessing</a:t>
          </a:r>
        </a:p>
        <a:p>
          <a:r>
            <a:rPr lang="en-US" sz="1100" b="1" baseline="0"/>
            <a:t>(Data Cleaning, Normalization using Python)</a:t>
          </a:r>
          <a:endParaRPr lang="en-US" sz="1100" b="1"/>
        </a:p>
      </dgm:t>
    </dgm:pt>
    <dgm:pt modelId="{1010D5B0-D2EF-48AD-822C-F8B43189F08A}" type="parTrans" cxnId="{F5162C99-7E90-47D3-A03D-AD8EBBD3D6B6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8A18CD7-4FF2-42DA-B3C1-1B3EC14FBA85}" type="sibTrans" cxnId="{F5162C99-7E90-47D3-A03D-AD8EBBD3D6B6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553152E-D60B-486D-862E-F8F9EDE18AE2}">
      <dgm:prSet phldrT="[Text]" custT="1"/>
      <dgm:spPr/>
      <dgm:t>
        <a:bodyPr/>
        <a:lstStyle/>
        <a:p>
          <a:r>
            <a:rPr lang="en-US" sz="1200" b="1" dirty="0" smtClean="0"/>
            <a:t>Model Selection</a:t>
          </a:r>
        </a:p>
        <a:p>
          <a:r>
            <a:rPr lang="en-US" sz="1200" b="1" dirty="0" smtClean="0"/>
            <a:t>(Machine Learning)</a:t>
          </a:r>
          <a:endParaRPr lang="en-US" sz="1200" b="1" baseline="0" dirty="0"/>
        </a:p>
      </dgm:t>
    </dgm:pt>
    <dgm:pt modelId="{EDED4845-2F61-4150-A980-A089020E3F3F}" type="parTrans" cxnId="{81496D0B-8B95-48F4-A865-B0A58E607D5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4842825-59AF-4A3F-81A8-3E8A3603BA75}" type="sibTrans" cxnId="{81496D0B-8B95-48F4-A865-B0A58E607D5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B96C36F-53A5-46D7-B272-40EAF4333283}">
      <dgm:prSet phldrT="[Text]" custT="1"/>
      <dgm:spPr/>
      <dgm:t>
        <a:bodyPr/>
        <a:lstStyle/>
        <a:p>
          <a:r>
            <a:rPr lang="en-US" sz="1200" b="1" dirty="0" smtClean="0"/>
            <a:t>Prediction</a:t>
          </a:r>
        </a:p>
        <a:p>
          <a:r>
            <a:rPr lang="en-US" sz="1200" b="1" dirty="0" smtClean="0"/>
            <a:t>(Risk</a:t>
          </a:r>
          <a:r>
            <a:rPr lang="en-US" sz="1200" b="1" baseline="0" dirty="0" smtClean="0"/>
            <a:t> Assessment)</a:t>
          </a:r>
          <a:endParaRPr lang="en-US" sz="1200" b="1" dirty="0"/>
        </a:p>
      </dgm:t>
    </dgm:pt>
    <dgm:pt modelId="{1BBF9E9C-496F-463E-B4DB-F058E3553EDE}" type="parTrans" cxnId="{949456A8-63C3-4CB6-A485-62FD003D9C5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158E6C5-2D02-47BA-9AEE-A941F6A53FA6}" type="sibTrans" cxnId="{949456A8-63C3-4CB6-A485-62FD003D9C5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6AD9F1C-D37E-4AA7-ABBD-F83340DABFD3}">
      <dgm:prSet phldrT="[Text]" custT="1"/>
      <dgm:spPr/>
      <dgm:t>
        <a:bodyPr/>
        <a:lstStyle/>
        <a:p>
          <a:r>
            <a:rPr lang="en-US" sz="1200" b="1"/>
            <a:t>Recommendations</a:t>
          </a:r>
        </a:p>
        <a:p>
          <a:r>
            <a:rPr lang="en-US" sz="1200" b="1"/>
            <a:t>(Care Navigation) </a:t>
          </a:r>
        </a:p>
      </dgm:t>
    </dgm:pt>
    <dgm:pt modelId="{B7DB6E02-BB16-47DA-ACAB-55B702421F69}" type="parTrans" cxnId="{858AA053-ED65-4966-B985-B70B9F346DF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CD6DBE6-4F6C-4F2C-877E-0A90B99EC654}" type="sibTrans" cxnId="{858AA053-ED65-4966-B985-B70B9F346DF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3C6A7DA8-11AD-4D80-8191-604A43A1368C}">
      <dgm:prSet phldrT="[Text]" custT="1"/>
      <dgm:spPr/>
      <dgm:t>
        <a:bodyPr/>
        <a:lstStyle/>
        <a:p>
          <a:r>
            <a:rPr lang="en-US" sz="2200" b="1" dirty="0"/>
            <a:t> </a:t>
          </a:r>
          <a:r>
            <a:rPr lang="en-US" sz="1200" b="1" dirty="0"/>
            <a:t>Display Result</a:t>
          </a:r>
        </a:p>
        <a:p>
          <a:r>
            <a:rPr lang="en-US" sz="1200" b="1" dirty="0"/>
            <a:t>(User Interface)</a:t>
          </a:r>
        </a:p>
        <a:p>
          <a:r>
            <a:rPr lang="en-US" sz="1200" b="1" dirty="0"/>
            <a:t>(</a:t>
          </a:r>
          <a:r>
            <a:rPr lang="en-US" sz="1200" b="1" dirty="0" err="1"/>
            <a:t>Streamlit</a:t>
          </a:r>
          <a:r>
            <a:rPr lang="en-US" sz="1200" b="1" dirty="0"/>
            <a:t>)</a:t>
          </a:r>
        </a:p>
      </dgm:t>
    </dgm:pt>
    <dgm:pt modelId="{05A02E8B-92CF-4C65-B384-96C2F8E494BC}" type="parTrans" cxnId="{DE8BD7B3-3AED-4243-9841-0939897A5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5C2C7CC-0553-401D-8C53-7AC8A4352EC8}" type="sibTrans" cxnId="{DE8BD7B3-3AED-4243-9841-0939897A5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3720FA2D-6CDE-4D3C-A0AA-256E726BE6AB}" type="pres">
      <dgm:prSet presAssocID="{CA07E6BD-A728-463A-8C01-DEF0B53ECA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6C9203-433B-4A63-B49F-8F14EFF109C5}" type="pres">
      <dgm:prSet presAssocID="{009CC55B-F38E-4302-A8A3-A7E24F0ACBC3}" presName="node" presStyleLbl="node1" presStyleIdx="0" presStyleCnt="6" custScaleX="115246" custScaleY="91270" custLinFactNeighborX="-4111" custLinFactNeighborY="-92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A49463-BA2A-47CA-AE8E-30575AEFA2A9}" type="pres">
      <dgm:prSet presAssocID="{2BF5429F-0F22-4CF3-9962-56C39FEA83E6}" presName="sibTrans" presStyleLbl="sibTrans2D1" presStyleIdx="0" presStyleCnt="5"/>
      <dgm:spPr/>
      <dgm:t>
        <a:bodyPr/>
        <a:lstStyle/>
        <a:p>
          <a:endParaRPr lang="en-IN"/>
        </a:p>
      </dgm:t>
    </dgm:pt>
    <dgm:pt modelId="{7E166603-CED2-4D6D-84E2-D61ABC1E49A8}" type="pres">
      <dgm:prSet presAssocID="{2BF5429F-0F22-4CF3-9962-56C39FEA83E6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DA84BF84-E8A6-4D73-88FF-16A064056B5D}" type="pres">
      <dgm:prSet presAssocID="{7C40D5F1-2FC2-4E6C-B175-4AAD4204BE44}" presName="node" presStyleLbl="node1" presStyleIdx="1" presStyleCnt="6" custScaleX="118145" custScaleY="92584" custLinFactNeighborX="1002" custLinFactNeighborY="-83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AD9D5B-7FBD-40AB-8D86-F87430A885A8}" type="pres">
      <dgm:prSet presAssocID="{48A18CD7-4FF2-42DA-B3C1-1B3EC14FBA85}" presName="sibTrans" presStyleLbl="sibTrans2D1" presStyleIdx="1" presStyleCnt="5"/>
      <dgm:spPr/>
      <dgm:t>
        <a:bodyPr/>
        <a:lstStyle/>
        <a:p>
          <a:endParaRPr lang="en-IN"/>
        </a:p>
      </dgm:t>
    </dgm:pt>
    <dgm:pt modelId="{B6D4B2A8-2B27-43C3-9EA7-334ADEA7BC18}" type="pres">
      <dgm:prSet presAssocID="{48A18CD7-4FF2-42DA-B3C1-1B3EC14FBA85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C6F29C3E-6EA5-4173-85CA-A153DF8B9C6A}" type="pres">
      <dgm:prSet presAssocID="{B553152E-D60B-486D-862E-F8F9EDE18AE2}" presName="node" presStyleLbl="node1" presStyleIdx="2" presStyleCnt="6" custScaleX="106113" custScaleY="87543" custLinFactNeighborX="84" custLinFactNeighborY="-66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684412-DB95-40A5-8C06-38BEF08BA11F}" type="pres">
      <dgm:prSet presAssocID="{44842825-59AF-4A3F-81A8-3E8A3603BA75}" presName="sibTrans" presStyleLbl="sibTrans2D1" presStyleIdx="2" presStyleCnt="5"/>
      <dgm:spPr/>
      <dgm:t>
        <a:bodyPr/>
        <a:lstStyle/>
        <a:p>
          <a:endParaRPr lang="en-IN"/>
        </a:p>
      </dgm:t>
    </dgm:pt>
    <dgm:pt modelId="{C1A6A568-27AF-47E8-BF68-79FB4C2557AC}" type="pres">
      <dgm:prSet presAssocID="{44842825-59AF-4A3F-81A8-3E8A3603BA75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227F6EF0-3637-4487-B46F-D234C9708000}" type="pres">
      <dgm:prSet presAssocID="{DB96C36F-53A5-46D7-B272-40EAF4333283}" presName="node" presStyleLbl="node1" presStyleIdx="3" presStyleCnt="6" custScaleX="109897" custScaleY="107341" custLinFactNeighborX="1152" custLinFactNeighborY="2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EE617-F567-4CC1-88DE-D930B2B4EC60}" type="pres">
      <dgm:prSet presAssocID="{2158E6C5-2D02-47BA-9AEE-A941F6A53FA6}" presName="sibTrans" presStyleLbl="sibTrans2D1" presStyleIdx="3" presStyleCnt="5"/>
      <dgm:spPr/>
      <dgm:t>
        <a:bodyPr/>
        <a:lstStyle/>
        <a:p>
          <a:endParaRPr lang="en-IN"/>
        </a:p>
      </dgm:t>
    </dgm:pt>
    <dgm:pt modelId="{4B4440AB-8EA6-4ADB-8E66-6175AA68ECD5}" type="pres">
      <dgm:prSet presAssocID="{2158E6C5-2D02-47BA-9AEE-A941F6A53FA6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1C327331-EC62-4E6B-B335-04F9349AD90C}" type="pres">
      <dgm:prSet presAssocID="{16AD9F1C-D37E-4AA7-ABBD-F83340DABFD3}" presName="node" presStyleLbl="node1" presStyleIdx="4" presStyleCnt="6" custScaleX="124544" custScaleY="109813" custLinFactNeighborX="4722" custLinFactNeighborY="35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6F9C7F-3A40-4645-BAB0-E57C9956F26C}" type="pres">
      <dgm:prSet presAssocID="{2CD6DBE6-4F6C-4F2C-877E-0A90B99EC654}" presName="sibTrans" presStyleLbl="sibTrans2D1" presStyleIdx="4" presStyleCnt="5"/>
      <dgm:spPr/>
      <dgm:t>
        <a:bodyPr/>
        <a:lstStyle/>
        <a:p>
          <a:endParaRPr lang="en-IN"/>
        </a:p>
      </dgm:t>
    </dgm:pt>
    <dgm:pt modelId="{726C9EA9-0139-4F3C-9CFD-FA430F25361F}" type="pres">
      <dgm:prSet presAssocID="{2CD6DBE6-4F6C-4F2C-877E-0A90B99EC654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020E39A4-9789-44DE-B82D-E2040A92B434}" type="pres">
      <dgm:prSet presAssocID="{3C6A7DA8-11AD-4D80-8191-604A43A1368C}" presName="node" presStyleLbl="node1" presStyleIdx="5" presStyleCnt="6" custScaleX="113753" custScaleY="102453" custLinFactNeighborX="-140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8435471-5E77-4E25-A7BB-5848C6091080}" type="presOf" srcId="{3C6A7DA8-11AD-4D80-8191-604A43A1368C}" destId="{020E39A4-9789-44DE-B82D-E2040A92B434}" srcOrd="0" destOrd="0" presId="urn:microsoft.com/office/officeart/2005/8/layout/process5"/>
    <dgm:cxn modelId="{CA8F936F-AC85-48F9-96E4-1647880FE5F3}" type="presOf" srcId="{2158E6C5-2D02-47BA-9AEE-A941F6A53FA6}" destId="{4B4440AB-8EA6-4ADB-8E66-6175AA68ECD5}" srcOrd="1" destOrd="0" presId="urn:microsoft.com/office/officeart/2005/8/layout/process5"/>
    <dgm:cxn modelId="{81496D0B-8B95-48F4-A865-B0A58E607D52}" srcId="{CA07E6BD-A728-463A-8C01-DEF0B53ECA42}" destId="{B553152E-D60B-486D-862E-F8F9EDE18AE2}" srcOrd="2" destOrd="0" parTransId="{EDED4845-2F61-4150-A980-A089020E3F3F}" sibTransId="{44842825-59AF-4A3F-81A8-3E8A3603BA75}"/>
    <dgm:cxn modelId="{FDF5B8A9-793C-4BFC-8B4C-30F76A719F1A}" type="presOf" srcId="{009CC55B-F38E-4302-A8A3-A7E24F0ACBC3}" destId="{816C9203-433B-4A63-B49F-8F14EFF109C5}" srcOrd="0" destOrd="0" presId="urn:microsoft.com/office/officeart/2005/8/layout/process5"/>
    <dgm:cxn modelId="{C1806932-866F-4F84-B9E4-9CAA9AF87E96}" type="presOf" srcId="{48A18CD7-4FF2-42DA-B3C1-1B3EC14FBA85}" destId="{B6D4B2A8-2B27-43C3-9EA7-334ADEA7BC18}" srcOrd="1" destOrd="0" presId="urn:microsoft.com/office/officeart/2005/8/layout/process5"/>
    <dgm:cxn modelId="{38ECD3DF-EE79-4530-A7D8-24EB143DBD35}" type="presOf" srcId="{2158E6C5-2D02-47BA-9AEE-A941F6A53FA6}" destId="{9EAEE617-F567-4CC1-88DE-D930B2B4EC60}" srcOrd="0" destOrd="0" presId="urn:microsoft.com/office/officeart/2005/8/layout/process5"/>
    <dgm:cxn modelId="{6FF4C1C8-766D-4094-A2F4-67DDF79EBC2F}" type="presOf" srcId="{B553152E-D60B-486D-862E-F8F9EDE18AE2}" destId="{C6F29C3E-6EA5-4173-85CA-A153DF8B9C6A}" srcOrd="0" destOrd="0" presId="urn:microsoft.com/office/officeart/2005/8/layout/process5"/>
    <dgm:cxn modelId="{0F6949C1-B347-4C67-8CB2-BE94A9E8DA9C}" type="presOf" srcId="{2CD6DBE6-4F6C-4F2C-877E-0A90B99EC654}" destId="{D56F9C7F-3A40-4645-BAB0-E57C9956F26C}" srcOrd="0" destOrd="0" presId="urn:microsoft.com/office/officeart/2005/8/layout/process5"/>
    <dgm:cxn modelId="{DE8BD7B3-3AED-4243-9841-0939897A5110}" srcId="{CA07E6BD-A728-463A-8C01-DEF0B53ECA42}" destId="{3C6A7DA8-11AD-4D80-8191-604A43A1368C}" srcOrd="5" destOrd="0" parTransId="{05A02E8B-92CF-4C65-B384-96C2F8E494BC}" sibTransId="{F5C2C7CC-0553-401D-8C53-7AC8A4352EC8}"/>
    <dgm:cxn modelId="{D6517219-03DF-4645-9C37-632BF875F396}" type="presOf" srcId="{2BF5429F-0F22-4CF3-9962-56C39FEA83E6}" destId="{7E166603-CED2-4D6D-84E2-D61ABC1E49A8}" srcOrd="1" destOrd="0" presId="urn:microsoft.com/office/officeart/2005/8/layout/process5"/>
    <dgm:cxn modelId="{858AA053-ED65-4966-B985-B70B9F346DF4}" srcId="{CA07E6BD-A728-463A-8C01-DEF0B53ECA42}" destId="{16AD9F1C-D37E-4AA7-ABBD-F83340DABFD3}" srcOrd="4" destOrd="0" parTransId="{B7DB6E02-BB16-47DA-ACAB-55B702421F69}" sibTransId="{2CD6DBE6-4F6C-4F2C-877E-0A90B99EC654}"/>
    <dgm:cxn modelId="{D421FA3B-BADE-4511-9543-CBEF6B2710D1}" type="presOf" srcId="{2BF5429F-0F22-4CF3-9962-56C39FEA83E6}" destId="{EBA49463-BA2A-47CA-AE8E-30575AEFA2A9}" srcOrd="0" destOrd="0" presId="urn:microsoft.com/office/officeart/2005/8/layout/process5"/>
    <dgm:cxn modelId="{FB4BD54C-5DBC-4006-88EC-C1C6EE5B1954}" type="presOf" srcId="{16AD9F1C-D37E-4AA7-ABBD-F83340DABFD3}" destId="{1C327331-EC62-4E6B-B335-04F9349AD90C}" srcOrd="0" destOrd="0" presId="urn:microsoft.com/office/officeart/2005/8/layout/process5"/>
    <dgm:cxn modelId="{4328C808-CF58-49B9-8F0C-CFDE36C1D2DF}" srcId="{CA07E6BD-A728-463A-8C01-DEF0B53ECA42}" destId="{009CC55B-F38E-4302-A8A3-A7E24F0ACBC3}" srcOrd="0" destOrd="0" parTransId="{FF8C5296-5428-469B-948A-C99A4ABEC65F}" sibTransId="{2BF5429F-0F22-4CF3-9962-56C39FEA83E6}"/>
    <dgm:cxn modelId="{394C51B3-CAD9-4AA4-B496-DCE35D006E75}" type="presOf" srcId="{7C40D5F1-2FC2-4E6C-B175-4AAD4204BE44}" destId="{DA84BF84-E8A6-4D73-88FF-16A064056B5D}" srcOrd="0" destOrd="0" presId="urn:microsoft.com/office/officeart/2005/8/layout/process5"/>
    <dgm:cxn modelId="{EF94BFF2-29C3-4FFF-B2AC-1459C6056601}" type="presOf" srcId="{2CD6DBE6-4F6C-4F2C-877E-0A90B99EC654}" destId="{726C9EA9-0139-4F3C-9CFD-FA430F25361F}" srcOrd="1" destOrd="0" presId="urn:microsoft.com/office/officeart/2005/8/layout/process5"/>
    <dgm:cxn modelId="{F5162C99-7E90-47D3-A03D-AD8EBBD3D6B6}" srcId="{CA07E6BD-A728-463A-8C01-DEF0B53ECA42}" destId="{7C40D5F1-2FC2-4E6C-B175-4AAD4204BE44}" srcOrd="1" destOrd="0" parTransId="{1010D5B0-D2EF-48AD-822C-F8B43189F08A}" sibTransId="{48A18CD7-4FF2-42DA-B3C1-1B3EC14FBA85}"/>
    <dgm:cxn modelId="{ECC6A81F-BD91-4B7E-B9F3-C57835EC2298}" type="presOf" srcId="{CA07E6BD-A728-463A-8C01-DEF0B53ECA42}" destId="{3720FA2D-6CDE-4D3C-A0AA-256E726BE6AB}" srcOrd="0" destOrd="0" presId="urn:microsoft.com/office/officeart/2005/8/layout/process5"/>
    <dgm:cxn modelId="{30ECA1D4-52FD-4BBF-86C6-38C0F87F0E3B}" type="presOf" srcId="{48A18CD7-4FF2-42DA-B3C1-1B3EC14FBA85}" destId="{97AD9D5B-7FBD-40AB-8D86-F87430A885A8}" srcOrd="0" destOrd="0" presId="urn:microsoft.com/office/officeart/2005/8/layout/process5"/>
    <dgm:cxn modelId="{949456A8-63C3-4CB6-A485-62FD003D9C54}" srcId="{CA07E6BD-A728-463A-8C01-DEF0B53ECA42}" destId="{DB96C36F-53A5-46D7-B272-40EAF4333283}" srcOrd="3" destOrd="0" parTransId="{1BBF9E9C-496F-463E-B4DB-F058E3553EDE}" sibTransId="{2158E6C5-2D02-47BA-9AEE-A941F6A53FA6}"/>
    <dgm:cxn modelId="{7B571CC6-7032-418D-8EC8-11AA35782372}" type="presOf" srcId="{DB96C36F-53A5-46D7-B272-40EAF4333283}" destId="{227F6EF0-3637-4487-B46F-D234C9708000}" srcOrd="0" destOrd="0" presId="urn:microsoft.com/office/officeart/2005/8/layout/process5"/>
    <dgm:cxn modelId="{DB015BC5-07FC-404F-AEB0-0E9D250940D9}" type="presOf" srcId="{44842825-59AF-4A3F-81A8-3E8A3603BA75}" destId="{C1A6A568-27AF-47E8-BF68-79FB4C2557AC}" srcOrd="1" destOrd="0" presId="urn:microsoft.com/office/officeart/2005/8/layout/process5"/>
    <dgm:cxn modelId="{9413A32D-D480-4F4D-A59A-5A76913E50F4}" type="presOf" srcId="{44842825-59AF-4A3F-81A8-3E8A3603BA75}" destId="{44684412-DB95-40A5-8C06-38BEF08BA11F}" srcOrd="0" destOrd="0" presId="urn:microsoft.com/office/officeart/2005/8/layout/process5"/>
    <dgm:cxn modelId="{9D3F8B6C-CE92-41F1-BF33-20FA74FD8268}" type="presParOf" srcId="{3720FA2D-6CDE-4D3C-A0AA-256E726BE6AB}" destId="{816C9203-433B-4A63-B49F-8F14EFF109C5}" srcOrd="0" destOrd="0" presId="urn:microsoft.com/office/officeart/2005/8/layout/process5"/>
    <dgm:cxn modelId="{B892D1D9-B466-480E-ADE5-F58588BD3D79}" type="presParOf" srcId="{3720FA2D-6CDE-4D3C-A0AA-256E726BE6AB}" destId="{EBA49463-BA2A-47CA-AE8E-30575AEFA2A9}" srcOrd="1" destOrd="0" presId="urn:microsoft.com/office/officeart/2005/8/layout/process5"/>
    <dgm:cxn modelId="{1EE1AD2F-D131-4110-AFBE-901C4F884D94}" type="presParOf" srcId="{EBA49463-BA2A-47CA-AE8E-30575AEFA2A9}" destId="{7E166603-CED2-4D6D-84E2-D61ABC1E49A8}" srcOrd="0" destOrd="0" presId="urn:microsoft.com/office/officeart/2005/8/layout/process5"/>
    <dgm:cxn modelId="{91843A13-F056-41FD-8D43-C45A1D50D100}" type="presParOf" srcId="{3720FA2D-6CDE-4D3C-A0AA-256E726BE6AB}" destId="{DA84BF84-E8A6-4D73-88FF-16A064056B5D}" srcOrd="2" destOrd="0" presId="urn:microsoft.com/office/officeart/2005/8/layout/process5"/>
    <dgm:cxn modelId="{1DD08F4B-68F0-447F-89C4-90E9806D1EEC}" type="presParOf" srcId="{3720FA2D-6CDE-4D3C-A0AA-256E726BE6AB}" destId="{97AD9D5B-7FBD-40AB-8D86-F87430A885A8}" srcOrd="3" destOrd="0" presId="urn:microsoft.com/office/officeart/2005/8/layout/process5"/>
    <dgm:cxn modelId="{29923ABD-F803-4BCA-808D-876ABE43588E}" type="presParOf" srcId="{97AD9D5B-7FBD-40AB-8D86-F87430A885A8}" destId="{B6D4B2A8-2B27-43C3-9EA7-334ADEA7BC18}" srcOrd="0" destOrd="0" presId="urn:microsoft.com/office/officeart/2005/8/layout/process5"/>
    <dgm:cxn modelId="{7EE1519C-9787-494E-8513-5F765F43E922}" type="presParOf" srcId="{3720FA2D-6CDE-4D3C-A0AA-256E726BE6AB}" destId="{C6F29C3E-6EA5-4173-85CA-A153DF8B9C6A}" srcOrd="4" destOrd="0" presId="urn:microsoft.com/office/officeart/2005/8/layout/process5"/>
    <dgm:cxn modelId="{0EB08FBD-ADF7-439C-88CE-987C72DF2E77}" type="presParOf" srcId="{3720FA2D-6CDE-4D3C-A0AA-256E726BE6AB}" destId="{44684412-DB95-40A5-8C06-38BEF08BA11F}" srcOrd="5" destOrd="0" presId="urn:microsoft.com/office/officeart/2005/8/layout/process5"/>
    <dgm:cxn modelId="{E794D60E-7B47-4976-BFB8-3F14CB29F35C}" type="presParOf" srcId="{44684412-DB95-40A5-8C06-38BEF08BA11F}" destId="{C1A6A568-27AF-47E8-BF68-79FB4C2557AC}" srcOrd="0" destOrd="0" presId="urn:microsoft.com/office/officeart/2005/8/layout/process5"/>
    <dgm:cxn modelId="{DCB38261-92B1-4FA7-86BF-504FB5B6AB0B}" type="presParOf" srcId="{3720FA2D-6CDE-4D3C-A0AA-256E726BE6AB}" destId="{227F6EF0-3637-4487-B46F-D234C9708000}" srcOrd="6" destOrd="0" presId="urn:microsoft.com/office/officeart/2005/8/layout/process5"/>
    <dgm:cxn modelId="{59A40C69-E178-4379-8DD6-51DD9581E5E0}" type="presParOf" srcId="{3720FA2D-6CDE-4D3C-A0AA-256E726BE6AB}" destId="{9EAEE617-F567-4CC1-88DE-D930B2B4EC60}" srcOrd="7" destOrd="0" presId="urn:microsoft.com/office/officeart/2005/8/layout/process5"/>
    <dgm:cxn modelId="{E89C5E78-3974-4285-B221-4D6D1BAB2925}" type="presParOf" srcId="{9EAEE617-F567-4CC1-88DE-D930B2B4EC60}" destId="{4B4440AB-8EA6-4ADB-8E66-6175AA68ECD5}" srcOrd="0" destOrd="0" presId="urn:microsoft.com/office/officeart/2005/8/layout/process5"/>
    <dgm:cxn modelId="{1324E407-FC0C-43DE-B3A6-87EAA0FF87DE}" type="presParOf" srcId="{3720FA2D-6CDE-4D3C-A0AA-256E726BE6AB}" destId="{1C327331-EC62-4E6B-B335-04F9349AD90C}" srcOrd="8" destOrd="0" presId="urn:microsoft.com/office/officeart/2005/8/layout/process5"/>
    <dgm:cxn modelId="{031695A0-1814-455D-A312-28EF34E3EEEA}" type="presParOf" srcId="{3720FA2D-6CDE-4D3C-A0AA-256E726BE6AB}" destId="{D56F9C7F-3A40-4645-BAB0-E57C9956F26C}" srcOrd="9" destOrd="0" presId="urn:microsoft.com/office/officeart/2005/8/layout/process5"/>
    <dgm:cxn modelId="{A748CC57-D714-49B6-A9BB-FF842B89D0D7}" type="presParOf" srcId="{D56F9C7F-3A40-4645-BAB0-E57C9956F26C}" destId="{726C9EA9-0139-4F3C-9CFD-FA430F25361F}" srcOrd="0" destOrd="0" presId="urn:microsoft.com/office/officeart/2005/8/layout/process5"/>
    <dgm:cxn modelId="{AD4D0EF9-E52A-4DDD-8EB4-E6203166956D}" type="presParOf" srcId="{3720FA2D-6CDE-4D3C-A0AA-256E726BE6AB}" destId="{020E39A4-9789-44DE-B82D-E2040A92B43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6C9203-433B-4A63-B49F-8F14EFF109C5}">
      <dsp:nvSpPr>
        <dsp:cNvPr id="0" name=""/>
        <dsp:cNvSpPr/>
      </dsp:nvSpPr>
      <dsp:spPr>
        <a:xfrm>
          <a:off x="74009" y="363694"/>
          <a:ext cx="1811692" cy="8608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/>
            <a:t>User Input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/>
            <a:t>(Symptoms, History, Age, Lifestyle, etc.) </a:t>
          </a:r>
          <a:endParaRPr lang="en-US" sz="1200" b="1" kern="1200"/>
        </a:p>
      </dsp:txBody>
      <dsp:txXfrm>
        <a:off x="74009" y="363694"/>
        <a:ext cx="1811692" cy="860870"/>
      </dsp:txXfrm>
    </dsp:sp>
    <dsp:sp modelId="{EBA49463-BA2A-47CA-AE8E-30575AEFA2A9}">
      <dsp:nvSpPr>
        <dsp:cNvPr id="0" name=""/>
        <dsp:cNvSpPr/>
      </dsp:nvSpPr>
      <dsp:spPr>
        <a:xfrm rot="11078">
          <a:off x="2041722" y="603226"/>
          <a:ext cx="375870" cy="389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2">
                <a:lumMod val="50000"/>
              </a:schemeClr>
            </a:solidFill>
          </a:endParaRPr>
        </a:p>
      </dsp:txBody>
      <dsp:txXfrm rot="11078">
        <a:off x="2041722" y="603226"/>
        <a:ext cx="375870" cy="389861"/>
      </dsp:txXfrm>
    </dsp:sp>
    <dsp:sp modelId="{DA84BF84-E8A6-4D73-88FF-16A064056B5D}">
      <dsp:nvSpPr>
        <dsp:cNvPr id="0" name=""/>
        <dsp:cNvSpPr/>
      </dsp:nvSpPr>
      <dsp:spPr>
        <a:xfrm>
          <a:off x="2594888" y="365693"/>
          <a:ext cx="1857265" cy="873264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Data</a:t>
          </a:r>
          <a:r>
            <a:rPr lang="en-US" sz="1100" b="1" kern="1200" baseline="0"/>
            <a:t> Preprocessing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baseline="0"/>
            <a:t>(Data Cleaning, Normalization using Python)</a:t>
          </a:r>
          <a:endParaRPr lang="en-US" sz="1100" b="1" kern="1200"/>
        </a:p>
      </dsp:txBody>
      <dsp:txXfrm>
        <a:off x="2594888" y="365693"/>
        <a:ext cx="1857265" cy="873264"/>
      </dsp:txXfrm>
    </dsp:sp>
    <dsp:sp modelId="{97AD9D5B-7FBD-40AB-8D86-F87430A885A8}">
      <dsp:nvSpPr>
        <dsp:cNvPr id="0" name=""/>
        <dsp:cNvSpPr/>
      </dsp:nvSpPr>
      <dsp:spPr>
        <a:xfrm rot="22780">
          <a:off x="4587313" y="615523"/>
          <a:ext cx="325627" cy="389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2">
                <a:lumMod val="50000"/>
              </a:schemeClr>
            </a:solidFill>
          </a:endParaRPr>
        </a:p>
      </dsp:txBody>
      <dsp:txXfrm rot="22780">
        <a:off x="4587313" y="615523"/>
        <a:ext cx="325627" cy="389861"/>
      </dsp:txXfrm>
    </dsp:sp>
    <dsp:sp modelId="{C6F29C3E-6EA5-4173-85CA-A153DF8B9C6A}">
      <dsp:nvSpPr>
        <dsp:cNvPr id="0" name=""/>
        <dsp:cNvSpPr/>
      </dsp:nvSpPr>
      <dsp:spPr>
        <a:xfrm>
          <a:off x="5066531" y="405219"/>
          <a:ext cx="1668119" cy="825717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 Selection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(Machine Learning)</a:t>
          </a:r>
          <a:endParaRPr lang="en-US" sz="1200" b="1" kern="1200" baseline="0" dirty="0"/>
        </a:p>
      </dsp:txBody>
      <dsp:txXfrm>
        <a:off x="5066531" y="405219"/>
        <a:ext cx="1668119" cy="825717"/>
      </dsp:txXfrm>
    </dsp:sp>
    <dsp:sp modelId="{44684412-DB95-40A5-8C06-38BEF08BA11F}">
      <dsp:nvSpPr>
        <dsp:cNvPr id="0" name=""/>
        <dsp:cNvSpPr/>
      </dsp:nvSpPr>
      <dsp:spPr>
        <a:xfrm rot="5460545">
          <a:off x="5693763" y="1389772"/>
          <a:ext cx="386650" cy="389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chemeClr val="tx2">
                <a:lumMod val="50000"/>
              </a:schemeClr>
            </a:solidFill>
          </a:endParaRPr>
        </a:p>
      </dsp:txBody>
      <dsp:txXfrm rot="5460545">
        <a:off x="5693763" y="1389772"/>
        <a:ext cx="386650" cy="389861"/>
      </dsp:txXfrm>
    </dsp:sp>
    <dsp:sp modelId="{227F6EF0-3637-4487-B46F-D234C9708000}">
      <dsp:nvSpPr>
        <dsp:cNvPr id="0" name=""/>
        <dsp:cNvSpPr/>
      </dsp:nvSpPr>
      <dsp:spPr>
        <a:xfrm>
          <a:off x="5007752" y="1960353"/>
          <a:ext cx="1727605" cy="1012454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Prediction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(Risk</a:t>
          </a:r>
          <a:r>
            <a:rPr lang="en-US" sz="1200" b="1" kern="1200" baseline="0" dirty="0" smtClean="0"/>
            <a:t> Assessment)</a:t>
          </a:r>
          <a:endParaRPr lang="en-US" sz="1200" b="1" kern="1200" dirty="0"/>
        </a:p>
      </dsp:txBody>
      <dsp:txXfrm>
        <a:off x="5007752" y="1960353"/>
        <a:ext cx="1727605" cy="1012454"/>
      </dsp:txXfrm>
    </dsp:sp>
    <dsp:sp modelId="{9EAEE617-F567-4CC1-88DE-D930B2B4EC60}">
      <dsp:nvSpPr>
        <dsp:cNvPr id="0" name=""/>
        <dsp:cNvSpPr/>
      </dsp:nvSpPr>
      <dsp:spPr>
        <a:xfrm rot="10755270">
          <a:off x="4590286" y="2286402"/>
          <a:ext cx="295025" cy="389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2">
                <a:lumMod val="50000"/>
              </a:schemeClr>
            </a:solidFill>
          </a:endParaRPr>
        </a:p>
      </dsp:txBody>
      <dsp:txXfrm rot="10755270">
        <a:off x="4590286" y="2286402"/>
        <a:ext cx="295025" cy="389861"/>
      </dsp:txXfrm>
    </dsp:sp>
    <dsp:sp modelId="{1C327331-EC62-4E6B-B335-04F9349AD90C}">
      <dsp:nvSpPr>
        <dsp:cNvPr id="0" name=""/>
        <dsp:cNvSpPr/>
      </dsp:nvSpPr>
      <dsp:spPr>
        <a:xfrm>
          <a:off x="2493288" y="1979915"/>
          <a:ext cx="1957859" cy="1035770"/>
        </a:xfrm>
        <a:prstGeom prst="roundRect">
          <a:avLst>
            <a:gd name="adj" fmla="val 10000"/>
          </a:avLst>
        </a:prstGeom>
        <a:solidFill>
          <a:schemeClr val="accent5">
            <a:hueOff val="-5882677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Recommendations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(Care Navigation) </a:t>
          </a:r>
        </a:p>
      </dsp:txBody>
      <dsp:txXfrm>
        <a:off x="2493288" y="1979915"/>
        <a:ext cx="1957859" cy="1035770"/>
      </dsp:txXfrm>
    </dsp:sp>
    <dsp:sp modelId="{D56F9C7F-3A40-4645-BAB0-E57C9956F26C}">
      <dsp:nvSpPr>
        <dsp:cNvPr id="0" name=""/>
        <dsp:cNvSpPr/>
      </dsp:nvSpPr>
      <dsp:spPr>
        <a:xfrm rot="10844558">
          <a:off x="1964473" y="2285748"/>
          <a:ext cx="373716" cy="389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2">
                <a:lumMod val="50000"/>
              </a:schemeClr>
            </a:solidFill>
          </a:endParaRPr>
        </a:p>
      </dsp:txBody>
      <dsp:txXfrm rot="10844558">
        <a:off x="1964473" y="2285748"/>
        <a:ext cx="373716" cy="389861"/>
      </dsp:txXfrm>
    </dsp:sp>
    <dsp:sp modelId="{020E39A4-9789-44DE-B82D-E2040A92B434}">
      <dsp:nvSpPr>
        <dsp:cNvPr id="0" name=""/>
        <dsp:cNvSpPr/>
      </dsp:nvSpPr>
      <dsp:spPr>
        <a:xfrm>
          <a:off x="0" y="1981207"/>
          <a:ext cx="1788222" cy="966350"/>
        </a:xfrm>
        <a:prstGeom prst="roundRect">
          <a:avLst>
            <a:gd name="adj" fmla="val 1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 </a:t>
          </a:r>
          <a:r>
            <a:rPr lang="en-US" sz="1200" b="1" kern="1200" dirty="0"/>
            <a:t>Display Result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(User Interface)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(</a:t>
          </a:r>
          <a:r>
            <a:rPr lang="en-US" sz="1200" b="1" kern="1200" dirty="0" err="1"/>
            <a:t>Streamlit</a:t>
          </a:r>
          <a:r>
            <a:rPr lang="en-US" sz="1200" b="1" kern="1200" dirty="0"/>
            <a:t>)</a:t>
          </a:r>
        </a:p>
      </dsp:txBody>
      <dsp:txXfrm>
        <a:off x="0" y="1981207"/>
        <a:ext cx="1788222" cy="96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92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89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27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083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70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99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41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8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34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189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24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D17F-4A0C-4A84-AB53-839898241FAD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7947-C50A-4CF7-AA46-BD17AEC63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73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48788" y="931383"/>
            <a:ext cx="8260507" cy="1253296"/>
          </a:xfrm>
          <a:solidFill>
            <a:schemeClr val="bg1">
              <a:lumMod val="95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Department of Artificial Intelligence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Project </a:t>
            </a:r>
            <a:r>
              <a:rPr lang="en-US" sz="2800" dirty="0" smtClean="0"/>
              <a:t>Progress </a:t>
            </a:r>
            <a:r>
              <a:rPr lang="en-US" sz="2800" dirty="0"/>
              <a:t>Seminar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Winter </a:t>
            </a:r>
            <a:r>
              <a:rPr lang="en-US" sz="2800" dirty="0"/>
              <a:t>2024 (Session: 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058" y="3741730"/>
            <a:ext cx="46693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by:- </a:t>
            </a:r>
          </a:p>
          <a:p>
            <a:pPr marL="342900" indent="-342900">
              <a:buFontTx/>
              <a:buAutoNum type="arabicPeriod"/>
            </a:pPr>
            <a:r>
              <a:rPr lang="en-IN" dirty="0" err="1" smtClean="0"/>
              <a:t>Pranali</a:t>
            </a:r>
            <a:r>
              <a:rPr lang="en-IN" dirty="0" smtClean="0"/>
              <a:t> </a:t>
            </a:r>
            <a:r>
              <a:rPr lang="en-IN" dirty="0" err="1"/>
              <a:t>Bhope</a:t>
            </a:r>
            <a:r>
              <a:rPr lang="en-IN" dirty="0"/>
              <a:t> (B-08) </a:t>
            </a:r>
            <a:endParaRPr lang="en-IN" dirty="0" smtClean="0"/>
          </a:p>
          <a:p>
            <a:pPr marL="342900" indent="-342900">
              <a:buFontTx/>
              <a:buAutoNum type="arabicPeriod"/>
            </a:pPr>
            <a:r>
              <a:rPr lang="en-IN" dirty="0" err="1" smtClean="0"/>
              <a:t>Mishri</a:t>
            </a:r>
            <a:r>
              <a:rPr lang="en-IN" dirty="0" smtClean="0"/>
              <a:t> </a:t>
            </a:r>
            <a:r>
              <a:rPr lang="en-IN" dirty="0" err="1"/>
              <a:t>Gube</a:t>
            </a:r>
            <a:r>
              <a:rPr lang="en-IN" dirty="0"/>
              <a:t> (B-07) 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Sejal</a:t>
            </a:r>
            <a:r>
              <a:rPr lang="en-IN" dirty="0" smtClean="0"/>
              <a:t> </a:t>
            </a:r>
            <a:r>
              <a:rPr lang="en-IN" dirty="0" err="1" smtClean="0"/>
              <a:t>Khumbhare</a:t>
            </a:r>
            <a:r>
              <a:rPr lang="en-IN" dirty="0" smtClean="0"/>
              <a:t> (B-12)</a:t>
            </a:r>
          </a:p>
          <a:p>
            <a:pPr marL="342900" indent="-342900">
              <a:buAutoNum type="arabicPeriod"/>
            </a:pPr>
            <a:r>
              <a:rPr lang="en-IN" dirty="0" smtClean="0"/>
              <a:t>Shraddha </a:t>
            </a:r>
            <a:r>
              <a:rPr lang="en-IN" dirty="0" err="1" smtClean="0"/>
              <a:t>Jha</a:t>
            </a:r>
            <a:r>
              <a:rPr lang="en-IN" dirty="0" smtClean="0"/>
              <a:t> (B-13)</a:t>
            </a:r>
            <a:endParaRPr lang="en-IN" dirty="0" smtClean="0">
              <a:latin typeface="Montserrat" panose="020B0604020202020204" charset="0"/>
            </a:endParaRPr>
          </a:p>
          <a:p>
            <a:endParaRPr lang="en-IN" sz="1200" dirty="0">
              <a:latin typeface="Montserrat" panose="020B060402020202020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" y="5227320"/>
            <a:ext cx="12054840" cy="1397230"/>
            <a:chOff x="0" y="450140"/>
            <a:chExt cx="6351542" cy="994318"/>
          </a:xfrm>
        </p:grpSpPr>
        <p:sp>
          <p:nvSpPr>
            <p:cNvPr id="11" name="Text Box 3"/>
            <p:cNvSpPr txBox="1"/>
            <p:nvPr/>
          </p:nvSpPr>
          <p:spPr>
            <a:xfrm>
              <a:off x="0" y="450140"/>
              <a:ext cx="6308568" cy="6023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660087"/>
                  </a:solidFill>
                  <a:effectLst/>
                  <a:latin typeface="Red Hat Display"/>
                  <a:ea typeface="Tahoma" panose="020B0604030504040204" pitchFamily="34" charset="0"/>
                </a:rPr>
                <a:t>Department of </a:t>
              </a:r>
              <a:r>
                <a:rPr lang="en-IN" sz="2400" b="1" dirty="0" smtClean="0">
                  <a:solidFill>
                    <a:srgbClr val="660087"/>
                  </a:solidFill>
                  <a:effectLst/>
                  <a:latin typeface="Red Hat Display"/>
                  <a:ea typeface="Tahoma" panose="020B0604030504040204" pitchFamily="34" charset="0"/>
                </a:rPr>
                <a:t>Artificial Intelligence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2400" b="1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G H </a:t>
              </a:r>
              <a:r>
                <a:rPr lang="en-US" sz="2400" b="1" dirty="0" err="1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R</a:t>
              </a:r>
              <a:r>
                <a:rPr lang="en-US" sz="2400" b="1" spc="-5" dirty="0" err="1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a</a:t>
              </a:r>
              <a:r>
                <a:rPr lang="en-US" sz="2400" b="1" spc="-10" dirty="0" err="1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i</a:t>
              </a:r>
              <a:r>
                <a:rPr lang="en-US" sz="2400" b="1" dirty="0" err="1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soni</a:t>
              </a:r>
              <a:r>
                <a:rPr lang="en-US" sz="2400" b="1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 </a:t>
              </a:r>
              <a:r>
                <a:rPr lang="en-US" sz="2400" b="1" spc="-15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C</a:t>
              </a:r>
              <a:r>
                <a:rPr lang="en-US" sz="2400" b="1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oll</a:t>
              </a:r>
              <a:r>
                <a:rPr lang="en-US" sz="2400" b="1" spc="5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e</a:t>
              </a:r>
              <a:r>
                <a:rPr lang="en-US" sz="2400" b="1" spc="-15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g</a:t>
              </a:r>
              <a:r>
                <a:rPr lang="en-US" sz="2400" b="1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e of Eng</a:t>
              </a:r>
              <a:r>
                <a:rPr lang="en-US" sz="2400" b="1" spc="-15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i</a:t>
              </a:r>
              <a:r>
                <a:rPr lang="en-US" sz="2400" b="1" dirty="0">
                  <a:solidFill>
                    <a:srgbClr val="ED6E00"/>
                  </a:solidFill>
                  <a:effectLst/>
                  <a:latin typeface="Red Hat Display"/>
                  <a:ea typeface="Tahoma" panose="020B0604030504040204" pitchFamily="34" charset="0"/>
                </a:rPr>
                <a:t>neering 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" y="1050758"/>
              <a:ext cx="634746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2380518" y="2364997"/>
            <a:ext cx="730155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Title of the Project:- </a:t>
            </a:r>
            <a:endParaRPr lang="en-US" sz="2400" b="1" dirty="0" smtClean="0"/>
          </a:p>
          <a:p>
            <a:pPr algn="ctr"/>
            <a:r>
              <a:rPr lang="en-US" sz="2400" dirty="0"/>
              <a:t>Women's Disease Risk Assessment and Care </a:t>
            </a:r>
            <a:br>
              <a:rPr lang="en-US" sz="2400" dirty="0"/>
            </a:br>
            <a:r>
              <a:rPr lang="en-US" sz="2400" dirty="0"/>
              <a:t>Navigator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3986" y="4103196"/>
            <a:ext cx="2783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Guide:- Prof. </a:t>
            </a:r>
            <a:r>
              <a:rPr lang="en-US" dirty="0" err="1" smtClean="0"/>
              <a:t>Madhuri</a:t>
            </a:r>
            <a:r>
              <a:rPr lang="en-US" dirty="0" smtClean="0"/>
              <a:t> </a:t>
            </a:r>
            <a:r>
              <a:rPr lang="en-US" dirty="0" err="1" smtClean="0"/>
              <a:t>Sahu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Incharge</a:t>
            </a:r>
            <a:r>
              <a:rPr lang="en-US" dirty="0"/>
              <a:t>:- Prof. A. Thomas</a:t>
            </a:r>
          </a:p>
        </p:txBody>
      </p:sp>
    </p:spTree>
    <p:extLst>
      <p:ext uri="{BB962C8B-B14F-4D97-AF65-F5344CB8AC3E}">
        <p14:creationId xmlns:p14="http://schemas.microsoft.com/office/powerpoint/2010/main" xmlns="" val="10701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5565" y="1508773"/>
            <a:ext cx="10977901" cy="303788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Scope </a:t>
            </a:r>
            <a:r>
              <a:rPr lang="en-US" sz="2800" b="1" dirty="0">
                <a:latin typeface="Montserrat" panose="00000500000000000000"/>
                <a:ea typeface="Montserrat" panose="00000500000000000000"/>
                <a:cs typeface="Montserrat" panose="00000500000000000000"/>
              </a:rPr>
              <a:t>Women's Disease Risk Assessment and Care </a:t>
            </a:r>
            <a:br>
              <a:rPr lang="en-US" sz="2800" b="1" dirty="0">
                <a:latin typeface="Montserrat" panose="00000500000000000000"/>
                <a:ea typeface="Montserrat" panose="00000500000000000000"/>
                <a:cs typeface="Montserrat" panose="00000500000000000000"/>
              </a:rPr>
            </a:br>
            <a:r>
              <a:rPr lang="en-US" sz="2800" b="1" dirty="0">
                <a:latin typeface="Montserrat" panose="00000500000000000000"/>
                <a:ea typeface="Montserrat" panose="00000500000000000000"/>
                <a:cs typeface="Montserrat" panose="00000500000000000000"/>
              </a:rPr>
              <a:t>Navigator</a:t>
            </a:r>
            <a:br>
              <a:rPr lang="en-US" sz="2800" b="1" dirty="0">
                <a:latin typeface="Montserrat" panose="00000500000000000000"/>
                <a:ea typeface="Montserrat" panose="00000500000000000000"/>
                <a:cs typeface="Montserrat" panose="00000500000000000000"/>
              </a:rPr>
            </a:br>
            <a:endParaRPr lang="en-IN" sz="2800" b="1" dirty="0"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45" y="2180361"/>
            <a:ext cx="119690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Diseases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PCOS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/>
              <a:t>Postpartum </a:t>
            </a:r>
            <a:r>
              <a:rPr lang="en-US" b="1" dirty="0"/>
              <a:t>depression and </a:t>
            </a:r>
            <a:r>
              <a:rPr lang="en-US" b="1" dirty="0" smtClean="0"/>
              <a:t>Diabetes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treatment by creating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of funding concessions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families </a:t>
            </a:r>
            <a:r>
              <a:rPr lang="en-US" b="1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creating awareness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Hospitals saves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cost.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3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5827" y="958590"/>
            <a:ext cx="9144000" cy="670578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Limitations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8363" y="2136339"/>
            <a:ext cx="117097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Data </a:t>
            </a:r>
            <a:r>
              <a:rPr lang="en-US" sz="2000" b="1" dirty="0"/>
              <a:t>Availability and Quality: </a:t>
            </a:r>
            <a:r>
              <a:rPr lang="en-US" sz="2000" dirty="0"/>
              <a:t>Limited availability of </a:t>
            </a:r>
            <a:r>
              <a:rPr lang="en-US" sz="2000" dirty="0" smtClean="0"/>
              <a:t>real time data.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Computational </a:t>
            </a:r>
            <a:r>
              <a:rPr lang="en-US" sz="2000" b="1" dirty="0"/>
              <a:t>Resources: </a:t>
            </a:r>
            <a:r>
              <a:rPr lang="en-US" sz="2000" dirty="0"/>
              <a:t>High computational requirements for real-time processing. 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Integration </a:t>
            </a:r>
            <a:r>
              <a:rPr lang="en-US" sz="2000" b="1" dirty="0"/>
              <a:t>Challenges</a:t>
            </a:r>
            <a:r>
              <a:rPr lang="en-US" sz="2000" dirty="0"/>
              <a:t>: Difficulty integrating with </a:t>
            </a:r>
            <a:r>
              <a:rPr lang="en-US" sz="2000" dirty="0" smtClean="0"/>
              <a:t>real time data.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Privacy </a:t>
            </a:r>
            <a:r>
              <a:rPr lang="en-US" sz="2000" b="1" dirty="0"/>
              <a:t>and Ethical Considerations: </a:t>
            </a:r>
            <a:r>
              <a:rPr lang="en-US" sz="2000" dirty="0"/>
              <a:t>Issues regarding privacy and data usage.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249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55343" y="999533"/>
            <a:ext cx="9144000" cy="670578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55343" y="2413338"/>
            <a:ext cx="9949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Arial" panose="020B0604020202020204" pitchFamily="34" charset="0"/>
              </a:rPr>
              <a:t>In conclusion the rising </a:t>
            </a:r>
            <a:r>
              <a:rPr lang="en-US" altLang="en-US" sz="1600" dirty="0">
                <a:latin typeface="Arial" panose="020B0604020202020204" pitchFamily="34" charset="0"/>
              </a:rPr>
              <a:t>high female adult mortality rate in India, driven by prevalent conditions such as </a:t>
            </a:r>
            <a:r>
              <a:rPr lang="en-US" altLang="en-US" sz="1600" dirty="0" smtClean="0">
                <a:latin typeface="Arial" panose="020B0604020202020204" pitchFamily="34" charset="0"/>
              </a:rPr>
              <a:t>PCOS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osteoporosis,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postpartum depression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diabetes,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underscores </a:t>
            </a:r>
            <a:r>
              <a:rPr lang="en-US" altLang="en-US" sz="1600" dirty="0">
                <a:latin typeface="Arial" panose="020B0604020202020204" pitchFamily="34" charset="0"/>
              </a:rPr>
              <a:t>an urgent need for effective health interventions. Ignorance of symptoms, financial constraints, and societal stigmas contribute significantly to these health issues. Developing a web application leveraging machine learning and deep learning algorithms offers a promising solution. This application aims to facilitate early detection, provide personalized risk assessments, and raise awareness about these conditions. By offering a secure, accessible, and confidential platform, the application can empower women to take proactive steps in managing their health, ultimately reducing mortality rates and improving overall health outcomes.</a:t>
            </a:r>
          </a:p>
        </p:txBody>
      </p:sp>
    </p:spTree>
    <p:extLst>
      <p:ext uri="{BB962C8B-B14F-4D97-AF65-F5344CB8AC3E}">
        <p14:creationId xmlns:p14="http://schemas.microsoft.com/office/powerpoint/2010/main" xmlns="" val="27381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A5307C-2F6C-ADDE-1E3B-8AC4CA114C88}"/>
              </a:ext>
            </a:extLst>
          </p:cNvPr>
          <p:cNvSpPr/>
          <p:nvPr/>
        </p:nvSpPr>
        <p:spPr>
          <a:xfrm>
            <a:off x="0" y="2379233"/>
            <a:ext cx="12192000" cy="238461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61C16B7-6BEC-C1CC-A764-049E15914E59}"/>
              </a:ext>
            </a:extLst>
          </p:cNvPr>
          <p:cNvSpPr txBox="1">
            <a:spLocks/>
          </p:cNvSpPr>
          <p:nvPr/>
        </p:nvSpPr>
        <p:spPr>
          <a:xfrm>
            <a:off x="4331148" y="3079068"/>
            <a:ext cx="3939092" cy="934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Montserrat" panose="00000500000000000000"/>
                <a:sym typeface="Montserrat" panose="00000500000000000000"/>
              </a:rPr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01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53354" y="872017"/>
            <a:ext cx="5490646" cy="479111"/>
          </a:xfrm>
        </p:spPr>
        <p:txBody>
          <a:bodyPr>
            <a:normAutofit fontScale="90000"/>
          </a:bodyPr>
          <a:lstStyle/>
          <a:p>
            <a:r>
              <a:rPr lang="en-GB" b="1" spc="-150" dirty="0" smtClean="0">
                <a:latin typeface="Montserrat" panose="00000500000000000000"/>
                <a:sym typeface="Montserrat" panose="00000500000000000000"/>
              </a:rPr>
              <a:t>Aim &amp; Objective</a:t>
            </a:r>
            <a:endParaRPr lang="en-IN" spc="-150" dirty="0"/>
          </a:p>
        </p:txBody>
      </p:sp>
      <p:sp>
        <p:nvSpPr>
          <p:cNvPr id="3" name="Rectangle 2"/>
          <p:cNvSpPr/>
          <p:nvPr/>
        </p:nvSpPr>
        <p:spPr>
          <a:xfrm>
            <a:off x="276677" y="1498909"/>
            <a:ext cx="113796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Aim: </a:t>
            </a:r>
            <a:endParaRPr lang="en-US" sz="2000" dirty="0"/>
          </a:p>
          <a:p>
            <a:pPr algn="just"/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Web Application that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women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risk</a:t>
            </a:r>
            <a:r>
              <a:rPr lang="en-US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</a:t>
            </a:r>
            <a:r>
              <a:rPr lang="en-US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lang="en-US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PCOS,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/>
              <a:t>Postpartum </a:t>
            </a:r>
            <a:r>
              <a:rPr lang="en-US" sz="2000" b="1" dirty="0"/>
              <a:t>depression and D</a:t>
            </a:r>
            <a:r>
              <a:rPr lang="en-US" sz="2000" b="1" dirty="0" smtClean="0"/>
              <a:t>iabetes</a:t>
            </a:r>
            <a:r>
              <a:rPr lang="en-US" sz="2000" b="1" spc="6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.</a:t>
            </a:r>
          </a:p>
          <a:p>
            <a:pPr algn="just"/>
            <a:endParaRPr lang="en-US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/>
              <a:t>Objectives</a:t>
            </a:r>
            <a:r>
              <a:rPr lang="en-US" sz="2000" b="1" dirty="0"/>
              <a:t>: 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algorithms to identify women at higher risk for specific diseases such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PCOS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osteoporosis, </a:t>
            </a:r>
            <a:r>
              <a:rPr lang="en-US" sz="2000" dirty="0"/>
              <a:t>postpartum depression and diabetes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medical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comprehensive information about the symptoms, risk factors, and preventive measures for these conditions, thereby increasing awareness and encouraging proactive health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algn="just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confidential and stigma-free environment for women to seek health assessments and information, encouraging more women to take charge of their health without fear of societal judgment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953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47" y="1502688"/>
            <a:ext cx="73706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India's female adult mortality rate stands alarmingly high at 185.9 deaths per 1,000 female adults. This statistic underscores a critical health issue that necessitates immediate attention and intervention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the prevalent health </a:t>
            </a:r>
            <a:r>
              <a:rPr lang="en-US" dirty="0" smtClean="0"/>
              <a:t>concerns are Polycystic </a:t>
            </a:r>
            <a:r>
              <a:rPr lang="en-US" dirty="0"/>
              <a:t>Ovary Syndrome (PCOS</a:t>
            </a:r>
            <a:r>
              <a:rPr lang="en-US" dirty="0" smtClean="0"/>
              <a:t>), osteoporosis, postpartum depression and diabetes. 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significant factor contributing to these health issues is the widespread ignorance of symptoms. Furthermore, financial constraints and societal taboos and stigmas often prevent women from seeking timely medical attention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project aims to develop </a:t>
            </a:r>
            <a:r>
              <a:rPr lang="en-US" dirty="0" smtClean="0"/>
              <a:t>a </a:t>
            </a:r>
            <a:r>
              <a:rPr lang="en-US" dirty="0"/>
              <a:t>web application </a:t>
            </a:r>
            <a:r>
              <a:rPr lang="en-US" dirty="0" smtClean="0"/>
              <a:t>which will </a:t>
            </a:r>
            <a:r>
              <a:rPr lang="en-US" dirty="0"/>
              <a:t>utilize machine learning </a:t>
            </a:r>
            <a:r>
              <a:rPr lang="en-US" dirty="0" smtClean="0"/>
              <a:t>to </a:t>
            </a:r>
            <a:r>
              <a:rPr lang="en-US" dirty="0"/>
              <a:t>identify women at higher risk for specific conditions, </a:t>
            </a:r>
            <a:r>
              <a:rPr lang="en-US" dirty="0" smtClean="0"/>
              <a:t>including </a:t>
            </a:r>
            <a:r>
              <a:rPr lang="en-US" dirty="0"/>
              <a:t>PCOS, </a:t>
            </a:r>
            <a:r>
              <a:rPr lang="en-US" dirty="0" smtClean="0"/>
              <a:t>osteoporosis, postpartum </a:t>
            </a:r>
            <a:r>
              <a:rPr lang="en-US" dirty="0"/>
              <a:t>depression and diabetes </a:t>
            </a:r>
            <a:r>
              <a:rPr lang="en-US" dirty="0" smtClean="0"/>
              <a:t>thereby outlining </a:t>
            </a:r>
            <a:r>
              <a:rPr lang="en-US" dirty="0"/>
              <a:t>the critical issues faced by women in India regarding health, identifies the root causes, and presents a tech-based solution to mitigate these problems.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71666" y="667554"/>
            <a:ext cx="3539319" cy="329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Introduction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9996" y="1552374"/>
            <a:ext cx="4441893" cy="2538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4651" y="1665026"/>
            <a:ext cx="2346040" cy="2397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30691" y="4239738"/>
            <a:ext cx="2095853" cy="1954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9995" y="4119415"/>
            <a:ext cx="2410695" cy="21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3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11939" y="767521"/>
            <a:ext cx="5636526" cy="26971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Montserrat" panose="00000500000000000000"/>
                <a:sym typeface="Montserrat" panose="00000500000000000000"/>
              </a:rPr>
              <a:t>Case Study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D08812-9151-F16F-CE87-96623BBA8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256" y="1387012"/>
            <a:ext cx="3020602" cy="3762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068BBE-7DE7-7A7E-B849-ABABA9C6DBAB}"/>
              </a:ext>
            </a:extLst>
          </p:cNvPr>
          <p:cNvSpPr txBox="1"/>
          <p:nvPr/>
        </p:nvSpPr>
        <p:spPr>
          <a:xfrm>
            <a:off x="358765" y="5240140"/>
            <a:ext cx="3465090" cy="3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Nandanwar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an osteologist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CFA0432A-BB8D-DF14-5282-7D41F469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855" y="2110588"/>
            <a:ext cx="78193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Nandanwar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 specialist in osteoporosis, practices at Sai Clinic, located in Ambika Nagar, Ayodhya Nagar, Nagpur.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focuses exclusively on the diagnosis and treatment of osteoporosis and other bone health issues. His expertise includes managing and treating osteoporosis through various therapeutic approaches.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approved of parameters for general symptoms for detecting this disease.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he has provided valuable assistance and guidance on our major project focusing on bone-related diseases in women, including their pros and cons and further osteoporosis research.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11939" y="416540"/>
            <a:ext cx="5636526" cy="26971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Montserrat" panose="00000500000000000000"/>
                <a:sym typeface="Montserrat" panose="00000500000000000000"/>
              </a:rPr>
              <a:t>Case Study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3C711A-CC12-6984-81B8-A90AFBCC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978" r="5710"/>
          <a:stretch/>
        </p:blipFill>
        <p:spPr>
          <a:xfrm>
            <a:off x="220219" y="1742573"/>
            <a:ext cx="4083925" cy="2741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5CC1F1-4AB2-E3E5-CAD0-2510A3180C44}"/>
              </a:ext>
            </a:extLst>
          </p:cNvPr>
          <p:cNvSpPr txBox="1"/>
          <p:nvPr/>
        </p:nvSpPr>
        <p:spPr>
          <a:xfrm>
            <a:off x="220219" y="4683209"/>
            <a:ext cx="44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Nikita : Gynecologist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79D764-C7EB-45A6-967E-E9FCEA9B25A9}"/>
              </a:ext>
            </a:extLst>
          </p:cNvPr>
          <p:cNvSpPr txBox="1"/>
          <p:nvPr/>
        </p:nvSpPr>
        <p:spPr>
          <a:xfrm>
            <a:off x="4880226" y="1733337"/>
            <a:ext cx="6979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Nikita, a gynecologist and women's health specialist, practices at Lata Mangeshkar Hospital, located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Hingna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Rd, Police Nagar, Nagpur, Maharashtra.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 focuses on the diagnosis and treatment of conditions related to the female reproductive system, offering a range of services from routine check-ups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manage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such as endometriosis, polycystic ovary syndrome (PCOS),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postnatal depression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menopause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She added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in PCOS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Irregular periods, Scanty period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Heavy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period, Difficulty in getting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periods to add in our dataset and for postnatal depression she explained the causes and approved the parameters in our dataset.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she has provided valuable assistance and guidance on our major project related to datasets and various women's health issues.</a:t>
            </a:r>
          </a:p>
        </p:txBody>
      </p:sp>
    </p:spTree>
    <p:extLst>
      <p:ext uri="{BB962C8B-B14F-4D97-AF65-F5344CB8AC3E}">
        <p14:creationId xmlns:p14="http://schemas.microsoft.com/office/powerpoint/2010/main" xmlns="" val="11958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05539" y="767520"/>
            <a:ext cx="7293006" cy="46091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Montserrat" panose="00000500000000000000"/>
                <a:sym typeface="Montserrat" panose="00000500000000000000"/>
              </a:rPr>
              <a:t>Proposed Methodology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01369" y="4327239"/>
            <a:ext cx="489527" cy="387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3963706269"/>
              </p:ext>
            </p:extLst>
          </p:nvPr>
        </p:nvGraphicFramePr>
        <p:xfrm>
          <a:off x="2820685" y="2330258"/>
          <a:ext cx="6735358" cy="3426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477819" y="1348835"/>
            <a:ext cx="94210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aims to enhance women's disease by addressing strategies, challenges, and implications. It serves as a framework for governments, organizations, and individuals to create a safer environment for women, requiring cooperation for empowering women.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4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05539" y="767520"/>
            <a:ext cx="7293006" cy="46091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Implementation &amp; Result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01369" y="4327239"/>
            <a:ext cx="489527" cy="387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52134" y="1701922"/>
            <a:ext cx="11932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User Input Form</a:t>
            </a:r>
            <a:r>
              <a:rPr lang="en-US" altLang="en-US" dirty="0">
                <a:latin typeface="Arial" panose="020B0604020202020204" pitchFamily="34" charset="0"/>
              </a:rPr>
              <a:t>: This part collects input from the user, allowing them to enter their age and symptoms. The inputs are gathered in a Pandas </a:t>
            </a:r>
            <a:r>
              <a:rPr lang="en-US" altLang="en-US" dirty="0" err="1">
                <a:latin typeface="Arial" panose="020B0604020202020204" pitchFamily="34" charset="0"/>
              </a:rPr>
              <a:t>DataFrame</a:t>
            </a:r>
            <a:r>
              <a:rPr lang="en-US" altLang="en-US" dirty="0">
                <a:latin typeface="Arial" panose="020B0604020202020204" pitchFamily="34" charset="0"/>
              </a:rPr>
              <a:t> for easy manipulation.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Data Preprocessing</a:t>
            </a:r>
            <a:r>
              <a:rPr lang="en-US" altLang="en-US" dirty="0">
                <a:latin typeface="Arial" panose="020B0604020202020204" pitchFamily="34" charset="0"/>
              </a:rPr>
              <a:t>: This section cleans and prepares the data for prediction. It includes converting categorical symptoms into numerical representations.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Train </a:t>
            </a:r>
            <a:r>
              <a:rPr lang="en-US" altLang="en-US" b="1" dirty="0">
                <a:latin typeface="Arial" panose="020B0604020202020204" pitchFamily="34" charset="0"/>
              </a:rPr>
              <a:t>the Model</a:t>
            </a:r>
            <a:r>
              <a:rPr lang="en-US" altLang="en-US" dirty="0">
                <a:latin typeface="Arial" panose="020B0604020202020204" pitchFamily="34" charset="0"/>
              </a:rPr>
              <a:t>: This block loads the dataset, splits it into training and testing sets, and trains the Logistic Regression model. The model is cached for performance improvement.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Make Predictions</a:t>
            </a:r>
            <a:r>
              <a:rPr lang="en-US" altLang="en-US" dirty="0">
                <a:latin typeface="Arial" panose="020B0604020202020204" pitchFamily="34" charset="0"/>
              </a:rPr>
              <a:t>: The model is used to predict the risk based on user inputs.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Display Results</a:t>
            </a:r>
            <a:r>
              <a:rPr lang="en-US" altLang="en-US" dirty="0">
                <a:latin typeface="Arial" panose="020B0604020202020204" pitchFamily="34" charset="0"/>
              </a:rPr>
              <a:t>: This function displays the risk assessment results to the user based on the predictions made by the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Main Function</a:t>
            </a:r>
            <a:r>
              <a:rPr lang="en-US" altLang="en-US" dirty="0">
                <a:latin typeface="Arial" panose="020B0604020202020204" pitchFamily="34" charset="0"/>
              </a:rPr>
              <a:t>: This combines all the components into a cohesive application that runs the </a:t>
            </a:r>
            <a:r>
              <a:rPr lang="en-US" altLang="en-US" dirty="0" err="1">
                <a:latin typeface="Arial" panose="020B0604020202020204" pitchFamily="34" charset="0"/>
              </a:rPr>
              <a:t>Streamlit</a:t>
            </a:r>
            <a:r>
              <a:rPr lang="en-US" altLang="en-US" dirty="0">
                <a:latin typeface="Arial" panose="020B0604020202020204" pitchFamily="34" charset="0"/>
              </a:rPr>
              <a:t> server and presents the user interface.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-3226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1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01369" y="4327239"/>
            <a:ext cx="489527" cy="387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-3226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9536" y="1243382"/>
            <a:ext cx="4445105" cy="2499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9537" y="3997463"/>
            <a:ext cx="4445104" cy="249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459" y="3997463"/>
            <a:ext cx="4631346" cy="2530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459" y="1243382"/>
            <a:ext cx="4631346" cy="26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76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939" y="1179629"/>
            <a:ext cx="9377082" cy="258202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Possible Solution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53939" y="1633393"/>
            <a:ext cx="1068619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Creating </a:t>
            </a:r>
            <a:r>
              <a:rPr lang="en-US" altLang="en-US" dirty="0">
                <a:latin typeface="Arial" panose="020B0604020202020204" pitchFamily="34" charset="0"/>
              </a:rPr>
              <a:t>a prediction model that may detect conditions including PCOS, osteoporosis, </a:t>
            </a:r>
            <a:r>
              <a:rPr lang="en-US" dirty="0"/>
              <a:t>postpartum depression and diabetes </a:t>
            </a:r>
            <a:r>
              <a:rPr lang="en-US" altLang="en-US" dirty="0" smtClean="0">
                <a:latin typeface="Arial" panose="020B0604020202020204" pitchFamily="34" charset="0"/>
              </a:rPr>
              <a:t>that </a:t>
            </a:r>
            <a:r>
              <a:rPr lang="en-US" altLang="en-US" dirty="0">
                <a:latin typeface="Arial" panose="020B0604020202020204" pitchFamily="34" charset="0"/>
              </a:rPr>
              <a:t>are more likely to </a:t>
            </a:r>
            <a:r>
              <a:rPr lang="en-US" altLang="en-US" dirty="0" smtClean="0">
                <a:latin typeface="Arial" panose="020B0604020202020204" pitchFamily="34" charset="0"/>
              </a:rPr>
              <a:t>occur.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order to lower the risk of the illness at the primary level, experts recommend balanced meals, frequent exercise, and stress management during this time.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GOOGLE Maps recommendations </a:t>
            </a:r>
            <a:r>
              <a:rPr lang="en-US" altLang="en-US" dirty="0">
                <a:latin typeface="Arial" panose="020B0604020202020204" pitchFamily="34" charset="0"/>
              </a:rPr>
              <a:t>for the best clinics and hospitals in the vicinity for medical </a:t>
            </a:r>
            <a:r>
              <a:rPr lang="en-US" altLang="en-US" dirty="0" smtClean="0">
                <a:latin typeface="Arial" panose="020B0604020202020204" pitchFamily="34" charset="0"/>
              </a:rPr>
              <a:t>care.</a:t>
            </a: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Arising </a:t>
            </a:r>
            <a:r>
              <a:rPr lang="en-US" altLang="en-US" dirty="0">
                <a:latin typeface="Arial" panose="020B0604020202020204" pitchFamily="34" charset="0"/>
              </a:rPr>
              <a:t>awareness of the availability of different government health plans and the financing discounts offered by NGOs to families in need.</a:t>
            </a:r>
          </a:p>
        </p:txBody>
      </p:sp>
      <p:sp>
        <p:nvSpPr>
          <p:cNvPr id="8" name="AutoShape 9" descr="https://www.researchgate.net/profile/Mudrik-Alaydrus/publication/301443740/figure/fig1/AS:613447049936941@1523268582720/Wireless-traffic-light-controll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717" y="4691277"/>
            <a:ext cx="2981490" cy="1677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4304" y="4691277"/>
            <a:ext cx="2515942" cy="1677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0343" y="4317104"/>
            <a:ext cx="3049847" cy="2103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0190" y="4941722"/>
            <a:ext cx="2093349" cy="14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12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1148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Artificial Intelligence  Project Progress Seminar  Winter 2024 (Session: 2024-2025)</vt:lpstr>
      <vt:lpstr>Aim &amp; Objective</vt:lpstr>
      <vt:lpstr>Slide 3</vt:lpstr>
      <vt:lpstr>Case Study</vt:lpstr>
      <vt:lpstr>Case Study</vt:lpstr>
      <vt:lpstr>Proposed Methodology</vt:lpstr>
      <vt:lpstr>Implementation &amp; Result</vt:lpstr>
      <vt:lpstr>Slide 8</vt:lpstr>
      <vt:lpstr>Possible Solution</vt:lpstr>
      <vt:lpstr>Scope Women's Disease Risk Assessment and Care  Navigator </vt:lpstr>
      <vt:lpstr>Limitations</vt:lpstr>
      <vt:lpstr>Conclusion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Seminar ON  Project Title</dc:title>
  <dc:creator>Microsoft account</dc:creator>
  <cp:lastModifiedBy>JMS</cp:lastModifiedBy>
  <cp:revision>59</cp:revision>
  <dcterms:created xsi:type="dcterms:W3CDTF">2024-05-06T11:40:19Z</dcterms:created>
  <dcterms:modified xsi:type="dcterms:W3CDTF">2024-10-10T06:50:44Z</dcterms:modified>
</cp:coreProperties>
</file>