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/>
    <p:restoredTop sz="50067"/>
  </p:normalViewPr>
  <p:slideViewPr>
    <p:cSldViewPr snapToGrid="0" snapToObjects="1">
      <p:cViewPr varScale="1">
        <p:scale>
          <a:sx n="62" d="100"/>
          <a:sy n="62" d="100"/>
        </p:scale>
        <p:origin x="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F22A1-29B9-7D4F-989E-235053CE2E88}" type="datetimeFigureOut">
              <a:rPr lang="es-ES_tradnl" smtClean="0"/>
              <a:t>17/10/18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8AF7C-7B9D-AE4B-A944-6665BDEC7D4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03679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8AF7C-7B9D-AE4B-A944-6665BDEC7D49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0515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8AF7C-7B9D-AE4B-A944-6665BDEC7D49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124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gradFill rotWithShape="1">
          <a:gsLst>
            <a:gs pos="62000">
              <a:schemeClr val="bg2">
                <a:tint val="97000"/>
                <a:hueMod val="92000"/>
                <a:satMod val="169000"/>
                <a:lumMod val="164000"/>
              </a:schemeClr>
            </a:gs>
            <a:gs pos="47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DEB2-E2C5-EF43-9CDA-279403459B38}" type="datetimeFigureOut">
              <a:rPr lang="es-ES_tradnl" smtClean="0"/>
              <a:t>17/10/18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F2A0-FF6B-1941-ADF1-F075020009B2}" type="slidenum">
              <a:rPr lang="es-ES_tradnl" smtClean="0"/>
              <a:t>‹Nr.›</a:t>
            </a:fld>
            <a:endParaRPr lang="es-ES_tradn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89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DEB2-E2C5-EF43-9CDA-279403459B38}" type="datetimeFigureOut">
              <a:rPr lang="es-ES_tradnl" smtClean="0"/>
              <a:t>17/10/18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F2A0-FF6B-1941-ADF1-F075020009B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940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DEB2-E2C5-EF43-9CDA-279403459B38}" type="datetimeFigureOut">
              <a:rPr lang="es-ES_tradnl" smtClean="0"/>
              <a:t>17/10/18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F2A0-FF6B-1941-ADF1-F075020009B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98250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DEB2-E2C5-EF43-9CDA-279403459B38}" type="datetimeFigureOut">
              <a:rPr lang="es-ES_tradnl" smtClean="0"/>
              <a:t>17/10/18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F2A0-FF6B-1941-ADF1-F075020009B2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7821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DEB2-E2C5-EF43-9CDA-279403459B38}" type="datetimeFigureOut">
              <a:rPr lang="es-ES_tradnl" smtClean="0"/>
              <a:t>17/10/18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F2A0-FF6B-1941-ADF1-F075020009B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4803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DEB2-E2C5-EF43-9CDA-279403459B38}" type="datetimeFigureOut">
              <a:rPr lang="es-ES_tradnl" smtClean="0"/>
              <a:t>17/10/18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F2A0-FF6B-1941-ADF1-F075020009B2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9772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DEB2-E2C5-EF43-9CDA-279403459B38}" type="datetimeFigureOut">
              <a:rPr lang="es-ES_tradnl" smtClean="0"/>
              <a:t>17/10/18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F2A0-FF6B-1941-ADF1-F075020009B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5364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DEB2-E2C5-EF43-9CDA-279403459B38}" type="datetimeFigureOut">
              <a:rPr lang="es-ES_tradnl" smtClean="0"/>
              <a:t>17/10/18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F2A0-FF6B-1941-ADF1-F075020009B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8616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DEB2-E2C5-EF43-9CDA-279403459B38}" type="datetimeFigureOut">
              <a:rPr lang="es-ES_tradnl" smtClean="0"/>
              <a:t>17/10/18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F2A0-FF6B-1941-ADF1-F075020009B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713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DEB2-E2C5-EF43-9CDA-279403459B38}" type="datetimeFigureOut">
              <a:rPr lang="es-ES_tradnl" smtClean="0"/>
              <a:t>17/10/18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F2A0-FF6B-1941-ADF1-F075020009B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5781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DEB2-E2C5-EF43-9CDA-279403459B38}" type="datetimeFigureOut">
              <a:rPr lang="es-ES_tradnl" smtClean="0"/>
              <a:t>17/10/18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F2A0-FF6B-1941-ADF1-F075020009B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001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DEB2-E2C5-EF43-9CDA-279403459B38}" type="datetimeFigureOut">
              <a:rPr lang="es-ES_tradnl" smtClean="0"/>
              <a:t>17/10/18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F2A0-FF6B-1941-ADF1-F075020009B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1997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DEB2-E2C5-EF43-9CDA-279403459B38}" type="datetimeFigureOut">
              <a:rPr lang="es-ES_tradnl" smtClean="0"/>
              <a:t>17/10/18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F2A0-FF6B-1941-ADF1-F075020009B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6953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DEB2-E2C5-EF43-9CDA-279403459B38}" type="datetimeFigureOut">
              <a:rPr lang="es-ES_tradnl" smtClean="0"/>
              <a:t>17/10/18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F2A0-FF6B-1941-ADF1-F075020009B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4435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DEB2-E2C5-EF43-9CDA-279403459B38}" type="datetimeFigureOut">
              <a:rPr lang="es-ES_tradnl" smtClean="0"/>
              <a:t>17/10/18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F2A0-FF6B-1941-ADF1-F075020009B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358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DEB2-E2C5-EF43-9CDA-279403459B38}" type="datetimeFigureOut">
              <a:rPr lang="es-ES_tradnl" smtClean="0"/>
              <a:t>17/10/18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F2A0-FF6B-1941-ADF1-F075020009B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267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DEB2-E2C5-EF43-9CDA-279403459B38}" type="datetimeFigureOut">
              <a:rPr lang="es-ES_tradnl" smtClean="0"/>
              <a:t>17/10/18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F2A0-FF6B-1941-ADF1-F075020009B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2561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CB5DEB2-E2C5-EF43-9CDA-279403459B38}" type="datetimeFigureOut">
              <a:rPr lang="es-ES_tradnl" smtClean="0"/>
              <a:t>17/10/18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C47F2A0-FF6B-1941-ADF1-F075020009B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792930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www.youtube.com/watch?v=YEoIx0R5-z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Tecnology</a:t>
            </a:r>
            <a:r>
              <a:rPr lang="es-ES_tradnl" dirty="0" smtClean="0"/>
              <a:t> </a:t>
            </a:r>
            <a:r>
              <a:rPr lang="es-ES_tradnl" dirty="0" err="1" smtClean="0"/>
              <a:t>number</a:t>
            </a:r>
            <a:r>
              <a:rPr lang="es-ES_tradnl" dirty="0" smtClean="0"/>
              <a:t> </a:t>
            </a:r>
            <a:r>
              <a:rPr lang="es-ES_tradnl" dirty="0" err="1" smtClean="0"/>
              <a:t>one</a:t>
            </a:r>
            <a:r>
              <a:rPr lang="es-ES_tradnl" dirty="0" smtClean="0"/>
              <a:t> 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Materiales para marketing digital</a:t>
            </a: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4565073"/>
            <a:ext cx="4507346" cy="1622645"/>
          </a:xfrm>
          <a:prstGeom prst="rect">
            <a:avLst/>
          </a:prstGeom>
          <a:effectLst>
            <a:outerShdw blurRad="393700" dist="152400" dir="5760000" sx="91000" sy="91000" algn="ctr" rotWithShape="0">
              <a:srgbClr val="000000">
                <a:alpha val="59000"/>
              </a:srgbClr>
            </a:outerShdw>
            <a:reflection stA="79000" endPos="5100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92767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5000">
              <a:schemeClr val="bg2">
                <a:tint val="97000"/>
                <a:hueMod val="92000"/>
                <a:satMod val="169000"/>
                <a:lumMod val="164000"/>
              </a:schemeClr>
            </a:gs>
            <a:gs pos="71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1065" y="649239"/>
            <a:ext cx="3657600" cy="1371600"/>
          </a:xfrm>
        </p:spPr>
        <p:txBody>
          <a:bodyPr/>
          <a:lstStyle/>
          <a:p>
            <a:endParaRPr lang="es-ES_tradnl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676" y="649288"/>
            <a:ext cx="5773197" cy="5308600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71065" y="2436475"/>
            <a:ext cx="3657600" cy="2091267"/>
          </a:xfrm>
        </p:spPr>
        <p:txBody>
          <a:bodyPr>
            <a:normAutofit/>
          </a:bodyPr>
          <a:lstStyle/>
          <a:p>
            <a:r>
              <a:rPr lang="es-ES_tradnl" sz="18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tecnology</a:t>
            </a:r>
            <a:r>
              <a:rPr lang="es-ES_tradnl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s-ES_tradnl" sz="18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number</a:t>
            </a:r>
            <a:r>
              <a:rPr lang="es-ES_tradnl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s-ES_tradnl" sz="18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one</a:t>
            </a:r>
            <a:r>
              <a:rPr lang="es-ES_tradnl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</a:p>
          <a:p>
            <a:endParaRPr lang="es-ES_tradnl" sz="1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s-ES_tradnl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@</a:t>
            </a:r>
            <a:r>
              <a:rPr lang="es-ES_tradnl" sz="18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tecmology</a:t>
            </a:r>
            <a:r>
              <a:rPr lang="es-ES_tradnl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s-ES_tradnl" sz="18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number</a:t>
            </a:r>
            <a:r>
              <a:rPr lang="es-ES_tradnl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s-ES_tradnl" sz="18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one</a:t>
            </a:r>
            <a:r>
              <a:rPr lang="es-ES_tradnl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endParaRPr lang="es-ES_tradnl" sz="1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65" y="3716419"/>
            <a:ext cx="4507346" cy="1622645"/>
          </a:xfrm>
          <a:prstGeom prst="rect">
            <a:avLst/>
          </a:prstGeom>
          <a:effectLst>
            <a:outerShdw blurRad="393700" dist="152400" dir="5760000" sx="91000" sy="91000" algn="ctr" rotWithShape="0">
              <a:srgbClr val="000000">
                <a:alpha val="59000"/>
              </a:srgbClr>
            </a:outerShdw>
            <a:reflection stA="79000" endPos="51000" dir="5400000" sy="-100000" algn="bl" rotWithShape="0"/>
            <a:softEdge rad="0"/>
          </a:effectLst>
        </p:spPr>
      </p:pic>
      <p:sp>
        <p:nvSpPr>
          <p:cNvPr id="8" name="CuadroTexto 7"/>
          <p:cNvSpPr txBox="1"/>
          <p:nvPr/>
        </p:nvSpPr>
        <p:spPr>
          <a:xfrm>
            <a:off x="7235247" y="2020839"/>
            <a:ext cx="3342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La mejor tecnología que halla podido ver 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92310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9685" y="663477"/>
            <a:ext cx="8534400" cy="1507067"/>
          </a:xfrm>
        </p:spPr>
        <p:txBody>
          <a:bodyPr/>
          <a:lstStyle/>
          <a:p>
            <a:r>
              <a:rPr lang="es-ES_tradnl" dirty="0" smtClean="0"/>
              <a:t>Promoción en Snapchat 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479" y="1042849"/>
            <a:ext cx="750053" cy="748321"/>
          </a:xfrm>
          <a:effectLst>
            <a:outerShdw blurRad="50800" dist="50800" dir="5400000" algn="ctr" rotWithShape="0">
              <a:srgbClr val="000000">
                <a:alpha val="92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85" y="2859697"/>
            <a:ext cx="3366549" cy="336654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622" y="2792847"/>
            <a:ext cx="3733883" cy="343339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482" y="2792848"/>
            <a:ext cx="3763677" cy="3254661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25288" y="2792847"/>
            <a:ext cx="2327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 smtClean="0">
                <a:solidFill>
                  <a:schemeClr val="bg1"/>
                </a:solidFill>
              </a:rPr>
              <a:t>Ahora 2x1 en celulares</a:t>
            </a:r>
            <a:endParaRPr lang="es-ES_tradnl" sz="2000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068804" y="3309217"/>
            <a:ext cx="1844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En televisores </a:t>
            </a:r>
            <a:r>
              <a:rPr lang="es-ES_tradnl" smtClean="0"/>
              <a:t>desde hasta 50 </a:t>
            </a:r>
            <a:r>
              <a:rPr lang="es-ES_tradnl" dirty="0" smtClean="0"/>
              <a:t>% de descuento </a:t>
            </a:r>
            <a:endParaRPr lang="es-ES_tradnl" dirty="0"/>
          </a:p>
        </p:txBody>
      </p:sp>
      <p:sp>
        <p:nvSpPr>
          <p:cNvPr id="10" name="CuadroTexto 9"/>
          <p:cNvSpPr txBox="1"/>
          <p:nvPr/>
        </p:nvSpPr>
        <p:spPr>
          <a:xfrm>
            <a:off x="8191532" y="3309217"/>
            <a:ext cx="1475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chemeClr val="accent6">
                    <a:lumMod val="75000"/>
                  </a:schemeClr>
                </a:solidFill>
              </a:rPr>
              <a:t>Radios micrófonos laptops en un 60 %de descuento </a:t>
            </a:r>
            <a:endParaRPr lang="es-ES_tradnl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6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 rot="16200000">
            <a:off x="10202285" y="-571500"/>
            <a:ext cx="2057400" cy="4572000"/>
          </a:xfrm>
        </p:spPr>
        <p:txBody>
          <a:bodyPr/>
          <a:lstStyle/>
          <a:p>
            <a:r>
              <a:rPr lang="es-ES_tradnl" smtClean="0"/>
              <a:t>Video  :3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 rot="16200000">
            <a:off x="585735" y="315571"/>
            <a:ext cx="5943600" cy="6268419"/>
          </a:xfrm>
        </p:spPr>
        <p:txBody>
          <a:bodyPr/>
          <a:lstStyle/>
          <a:p>
            <a:r>
              <a:rPr lang="es-ES_tradnl" dirty="0" smtClean="0">
                <a:hlinkClick r:id="rId2"/>
              </a:rPr>
              <a:t>https://www.youtube.com/watch?v=YEoIx0R5-zE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5433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gmento">
  <a:themeElements>
    <a:clrScheme name="Segmento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</TotalTime>
  <Words>53</Words>
  <Application>Microsoft Macintosh PowerPoint</Application>
  <PresentationFormat>Panorámica</PresentationFormat>
  <Paragraphs>14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Calibri</vt:lpstr>
      <vt:lpstr>Century Gothic</vt:lpstr>
      <vt:lpstr>Wingdings 3</vt:lpstr>
      <vt:lpstr>Segmento</vt:lpstr>
      <vt:lpstr>Tecnology number one </vt:lpstr>
      <vt:lpstr>Presentación de PowerPoint</vt:lpstr>
      <vt:lpstr>Promoción en Snapchat </vt:lpstr>
      <vt:lpstr>Video  :3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 de Microsoft Office</cp:lastModifiedBy>
  <cp:revision>5</cp:revision>
  <dcterms:created xsi:type="dcterms:W3CDTF">2018-10-17T22:01:54Z</dcterms:created>
  <dcterms:modified xsi:type="dcterms:W3CDTF">2018-10-17T22:44:27Z</dcterms:modified>
</cp:coreProperties>
</file>