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Default ContentType="image/jpeg" Extension="jpg"/>
  <Default ContentType="image/jpeg" Extension="jpeg"/>
  <Default ContentType="image/png" Extension="png"/>
  <Default ContentType="image/gif" Extension="gif"/>
  <Default ContentType="image/tiff" Extension="tif"/>
  <Default ContentType="image/tiff" Extension="tiff"/>
  <Default ContentType="image/bmp" Extension="bmp"/>
  <Default ContentType="application/vnd.openxmlformats-officedocument.vmlDrawing" Extension="vml"/>
  <Override ContentType="application/vnd.openxmlformats-officedocument.presentationml.presentation.main+xml" PartName="/ppt/presentation1.xml"/>
  <Override ContentType="application/vnd.openxmlformats-package.core-properties+xml" PartName="/ppt/docProps/core.xml"/>
  <Override ContentType="application/vnd.openxmlformats-officedocument.presentationml.slideMaster+xml" PartName="/ppt/slideMasters/slideMaster1.xml"/>
  <Override ContentType="image/jpeg" PartName="/ppt/media/image1.jpg"/>
  <Override ContentType="application/vnd.openxmlformats-officedocument.presentationml.slideLayout+xml" PartName="/ppt/slideLayouts/slideLayout1.xml"/>
  <Override ContentType="image/jpeg" PartName="/ppt/media/image2.jpg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theme+xml" PartName="/ppt/theme/theme1.xml"/>
  <Override ContentType="application/vnd.openxmlformats-officedocument.presentationml.notesMaster+xml" PartName="/ppt/noteMasters/not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image/png" PartName="/ppt/media/image3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image/jpeg" PartName="/ppt/media/image4"/>
  <Override ContentType="image/jpeg" PartName="/ppt/media/image5"/>
  <Override ContentType="application/vnd.openxmlformats-officedocument.presentationml.slide+xml" PartName="/ppt/slides/slide9.xml"/>
  <Override ContentType="image/jpeg" PartName="/ppt/media/image6"/>
  <Override ContentType="image/jpeg" PartName="/ppt/media/image7"/>
  <Override ContentType="image/jpeg" PartName="/ppt/media/image8"/>
  <Override ContentType="image/jpeg" PartName="/ppt/media/image9"/>
  <Override ContentType="application/vnd.openxmlformats-officedocument.presentationml.slide+xml" PartName="/ppt/slides/slide10.xml"/>
  <Override ContentType="image/png" PartName="/ppt/media/image10"/>
  <Override ContentType="application/vnd.openxmlformats-officedocument.presentationml.slide+xml" PartName="/ppt/slides/slide11.xml"/>
  <Override ContentType="image/png" PartName="/ppt/media/image11"/>
</Types>
</file>

<file path=_rels/.rels><?xml version="1.0" encoding="UTF-8" standalone="no"?>
<Relationships xmlns="http://schemas.openxmlformats.org/package/2006/relationships">
<Relationship Id="rId1" Target="ppt/presentation1.xml" Type="http://schemas.openxmlformats.org/officeDocument/2006/relationships/officeDocument"/>
</Relationships>

</file>

<file path=ppt/presentation1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7620000" cy="5715000"/>
  <p:notesSz cx="7620000" cy="5715000"/>
</p:presentation>
</file>

<file path=ppt/_rels/presentation1.xml.rels><?xml version="1.0" encoding="UTF-8" standalone="no"?>
<Relationships xmlns="http://schemas.openxmlformats.org/package/2006/relationships">
<Relationship Id="rId1" Target="docProps/core.xml" Type="http://schemas.openxmlformats.org/package/2006/relationships/metadata/core-properties"/>
<Relationship Id="rId2" Target="slideMasters/slideMaster1.xml" Type="http://schemas.openxmlformats.org/officeDocument/2006/relationships/slideMaster"/>
<Relationship Id="rId3" Target="noteMasters/noteMaster1.xml" Type="http://schemas.openxmlformats.org/officeDocument/2006/relationships/notesMaster"/>
<Relationship Id="rId4" Target="slides/slide1.xml" Type="http://schemas.openxmlformats.org/officeDocument/2006/relationships/slide"/>
<Relationship Id="rId5" Target="slides/slide2.xml" Type="http://schemas.openxmlformats.org/officeDocument/2006/relationships/slide"/>
<Relationship Id="rId6" Target="slides/slide3.xml" Type="http://schemas.openxmlformats.org/officeDocument/2006/relationships/slide"/>
<Relationship Id="rId7" Target="slides/slide4.xml" Type="http://schemas.openxmlformats.org/officeDocument/2006/relationships/slide"/>
<Relationship Id="rId8" Target="slides/slide5.xml" Type="http://schemas.openxmlformats.org/officeDocument/2006/relationships/slide"/>
<Relationship Id="rId9" Target="slides/slide6.xml" Type="http://schemas.openxmlformats.org/officeDocument/2006/relationships/slide"/>
<Relationship Id="rId10" Target="slides/slide7.xml" Type="http://schemas.openxmlformats.org/officeDocument/2006/relationships/slide"/>
<Relationship Id="rId11" Target="slides/slide8.xml" Type="http://schemas.openxmlformats.org/officeDocument/2006/relationships/slide"/>
<Relationship Id="rId12" Target="slides/slide9.xml" Type="http://schemas.openxmlformats.org/officeDocument/2006/relationships/slide"/>
<Relationship Id="rId13" Target="slides/slide10.xml" Type="http://schemas.openxmlformats.org/officeDocument/2006/relationships/slide"/>
<Relationship Id="rId14" Target="slides/slide11.xml" Type="http://schemas.openxmlformats.org/officeDocument/2006/relationships/slide"/>
<Relationship Id="rId15" Target="theme/theme1.xml" Type="http://schemas.openxmlformats.org/officeDocument/2006/relationships/theme"/>
</Relationships>

</file>

<file path=ppt/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Presentation [Made with 280slides.com]</dc:title>
  <dc:creator/>
  <cp:lastModifiedBy/>
  <cp:revision>1</cp:revision>
  <dcterms:created xsi:type="dcterms:W3CDTF">2010-04-21T01:04:04Z</dcterms:created>
  <dcterms:modified xsi:type="dcterms:W3CDTF">2010-04-21T01:04:04Z</dcterms:modified>
</cp:coreProperties>
</file>

<file path=ppt/noteMasters/_rels/noteMaster1.xml.rels><?xml version="1.0" encoding="UTF-8" standalone="no"?>
<Relationships xmlns="http://schemas.openxmlformats.org/package/2006/relationships">
<Relationship Id="rId1" Target="../theme/theme1.xml" Type="http://schemas.openxmlformats.org/officeDocument/2006/relationships/theme"/>
</Relationships>

</file>

<file path=ppt/noteMasters/note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9" name="SlideBas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body"/>
          </p:nvPr>
        </p:nvSpPr>
        <p:spPr>
          <a:xfrm>
            <a:off x="0" y="0"/>
            <a:ext cx="4762500" cy="4762500"/>
          </a:xfrm>
        </p:spPr>
      </p:sp>
    </p:spTree>
  </p:cSld>
  <p:clrMap/>
</p:notesMaster>
</file>

<file path=ppt/slideLayouts/_rels/slideLayout1.xml.rels><?xml version="1.0" encoding="UTF-8" standalone="no"?>
<Relationships xmlns="http://schemas.openxmlformats.org/package/2006/relationships">
<Relationship Id="rId1" Target="../media/image2.jpg" Type="http://schemas.openxmlformats.org/officeDocument/2006/relationships/image"/>
<Relationship Id="rId2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bg>
      <p:bgPr>
        <a:blipFill>
          <a:blip r:embed="rId1"/>
          <a:stretch>
            <a:fillRect/>
          </a:stretch>
        </a:blipFill>
      </p:bgPr>
    </p:bg>
    <p:spTree>
      <p:nvGrpSpPr>
        <p:cNvPr id="2" name="SlideBas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0" type="title"/>
          </p:nvPr>
        </p:nvSpPr>
        <p:spPr>
          <a:xfrm>
            <a:off x="476250" y="1905000"/>
            <a:ext cx="6667500" cy="952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4" name="Shape 4"/>
          <p:cNvSpPr/>
          <p:nvPr>
            <p:ph idx="1" type="subTitle"/>
          </p:nvPr>
        </p:nvSpPr>
        <p:spPr>
          <a:xfrm>
            <a:off x="857250" y="3095625"/>
            <a:ext cx="5905500" cy="142875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5" name="SlideBas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  <p:sp>
        <p:nvSpPr>
          <p:cNvPr id="7" name="Shape 7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/>
            <a:r>
              <a:rPr dirty="0" lang="en-US" smtClean="0"/>
              <a:t/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8" name="SlideBas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media/image1.jpg" Type="http://schemas.openxmlformats.org/officeDocument/2006/relationships/image"/>
<Relationship Id="rId2" Target="../slideLayouts/slideLayout1.xml" Type="http://schemas.openxmlformats.org/officeDocument/2006/relationships/slideLayout"/>
<Relationship Id="rId3" Target="../slideLayouts/slideLayout2.xml" Type="http://schemas.openxmlformats.org/officeDocument/2006/relationships/slideLayout"/>
<Relationship Id="rId4" Target="../slideLayouts/slideLayout3.xml" Type="http://schemas.openxmlformats.org/officeDocument/2006/relationships/slideLayout"/>
<Relationship Id="rId5" Target="../theme/theme1.xml" Type="http://schemas.openxmlformats.org/officeDocument/2006/relationships/theme"/>
</Relationships>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SlideBase 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</p:sldLayoutIdLst>
  <p:txStyles>
    <p:titleStyle>
      <a:lvl1pPr algn="ctr" defTabSz="914400" eaLnBrk="1" hangingPunct="1" indent="0" latinLnBrk="0" rtl="0">
        <a:spcBef>
          <a:spcPct val="0"/>
        </a:spcBef>
        <a:buNone/>
        <a:defRPr b="0" i="0" kern="1200" sz="4800" u="none">
          <a:solidFill>
            <a:prstClr val="white"/>
          </a:solidFill>
          <a:latin charset="0" pitchFamily="34" typeface="Verdana"/>
          <a:ea typeface="+mj-ea"/>
          <a:cs typeface="+mj-cs"/>
        </a:defRPr>
      </a:lvl1pPr>
    </p:titleStyle>
    <p:bodyStyle>
      <a:lvl1pPr algn="l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1pPr>
      <a:lvl2pPr algn="l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2pPr>
      <a:lvl3pPr algn="l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3pPr>
      <a:lvl4pPr algn="l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4pPr>
      <a:lvl5pPr algn="l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5pPr>
      <a:lvl6pPr algn="l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6pPr>
      <a:lvl7pPr algn="l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7pPr>
      <a:lvl8pPr algn="l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8pPr>
      <a:lvl9pPr algn="l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9pPr>
    </p:bodyStyle>
    <p:otherStyle>
      <a:lvl1pPr algn="ctr" defTabSz="914400" eaLnBrk="1" hangingPunct="1" indent="0" latinLnBrk="0" marL="0" rtl="0">
        <a:spcBef>
          <a:spcPct val="0"/>
        </a:spcBef>
        <a:buNone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1pPr>
      <a:lvl2pPr algn="ctr" defTabSz="914400" eaLnBrk="1" hangingPunct="1" indent="0" latinLnBrk="0" marL="457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2pPr>
      <a:lvl3pPr algn="ctr" defTabSz="914400" eaLnBrk="1" hangingPunct="1" indent="0" latinLnBrk="0" marL="914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3pPr>
      <a:lvl4pPr algn="ctr" defTabSz="914400" eaLnBrk="1" hangingPunct="1" indent="0" latinLnBrk="0" marL="1371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4pPr>
      <a:lvl5pPr algn="ctr" defTabSz="914400" eaLnBrk="1" hangingPunct="1" indent="0" latinLnBrk="0" marL="18288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5pPr>
      <a:lvl6pPr algn="ctr" defTabSz="914400" eaLnBrk="1" hangingPunct="1" indent="0" latinLnBrk="0" marL="22860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6pPr>
      <a:lvl7pPr algn="ctr" defTabSz="914400" eaLnBrk="1" hangingPunct="1" indent="0" latinLnBrk="0" marL="27432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7pPr>
      <a:lvl8pPr algn="ctr" defTabSz="914400" eaLnBrk="1" hangingPunct="1" indent="0" latinLnBrk="0" marL="32004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8pPr>
      <a:lvl9pPr algn="ctr" defTabSz="914400" eaLnBrk="1" hangingPunct="1" indent="0" latinLnBrk="0" marL="3657600" rtl="0">
        <a:spcBef>
          <a:spcPct val="0"/>
        </a:spcBef>
        <a:buFont charset="0" pitchFamily="34" typeface="Arial"/>
        <a:buChar char="•"/>
        <a:defRPr b="0" i="0" kern="1200" sz="3200" u="none">
          <a:solidFill>
            <a:prstClr val="white"/>
          </a:solidFill>
          <a:latin charset="0" pitchFamily="34" typeface="Verdana"/>
          <a:ea typeface="+mj-ea"/>
          <a:cs typeface="+mj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/Relationships>

</file>

<file path=ppt/slides/_rels/slide10.xml.rels><?xml version="1.0" encoding="UTF-8" standalone="no"?>
<Relationships xmlns="http://schemas.openxmlformats.org/package/2006/relationships">
<Relationship Id="rId1" Target="../media/image10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11.xml.rels><?xml version="1.0" encoding="UTF-8" standalone="no"?>
<Relationships xmlns="http://schemas.openxmlformats.org/package/2006/relationships">
<Relationship Id="rId1" Target="../media/image11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2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3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4.xml.rels><?xml version="1.0" encoding="UTF-8" standalone="no"?>
<Relationships xmlns="http://schemas.openxmlformats.org/package/2006/relationships">
<Relationship Id="rId1" Target="../media/image3" Type="http://schemas.openxmlformats.org/officeDocument/2006/relationships/image"/>
<Relationship Id="rId2" Target="../slideLayouts/slideLayout2.xml" Type="http://schemas.openxmlformats.org/officeDocument/2006/relationships/slideLayout"/>
</Relationships>

</file>

<file path=ppt/slides/_rels/slide5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6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7.xml.rels><?xml version="1.0" encoding="UTF-8" standalone="no"?>
<Relationships xmlns="http://schemas.openxmlformats.org/package/2006/relationships">
<Relationship Id="rId1" Target="../slideLayouts/slideLayout2.xml" Type="http://schemas.openxmlformats.org/officeDocument/2006/relationships/slideLayout"/>
</Relationships>

</file>

<file path=ppt/slides/_rels/slide8.xml.rels><?xml version="1.0" encoding="UTF-8" standalone="no"?>
<Relationships xmlns="http://schemas.openxmlformats.org/package/2006/relationships">
<Relationship Id="rId1" Target="../media/image4" Type="http://schemas.openxmlformats.org/officeDocument/2006/relationships/image"/>
<Relationship Id="rId2" Target="../media/image5" Type="http://schemas.openxmlformats.org/officeDocument/2006/relationships/image"/>
<Relationship Id="rId3" Target="../slideLayouts/slideLayout2.xml" Type="http://schemas.openxmlformats.org/officeDocument/2006/relationships/slideLayout"/>
</Relationships>

</file>

<file path=ppt/slides/_rels/slide9.xml.rels><?xml version="1.0" encoding="UTF-8" standalone="no"?>
<Relationships xmlns="http://schemas.openxmlformats.org/package/2006/relationships">
<Relationship Id="rId1" Target="../media/image6" Type="http://schemas.openxmlformats.org/officeDocument/2006/relationships/image"/>
<Relationship Id="rId2" Target="../media/image7" Type="http://schemas.openxmlformats.org/officeDocument/2006/relationships/image"/>
<Relationship Id="rId3" Target="../media/image8" Type="http://schemas.openxmlformats.org/officeDocument/2006/relationships/image"/>
<Relationship Id="rId4" Target="../media/image9" Type="http://schemas.openxmlformats.org/officeDocument/2006/relationships/image"/>
<Relationship Id="rId5" Target="../slideLayouts/slideLayout2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1" name="SlideBas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idx="0" type="title"/>
          </p:nvPr>
        </p:nvSpPr>
        <p:spPr>
          <a:xfrm>
            <a:off x="476250" y="1866900"/>
            <a:ext cx="6667500" cy="9525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Verdana"/>
              </a:rPr>
              <a:t>Yelp.com</a:t>
            </a:r>
          </a:p>
        </p:txBody>
      </p:sp>
      <p:sp>
        <p:nvSpPr>
          <p:cNvPr id="13" name="Shape 13"/>
          <p:cNvSpPr/>
          <p:nvPr>
            <p:ph idx="1" type="subTitle"/>
          </p:nvPr>
        </p:nvSpPr>
        <p:spPr>
          <a:xfrm>
            <a:off x="857250" y="3095625"/>
            <a:ext cx="5905500" cy="1428750"/>
          </a:xfrm>
          <a:prstGeom prst="rect"/>
        </p:spPr>
        <p:txBody>
          <a:bodyPr/>
          <a:p>
            <a:pPr algn="ctr"/>
            <a:r>
              <a:rPr b="0" dirty="0" i="0" lang="en-US" smtClean="0" sz="3200" u="none">
                <a:solidFill>
                  <a:srgbClr val="FFFFFF"/>
                </a:solidFill>
                <a:latin charset="0" pitchFamily="34" typeface="Verdana"/>
              </a:rPr>
              <a:t>By: Monica Guerra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2" name="SlideBas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Verdana"/>
              </a:rPr>
              <a:t>Yelp's visitors</a:t>
            </a:r>
          </a:p>
          <a:p>
            <a:pPr algn="ctr"/>
          </a:p>
        </p:txBody>
      </p:sp>
      <p:pic>
        <p:nvPicPr>
          <p:cNvPr descr="photo.php?id=42849%2Fa023b7d99828f370a4c3374ddd6785d2" id="44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1471613"/>
            <a:ext cx="4972050" cy="319087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45" name="SlideBas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Verdana"/>
              </a:rPr>
              <a:t>Yelp's demographics</a:t>
            </a:r>
          </a:p>
          <a:p>
            <a:pPr algn="ctr"/>
          </a:p>
        </p:txBody>
      </p:sp>
      <p:pic>
        <p:nvPicPr>
          <p:cNvPr descr="photo.php?id=42849%2F07e24395a3cba304e2c8559fec3e3fbc" id="47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514475"/>
            <a:ext cx="6381750" cy="325755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4" name="SlideBas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Verdana"/>
              </a:rPr>
              <a:t>What is Yelp?</a:t>
            </a:r>
          </a:p>
        </p:txBody>
      </p:sp>
      <p:sp>
        <p:nvSpPr>
          <p:cNvPr id="16" name="Shape 16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Users write reviews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Online community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Search reviews</a:t>
            </a:r>
          </a:p>
          <a:p>
            <a:pPr algn="l"/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/>
            </a:r>
          </a:p>
          <a:p>
            <a:pPr algn="l"/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7" name="SlideBas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Verdana"/>
              </a:rPr>
              <a:t>How does Yelp work?</a:t>
            </a:r>
          </a:p>
        </p:txBody>
      </p:sp>
      <p:sp>
        <p:nvSpPr>
          <p:cNvPr id="19" name="Shape 19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Compliment other users reviews 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Yelpers may post photos, lists, and bookmark favorites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Bridge between owner and yelp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Yelp Elites</a:t>
            </a:r>
          </a:p>
          <a:p>
            <a:pPr algn="l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0" name="SlideBas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Verdana"/>
              </a:rPr>
              <a:t>How does Yelp work?</a:t>
            </a:r>
          </a:p>
        </p:txBody>
      </p:sp>
      <p:pic>
        <p:nvPicPr>
          <p:cNvPr descr="photo.php?id=42849%2F89bcac3c154d1f9d84b326d124a5f636" id="22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928688"/>
            <a:ext cx="7353300" cy="460057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3" name="SlideBas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000" u="none">
                <a:solidFill>
                  <a:srgbClr val="FFFFFF"/>
                </a:solidFill>
                <a:latin charset="0" pitchFamily="34" typeface="Verdana"/>
              </a:rPr>
              <a:t>What has Yelp produced?</a:t>
            </a:r>
          </a:p>
        </p:txBody>
      </p:sp>
      <p:sp>
        <p:nvSpPr>
          <p:cNvPr id="25" name="Shape 25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Over 4,000 San Francisco Restaurants have been reviewed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2.3 million reviews (as of Feb. 2008)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Free API: Connection between other social networking sites and Yelp. </a:t>
            </a:r>
          </a:p>
          <a:p>
            <a:pPr algn="l"/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  </a:t>
            </a:r>
          </a:p>
          <a:p>
            <a:pPr algn="l"/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6" name="SlideBas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000" u="none">
                <a:solidFill>
                  <a:srgbClr val="FFFFFF"/>
                </a:solidFill>
                <a:latin charset="0" pitchFamily="34" typeface="Verdana"/>
              </a:rPr>
              <a:t>Nuts and bolts of Yelp</a:t>
            </a:r>
          </a:p>
        </p:txBody>
      </p:sp>
      <p:sp>
        <p:nvSpPr>
          <p:cNvPr id="28" name="Shape 28"/>
          <p:cNvSpPr/>
          <p:nvPr>
            <p:ph idx="2" type="body"/>
          </p:nvPr>
        </p:nvSpPr>
        <p:spPr>
          <a:xfrm>
            <a:off x="238125" y="1114425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Founded in 2004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Business owners can pay $150 every year to be Yelp Sponsors 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Most money is done through advertising of local businesses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In 2009 they made $30 million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(estimating) $50 million in 2010</a:t>
            </a:r>
          </a:p>
          <a:p>
            <a:pPr algn="l"/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/>
            </a:r>
          </a:p>
          <a:p>
            <a:pPr algn="l"/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29" name="SlideBas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000" u="none">
                <a:solidFill>
                  <a:srgbClr val="FFFFFF"/>
                </a:solidFill>
                <a:latin charset="0" pitchFamily="34" typeface="Verdana"/>
              </a:rPr>
              <a:t>Yelp in the media</a:t>
            </a:r>
          </a:p>
        </p:txBody>
      </p:sp>
      <p:sp>
        <p:nvSpPr>
          <p:cNvPr id="31" name="Shape 31"/>
          <p:cNvSpPr/>
          <p:nvPr>
            <p:ph idx="2" type="body"/>
          </p:nvPr>
        </p:nvSpPr>
        <p:spPr>
          <a:xfrm>
            <a:off x="238125" y="1143000"/>
            <a:ext cx="7143750" cy="4381500"/>
          </a:xfrm>
          <a:prstGeom prst="rect"/>
        </p:spPr>
        <p:txBody>
          <a:bodyPr/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Ocean Avenue Books (Yelp critic vrs. Owner)</a:t>
            </a:r>
          </a:p>
          <a:p>
            <a:pPr algn="l" lvl="1">
              <a:buFont charset="0" pitchFamily="34" typeface="Arial"/>
              <a:buChar char="•"/>
            </a:pPr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>Google and Yelp (selling price atleast $500 million)</a:t>
            </a:r>
          </a:p>
          <a:p>
            <a:pPr algn="l"/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/>
            </a:r>
          </a:p>
          <a:p>
            <a:pPr algn="l"/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/>
            </a:r>
          </a:p>
          <a:p>
            <a:pPr algn="l"/>
            <a:r>
              <a:rPr b="0" dirty="0" i="0" lang="en-US" smtClean="0" sz="2800" u="none">
                <a:solidFill>
                  <a:srgbClr val="FFFFFF"/>
                </a:solidFill>
                <a:latin charset="0" pitchFamily="34" typeface="Verdana"/>
              </a:rPr>
              <a:t/>
            </a:r>
          </a:p>
          <a:p>
            <a:pPr algn="l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2" name="SlideBas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Verdana"/>
              </a:rPr>
              <a:t>Yelp in the media</a:t>
            </a:r>
          </a:p>
        </p:txBody>
      </p:sp>
      <p:pic>
        <p:nvPicPr>
          <p:cNvPr descr="photo.php?id=42849%2F3129e812060f2562701743e0c818285a" id="34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1576388"/>
            <a:ext cx="4762500" cy="1209675"/>
          </a:xfrm>
          <a:prstGeom prst="rect"/>
        </p:spPr>
      </p:pic>
      <p:pic>
        <p:nvPicPr>
          <p:cNvPr descr="photo.php?id=42849%2Fa7b62195cd3f1d1f1ee8cfffdb9412d1" id="35" name="/ppt/media/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095625"/>
            <a:ext cx="4762500" cy="18288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36" name="SlideBas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0" type="title"/>
          </p:nvPr>
        </p:nvSpPr>
        <p:spPr>
          <a:xfrm>
            <a:off x="238125" y="190500"/>
            <a:ext cx="7143750" cy="762000"/>
          </a:xfrm>
          <a:prstGeom prst="rect"/>
        </p:spPr>
        <p:txBody>
          <a:bodyPr/>
          <a:p>
            <a:pPr algn="ctr"/>
            <a:r>
              <a:rPr b="0" dirty="0" i="0" lang="en-US" smtClean="0" sz="4800" u="none">
                <a:solidFill>
                  <a:srgbClr val="FFFFFF"/>
                </a:solidFill>
                <a:latin charset="0" pitchFamily="34" typeface="Verdana"/>
              </a:rPr>
              <a:t>Yelp in the media</a:t>
            </a:r>
          </a:p>
        </p:txBody>
      </p:sp>
      <p:pic>
        <p:nvPicPr>
          <p:cNvPr descr="photo.php?id=42849%2Fdd3d49c934afe7ec59b42fdf616bc7e8" id="38" name="/ppt/media/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981075"/>
            <a:ext cx="4762500" cy="952500"/>
          </a:xfrm>
          <a:prstGeom prst="rect"/>
        </p:spPr>
      </p:pic>
      <p:pic>
        <p:nvPicPr>
          <p:cNvPr descr="photo.php?id=42849%2F34bb36cc12447804585fec27e974e975" id="39" name="/ppt/media/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900363"/>
            <a:ext cx="4762500" cy="1419225"/>
          </a:xfrm>
          <a:prstGeom prst="rect"/>
        </p:spPr>
      </p:pic>
      <p:pic>
        <p:nvPicPr>
          <p:cNvPr descr="photo.php?id=42849%2F78877483eb34ee4d995cd598356ad1be" id="40" name="/ppt/media/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4452938"/>
            <a:ext cx="4762500" cy="790575"/>
          </a:xfrm>
          <a:prstGeom prst="rect"/>
        </p:spPr>
      </p:pic>
      <p:pic>
        <p:nvPicPr>
          <p:cNvPr descr="photo.php?id=42849%2F78877483eb34ee4d995cd598356ad1be" id="41" name="/ppt/media/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2005013"/>
            <a:ext cx="4762500" cy="79057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