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62DA-4421-232E-FCA1-D88467AB0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0D5F-7BA3-B464-2B0A-091427D53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1932D-4F1D-F559-A715-2292DEE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5C26-5596-3826-4FEF-1F7122DB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8ABC-ACA5-FBCA-6ED0-8915E2A2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732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2146-321B-4D73-04A6-A3095496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9A012-2723-9623-529D-A55D3D33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38F4-A5DC-B0C6-C4D2-A61A19BE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A838-1049-2BD0-A3B1-4C549E98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1EA2-7814-ED1E-DCDE-05BB3D7B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90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4EF27-E042-E9F9-EEAF-69E7AEE8F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9C7F7-17E6-942B-4110-A08B4C8C0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95D3-ECA6-8595-471C-A2C2137C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49C54-F052-FF37-A8BB-C3EA75D3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150D-57A8-AF53-A360-5F3902AF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983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39E5-EA1E-3CE4-4165-9E1728B1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3011-8099-9332-7BC7-BEAF00E8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04319-1840-7FBA-EECF-00F16017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0264-EB21-8FD9-0976-55DAC2F2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7EF9-251B-A142-02BB-4A528A67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43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E7C3-3A10-5AD9-BEDD-D9A34189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4D4E-6915-99DE-F732-EF31B71C4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569C-34F7-6638-8006-28A920F0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EAA95-4F01-7D53-6D9B-CFE91976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E52B-FEF4-1626-539C-5A208A39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735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AAE-D862-6AB7-9342-740C383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B765-6BEC-95E8-8E49-3B0A95C0E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88B59-83FE-D314-B215-BE34C42B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5686F-78A5-F0D8-B5ED-AB73AB3F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3AAB-7831-D798-F823-5D08E929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45A5-3C27-7433-3F20-6E67342F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08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AA60-F786-9C4A-B4D8-CA8FE53A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011F-4FBE-E822-927C-047F7888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B96D-5631-6715-C999-EC960F8CF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668C0-18D2-FBCC-69F1-48D09E366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55A02-4B38-91FE-7EBE-1A4ED99A7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35D25-9194-E5AF-52B4-30E3B3C6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74087-E338-EB79-C1BA-B847E33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00463-1DA0-646D-F92A-4FEAFCE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60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3A28-8400-0811-51F0-9A7006C1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A460E-BBF8-2C60-0C08-41E0D052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A5ADE-3736-F453-7DAA-95AC04D9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9F68A-033B-8973-FB6E-80BBED9D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68236-E7C7-09CA-6451-79C6AB4E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6437B-F94E-3660-FAE9-E80E64FC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4AA79-0CB1-674C-6DA7-597D3829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810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1282-1D46-6231-8EED-2AD2003D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BF70-F38B-0C17-6D1B-73C9ACA5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34F9-CEA5-62F1-BEE3-0620659F8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FFE3-955E-BDF2-E487-362CE3CD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19AA-28C0-2E07-C6A6-EB10D669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9B4A-ED27-62A6-43E3-0346D2CB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16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F0F1-F003-DB91-2BD7-3C1794AE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D293E-2ACD-F159-E459-BD48AA178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08E6-F6E9-D71B-80F0-D968D11D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AD7D-A2FA-D69F-E6AE-8B0B36E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72BB-2AEC-0FFA-09BE-813744F9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D98D-98DB-C447-D21E-E15986B6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889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258B7-4EBA-04A1-A7D9-2E0755A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F468-4BD8-A086-BFEC-84F9D1C3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411F0-1C3B-18BC-2C14-A2A01E975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033C-38E7-BB47-8B9C-B7612168DBB3}" type="datetimeFigureOut">
              <a:rPr lang="en-BE" smtClean="0"/>
              <a:t>10/11/2023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58B1-D180-1AFB-4944-2A8D798C5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835C-D6A4-64CC-4B04-C92D129E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6067-EF0B-7547-A245-86605A02729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98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878C-44D1-3424-B62E-D317B5618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l-N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afternoon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95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Good afternoon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</dc:title>
  <dc:creator>Marc Gueury</dc:creator>
  <cp:lastModifiedBy>Marc Gueury</cp:lastModifiedBy>
  <cp:revision>2</cp:revision>
  <dcterms:created xsi:type="dcterms:W3CDTF">2023-11-10T17:59:55Z</dcterms:created>
  <dcterms:modified xsi:type="dcterms:W3CDTF">2023-11-10T18:01:02Z</dcterms:modified>
</cp:coreProperties>
</file>