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405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283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27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66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67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877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756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09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48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363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3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58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521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170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680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029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4DDB7-9B1C-45E0-BFFB-27DBD5392AE6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DAE1F7-D59F-4E1A-AD3F-997724E858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32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mundo/topics/cpzd498zkxg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43DA2-4D74-47B5-B1F1-23C54EA11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517" y="424097"/>
            <a:ext cx="8915399" cy="2262781"/>
          </a:xfrm>
        </p:spPr>
        <p:txBody>
          <a:bodyPr anchor="ctr">
            <a:normAutofit/>
          </a:bodyPr>
          <a:lstStyle/>
          <a:p>
            <a:pPr algn="ctr"/>
            <a:r>
              <a:rPr lang="es-CL" sz="4400" dirty="0">
                <a:latin typeface="Arial" panose="020B0604020202020204" pitchFamily="34" charset="0"/>
                <a:cs typeface="Arial" panose="020B0604020202020204" pitchFamily="34" charset="0"/>
              </a:rPr>
              <a:t>Trabajo Scraper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D7ABB-792C-4C18-8EE5-48319F36A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118" y="3809971"/>
            <a:ext cx="8915399" cy="1437890"/>
          </a:xfrm>
        </p:spPr>
        <p:txBody>
          <a:bodyPr/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Nombre: Nicolás Bustamante Villegas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Asignatura: Taller Integrado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Fecha: 27/07/2021</a:t>
            </a:r>
          </a:p>
        </p:txBody>
      </p:sp>
    </p:spTree>
    <p:extLst>
      <p:ext uri="{BB962C8B-B14F-4D97-AF65-F5344CB8AC3E}">
        <p14:creationId xmlns:p14="http://schemas.microsoft.com/office/powerpoint/2010/main" val="302733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11503-03AC-40A2-BBE0-EDD160F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CL" sz="4400" dirty="0">
                <a:latin typeface="Arial" panose="020B0604020202020204" pitchFamily="34" charset="0"/>
                <a:cs typeface="Arial" panose="020B0604020202020204" pitchFamily="34" charset="0"/>
              </a:rPr>
              <a:t>Descripción del sitio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7D78B-CA56-4EDC-A490-90397DAE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La pagina elegida en la cual se realizo el Scraper fue la BBC, específicamente en la sección de salud.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Esta pagina fue escogida después de hacer una búsqueda dentro de otras paginas de noticias que contuvieran dentro de sus secciones la clasificación de salud.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Dentro de la sección de salud de la BBC se recopilan noticias de toda índole, desde lo que ha sido el contexto mundial de pandemia hasta las relacionadas a alimentos o salud mental.</a:t>
            </a:r>
          </a:p>
          <a:p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F7BC8-D5E1-40C6-90D8-7B532275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CL" sz="4400" dirty="0">
                <a:latin typeface="Arial" panose="020B0604020202020204" pitchFamily="34" charset="0"/>
                <a:cs typeface="Arial" panose="020B0604020202020204" pitchFamily="34" charset="0"/>
              </a:rPr>
              <a:t>URL Semilla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0697C-CA33-4DB2-AFA5-645A1E00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La URL semilla del sitio es:</a:t>
            </a:r>
          </a:p>
          <a:p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https://www.bbc.com/mundo/topics/cpzd498zkxgt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C2E08-B4E9-4FD0-A940-8E0EBEA2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L" sz="4400" dirty="0">
                <a:latin typeface="Arial" panose="020B0604020202020204" pitchFamily="34" charset="0"/>
                <a:cs typeface="Arial" panose="020B0604020202020204" pitchFamily="34" charset="0"/>
              </a:rPr>
              <a:t>Información de la pagina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C676A-577E-4322-A89A-498DFDD7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La pagina nos entrega un listado de distintas noticias en el ámbito de salud, estas van acompañados de títulos y una breve descripción de lo que trata la noticia.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Nos da la opción de “leer mas”, en donde al hacer click nos redirige al cuerpo principal de la noticia.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Finalmente a los pies de cada noticia del listado, nos da la opción para compartir la noticia por Facebook, Twitter o solo copiar el link de esta.</a:t>
            </a:r>
          </a:p>
        </p:txBody>
      </p:sp>
    </p:spTree>
    <p:extLst>
      <p:ext uri="{BB962C8B-B14F-4D97-AF65-F5344CB8AC3E}">
        <p14:creationId xmlns:p14="http://schemas.microsoft.com/office/powerpoint/2010/main" val="17530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90EC7-B1FD-4C50-A769-7F96D50B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CL" sz="4400" dirty="0">
                <a:latin typeface="Arial" panose="020B0604020202020204" pitchFamily="34" charset="0"/>
                <a:cs typeface="Arial" panose="020B0604020202020204" pitchFamily="34" charset="0"/>
              </a:rPr>
              <a:t>Tecnología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EF3D6-22E2-4D80-A640-BAD4862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Se utilizo la tecnología de BeautifulSoup </a:t>
            </a:r>
          </a:p>
          <a:p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194C9E-2614-4949-A81D-58E598419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19" y="3288402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645F0-A098-4095-82D4-95A4A493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CL" sz="4400" dirty="0">
                <a:latin typeface="Arial" panose="020B0604020202020204" pitchFamily="34" charset="0"/>
                <a:cs typeface="Arial" panose="020B0604020202020204" pitchFamily="34" charset="0"/>
              </a:rPr>
              <a:t>Estructura Scraper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17AB8-D3E1-4893-BFA0-B6B3710A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Lo primero que se debe de hacer es importar la estructura con la cual se realizara el scraping, en el caso nuestro es la BeautifulSoup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Luego se tiene dar la URL o URL semilla de la pagina en la cual se realizara el scraping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Ya después se procede a hacer la definición de la pagina con el soup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Finalmente se entregan las clases contenidas en la pagina web para empezar su análisis </a:t>
            </a:r>
          </a:p>
          <a:p>
            <a:pPr marL="0" indent="0">
              <a:buNone/>
            </a:pP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6F1BB6-32F3-44E6-B410-A11EDF9DB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8" y="331305"/>
            <a:ext cx="8811964" cy="6149008"/>
          </a:xfrm>
        </p:spPr>
      </p:pic>
    </p:spTree>
    <p:extLst>
      <p:ext uri="{BB962C8B-B14F-4D97-AF65-F5344CB8AC3E}">
        <p14:creationId xmlns:p14="http://schemas.microsoft.com/office/powerpoint/2010/main" val="226979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EA86D-0B60-4D81-91E9-A74CB4B9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CL" sz="4400" dirty="0">
                <a:latin typeface="Arial" panose="020B0604020202020204" pitchFamily="34" charset="0"/>
                <a:cs typeface="Arial" panose="020B0604020202020204" pitchFamily="34" charset="0"/>
              </a:rPr>
              <a:t>Características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5DD4F-DFE5-4E7E-AEEB-96D4CC23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La base de datos con nombre scraper cuenta con una tabla llamada NOTICIAS, la cual contiene tres columnas con los siguientes nombres: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pPr marL="0" indent="0">
              <a:buNone/>
            </a:pP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44CDBD-3A8D-42D5-AA8E-379C8BD7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84" y="4377483"/>
            <a:ext cx="6502046" cy="176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0971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296</TotalTime>
  <Words>320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Trabajo Scraper</vt:lpstr>
      <vt:lpstr>Descripción del sitio</vt:lpstr>
      <vt:lpstr>URL Semilla</vt:lpstr>
      <vt:lpstr> Información de la pagina</vt:lpstr>
      <vt:lpstr>Tecnología Utilizada</vt:lpstr>
      <vt:lpstr>Estructura Scraper</vt:lpstr>
      <vt:lpstr>Presentación de PowerPoint</vt:lpstr>
      <vt:lpstr>Características de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Scraper</dc:title>
  <dc:creator>NICO</dc:creator>
  <cp:lastModifiedBy>NICO</cp:lastModifiedBy>
  <cp:revision>16</cp:revision>
  <dcterms:created xsi:type="dcterms:W3CDTF">2021-07-26T18:16:37Z</dcterms:created>
  <dcterms:modified xsi:type="dcterms:W3CDTF">2021-07-26T23:14:00Z</dcterms:modified>
</cp:coreProperties>
</file>