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1" r:id="rId5"/>
    <p:sldId id="262" r:id="rId6"/>
    <p:sldId id="263" r:id="rId7"/>
    <p:sldId id="266" r:id="rId8"/>
    <p:sldId id="264" r:id="rId9"/>
    <p:sldId id="267" r:id="rId10"/>
    <p:sldId id="268" r:id="rId11"/>
    <p:sldId id="269" r:id="rId12"/>
    <p:sldId id="270" r:id="rId13"/>
    <p:sldId id="271" r:id="rId14"/>
    <p:sldId id="290" r:id="rId15"/>
    <p:sldId id="291" r:id="rId16"/>
    <p:sldId id="278" r:id="rId17"/>
    <p:sldId id="277" r:id="rId18"/>
    <p:sldId id="276" r:id="rId19"/>
    <p:sldId id="275" r:id="rId20"/>
    <p:sldId id="279" r:id="rId21"/>
    <p:sldId id="280" r:id="rId22"/>
    <p:sldId id="281" r:id="rId23"/>
    <p:sldId id="282" r:id="rId24"/>
    <p:sldId id="283" r:id="rId25"/>
    <p:sldId id="284" r:id="rId26"/>
    <p:sldId id="285" r:id="rId27"/>
    <p:sldId id="286" r:id="rId28"/>
    <p:sldId id="293" r:id="rId29"/>
    <p:sldId id="292" r:id="rId30"/>
    <p:sldId id="294" r:id="rId31"/>
    <p:sldId id="287" r:id="rId32"/>
    <p:sldId id="295" r:id="rId33"/>
    <p:sldId id="296" r:id="rId3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6D43E5-79A0-4112-8DAF-8C9A8A923A09}">
          <p14:sldIdLst>
            <p14:sldId id="256"/>
          </p14:sldIdLst>
        </p14:section>
        <p14:section name="Internet encryption via AES" id="{A094EED5-AB12-46E2-A39B-5AFA52052F30}">
          <p14:sldIdLst>
            <p14:sldId id="257"/>
            <p14:sldId id="259"/>
            <p14:sldId id="261"/>
          </p14:sldIdLst>
        </p14:section>
        <p14:section name="Rueckblick Caesar" id="{4580701B-3FC0-4493-86B4-F82B3E0A6F2C}">
          <p14:sldIdLst>
            <p14:sldId id="262"/>
            <p14:sldId id="263"/>
            <p14:sldId id="266"/>
          </p14:sldIdLst>
        </p14:section>
        <p14:section name="Rueckblick Vigenere" id="{D32890BC-9B39-4104-852C-458F85B57CD1}">
          <p14:sldIdLst>
            <p14:sldId id="264"/>
            <p14:sldId id="267"/>
            <p14:sldId id="268"/>
            <p14:sldId id="269"/>
          </p14:sldIdLst>
        </p14:section>
        <p14:section name="Confusion &amp; Diffusion" id="{76597AF7-1866-4CE7-970D-45204D80EF87}">
          <p14:sldIdLst>
            <p14:sldId id="270"/>
            <p14:sldId id="271"/>
            <p14:sldId id="290"/>
          </p14:sldIdLst>
        </p14:section>
        <p14:section name="AES" id="{60F0B564-98F8-4C6F-BC49-E5F3BB0E4D94}">
          <p14:sldIdLst>
            <p14:sldId id="291"/>
            <p14:sldId id="278"/>
            <p14:sldId id="277"/>
            <p14:sldId id="276"/>
            <p14:sldId id="275"/>
            <p14:sldId id="279"/>
            <p14:sldId id="280"/>
            <p14:sldId id="281"/>
            <p14:sldId id="282"/>
            <p14:sldId id="283"/>
            <p14:sldId id="284"/>
            <p14:sldId id="285"/>
            <p14:sldId id="286"/>
            <p14:sldId id="293"/>
            <p14:sldId id="292"/>
            <p14:sldId id="294"/>
          </p14:sldIdLst>
        </p14:section>
        <p14:section name="Übung" id="{6DB46F76-96D7-49C1-B8FD-BA018F04CFCB}">
          <p14:sldIdLst>
            <p14:sldId id="287"/>
          </p14:sldIdLst>
        </p14:section>
        <p14:section name="Abschluss" id="{D7C1D928-419B-4FBE-8104-4FDC7C3E2246}">
          <p14:sldIdLst>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77D83-B7A8-4927-9C95-9B2A27F465B5}" v="587" dt="2024-03-21T09:40:32.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99" autoAdjust="0"/>
  </p:normalViewPr>
  <p:slideViewPr>
    <p:cSldViewPr snapToGrid="0">
      <p:cViewPr varScale="1">
        <p:scale>
          <a:sx n="84" d="100"/>
          <a:sy n="84" d="100"/>
        </p:scale>
        <p:origin x="3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Gugger" userId="f358c1fef5296739" providerId="LiveId" clId="{84277D83-B7A8-4927-9C95-9B2A27F465B5}"/>
    <pc:docChg chg="undo redo custSel addSld delSld modSld sldOrd addSection modSection">
      <pc:chgData name="Manuel Gugger" userId="f358c1fef5296739" providerId="LiveId" clId="{84277D83-B7A8-4927-9C95-9B2A27F465B5}" dt="2024-03-21T16:25:06.922" v="4506" actId="20577"/>
      <pc:docMkLst>
        <pc:docMk/>
      </pc:docMkLst>
      <pc:sldChg chg="addSp delSp modSp new mod setBg modNotesTx">
        <pc:chgData name="Manuel Gugger" userId="f358c1fef5296739" providerId="LiveId" clId="{84277D83-B7A8-4927-9C95-9B2A27F465B5}" dt="2024-03-21T08:55:21.410" v="4320" actId="20577"/>
        <pc:sldMkLst>
          <pc:docMk/>
          <pc:sldMk cId="2217193737" sldId="256"/>
        </pc:sldMkLst>
        <pc:spChg chg="mod">
          <ac:chgData name="Manuel Gugger" userId="f358c1fef5296739" providerId="LiveId" clId="{84277D83-B7A8-4927-9C95-9B2A27F465B5}" dt="2024-03-15T16:03:27.897" v="61" actId="26606"/>
          <ac:spMkLst>
            <pc:docMk/>
            <pc:sldMk cId="2217193737" sldId="256"/>
            <ac:spMk id="2" creationId="{387B1659-BA22-F2B9-FA12-02CEF4417644}"/>
          </ac:spMkLst>
        </pc:spChg>
        <pc:spChg chg="mod">
          <ac:chgData name="Manuel Gugger" userId="f358c1fef5296739" providerId="LiveId" clId="{84277D83-B7A8-4927-9C95-9B2A27F465B5}" dt="2024-03-15T16:03:27.897" v="61" actId="26606"/>
          <ac:spMkLst>
            <pc:docMk/>
            <pc:sldMk cId="2217193737" sldId="256"/>
            <ac:spMk id="3" creationId="{77AE84E1-9121-98BC-FC50-E239E65856C5}"/>
          </ac:spMkLst>
        </pc:spChg>
        <pc:spChg chg="add del">
          <ac:chgData name="Manuel Gugger" userId="f358c1fef5296739" providerId="LiveId" clId="{84277D83-B7A8-4927-9C95-9B2A27F465B5}" dt="2024-03-15T16:03:27.882" v="60" actId="26606"/>
          <ac:spMkLst>
            <pc:docMk/>
            <pc:sldMk cId="2217193737" sldId="256"/>
            <ac:spMk id="10" creationId="{19D32F93-50AC-4C46-A5DB-291C60DDB7BD}"/>
          </ac:spMkLst>
        </pc:spChg>
        <pc:spChg chg="add del">
          <ac:chgData name="Manuel Gugger" userId="f358c1fef5296739" providerId="LiveId" clId="{84277D83-B7A8-4927-9C95-9B2A27F465B5}" dt="2024-03-15T16:03:27.882" v="60" actId="26606"/>
          <ac:spMkLst>
            <pc:docMk/>
            <pc:sldMk cId="2217193737" sldId="256"/>
            <ac:spMk id="12" creationId="{827DC2C4-B485-428A-BF4A-472D2967F47F}"/>
          </ac:spMkLst>
        </pc:spChg>
        <pc:spChg chg="add del">
          <ac:chgData name="Manuel Gugger" userId="f358c1fef5296739" providerId="LiveId" clId="{84277D83-B7A8-4927-9C95-9B2A27F465B5}" dt="2024-03-15T16:03:27.882" v="60" actId="26606"/>
          <ac:spMkLst>
            <pc:docMk/>
            <pc:sldMk cId="2217193737" sldId="256"/>
            <ac:spMk id="14" creationId="{EE04B5EB-F158-4507-90DD-BD23620C7CC9}"/>
          </ac:spMkLst>
        </pc:spChg>
        <pc:spChg chg="add">
          <ac:chgData name="Manuel Gugger" userId="f358c1fef5296739" providerId="LiveId" clId="{84277D83-B7A8-4927-9C95-9B2A27F465B5}" dt="2024-03-15T16:03:27.897" v="61" actId="26606"/>
          <ac:spMkLst>
            <pc:docMk/>
            <pc:sldMk cId="2217193737" sldId="256"/>
            <ac:spMk id="16" creationId="{1D63188B-C92D-4606-95DB-0601ED0ECB55}"/>
          </ac:spMkLst>
        </pc:spChg>
        <pc:spChg chg="add">
          <ac:chgData name="Manuel Gugger" userId="f358c1fef5296739" providerId="LiveId" clId="{84277D83-B7A8-4927-9C95-9B2A27F465B5}" dt="2024-03-15T16:03:27.897" v="61" actId="26606"/>
          <ac:spMkLst>
            <pc:docMk/>
            <pc:sldMk cId="2217193737" sldId="256"/>
            <ac:spMk id="17" creationId="{2927A7B7-1B6D-432E-B2C4-E71C6C361C26}"/>
          </ac:spMkLst>
        </pc:spChg>
        <pc:spChg chg="add">
          <ac:chgData name="Manuel Gugger" userId="f358c1fef5296739" providerId="LiveId" clId="{84277D83-B7A8-4927-9C95-9B2A27F465B5}" dt="2024-03-15T16:03:27.897" v="61" actId="26606"/>
          <ac:spMkLst>
            <pc:docMk/>
            <pc:sldMk cId="2217193737" sldId="256"/>
            <ac:spMk id="18" creationId="{E27DBEE0-99A4-4464-9371-C89D97E7A956}"/>
          </ac:spMkLst>
        </pc:spChg>
        <pc:picChg chg="add del mod">
          <ac:chgData name="Manuel Gugger" userId="f358c1fef5296739" providerId="LiveId" clId="{84277D83-B7A8-4927-9C95-9B2A27F465B5}" dt="2024-03-15T16:03:06.235" v="56" actId="478"/>
          <ac:picMkLst>
            <pc:docMk/>
            <pc:sldMk cId="2217193737" sldId="256"/>
            <ac:picMk id="4" creationId="{64DAEEB7-4924-2D1F-C01E-77E5E176035D}"/>
          </ac:picMkLst>
        </pc:picChg>
        <pc:picChg chg="add mod">
          <ac:chgData name="Manuel Gugger" userId="f358c1fef5296739" providerId="LiveId" clId="{84277D83-B7A8-4927-9C95-9B2A27F465B5}" dt="2024-03-15T16:03:42.285" v="62" actId="27614"/>
          <ac:picMkLst>
            <pc:docMk/>
            <pc:sldMk cId="2217193737" sldId="256"/>
            <ac:picMk id="5" creationId="{7D1D1562-A027-AE76-878C-F4F829D33723}"/>
          </ac:picMkLst>
        </pc:picChg>
      </pc:sldChg>
      <pc:sldChg chg="addSp delSp modSp new mod modNotesTx">
        <pc:chgData name="Manuel Gugger" userId="f358c1fef5296739" providerId="LiveId" clId="{84277D83-B7A8-4927-9C95-9B2A27F465B5}" dt="2024-03-21T08:55:33.592" v="4321"/>
        <pc:sldMkLst>
          <pc:docMk/>
          <pc:sldMk cId="3674990949" sldId="257"/>
        </pc:sldMkLst>
        <pc:spChg chg="del">
          <ac:chgData name="Manuel Gugger" userId="f358c1fef5296739" providerId="LiveId" clId="{84277D83-B7A8-4927-9C95-9B2A27F465B5}" dt="2024-03-15T16:04:31.466" v="65" actId="478"/>
          <ac:spMkLst>
            <pc:docMk/>
            <pc:sldMk cId="3674990949" sldId="257"/>
            <ac:spMk id="2" creationId="{E29BBFA6-54A4-BE49-BB2B-09FB4C2DFD3C}"/>
          </ac:spMkLst>
        </pc:spChg>
        <pc:spChg chg="del">
          <ac:chgData name="Manuel Gugger" userId="f358c1fef5296739" providerId="LiveId" clId="{84277D83-B7A8-4927-9C95-9B2A27F465B5}" dt="2024-03-15T16:04:28.844" v="64" actId="478"/>
          <ac:spMkLst>
            <pc:docMk/>
            <pc:sldMk cId="3674990949" sldId="257"/>
            <ac:spMk id="3" creationId="{188610A3-392A-3BC8-40EC-9EFB77EAA001}"/>
          </ac:spMkLst>
        </pc:spChg>
        <pc:spChg chg="add mod ord">
          <ac:chgData name="Manuel Gugger" userId="f358c1fef5296739" providerId="LiveId" clId="{84277D83-B7A8-4927-9C95-9B2A27F465B5}" dt="2024-03-15T16:10:59.438" v="178" actId="1076"/>
          <ac:spMkLst>
            <pc:docMk/>
            <pc:sldMk cId="3674990949" sldId="257"/>
            <ac:spMk id="5" creationId="{4FD53D71-8A32-0339-8BE9-B342883E29B0}"/>
          </ac:spMkLst>
        </pc:spChg>
        <pc:spChg chg="add mod">
          <ac:chgData name="Manuel Gugger" userId="f358c1fef5296739" providerId="LiveId" clId="{84277D83-B7A8-4927-9C95-9B2A27F465B5}" dt="2024-03-15T16:10:54.441" v="176" actId="1076"/>
          <ac:spMkLst>
            <pc:docMk/>
            <pc:sldMk cId="3674990949" sldId="257"/>
            <ac:spMk id="6" creationId="{EE3141DA-6C1B-1430-2E68-F357486CCDEE}"/>
          </ac:spMkLst>
        </pc:spChg>
        <pc:spChg chg="add del mod">
          <ac:chgData name="Manuel Gugger" userId="f358c1fef5296739" providerId="LiveId" clId="{84277D83-B7A8-4927-9C95-9B2A27F465B5}" dt="2024-03-15T16:08:39.574" v="137" actId="478"/>
          <ac:spMkLst>
            <pc:docMk/>
            <pc:sldMk cId="3674990949" sldId="257"/>
            <ac:spMk id="8" creationId="{CBA4CF5C-91D4-E3B9-496D-EBD49E6CB560}"/>
          </ac:spMkLst>
        </pc:spChg>
        <pc:spChg chg="add mod">
          <ac:chgData name="Manuel Gugger" userId="f358c1fef5296739" providerId="LiveId" clId="{84277D83-B7A8-4927-9C95-9B2A27F465B5}" dt="2024-03-15T16:12:59.474" v="225" actId="1076"/>
          <ac:spMkLst>
            <pc:docMk/>
            <pc:sldMk cId="3674990949" sldId="257"/>
            <ac:spMk id="18" creationId="{C7961E76-E92C-61AC-D90B-186CA874C202}"/>
          </ac:spMkLst>
        </pc:spChg>
        <pc:picChg chg="add mod ord">
          <ac:chgData name="Manuel Gugger" userId="f358c1fef5296739" providerId="LiveId" clId="{84277D83-B7A8-4927-9C95-9B2A27F465B5}" dt="2024-03-15T16:10:57.800" v="177" actId="1076"/>
          <ac:picMkLst>
            <pc:docMk/>
            <pc:sldMk cId="3674990949" sldId="257"/>
            <ac:picMk id="4" creationId="{41979E1F-6B82-5128-5F34-9835C64184C2}"/>
          </ac:picMkLst>
        </pc:picChg>
        <pc:picChg chg="add mod">
          <ac:chgData name="Manuel Gugger" userId="f358c1fef5296739" providerId="LiveId" clId="{84277D83-B7A8-4927-9C95-9B2A27F465B5}" dt="2024-03-15T16:10:21.239" v="161" actId="1076"/>
          <ac:picMkLst>
            <pc:docMk/>
            <pc:sldMk cId="3674990949" sldId="257"/>
            <ac:picMk id="7" creationId="{897DDD92-3AA9-43C6-FD97-8BC819EBB939}"/>
          </ac:picMkLst>
        </pc:picChg>
        <pc:picChg chg="add del mod">
          <ac:chgData name="Manuel Gugger" userId="f358c1fef5296739" providerId="LiveId" clId="{84277D83-B7A8-4927-9C95-9B2A27F465B5}" dt="2024-03-15T16:09:35.251" v="149" actId="478"/>
          <ac:picMkLst>
            <pc:docMk/>
            <pc:sldMk cId="3674990949" sldId="257"/>
            <ac:picMk id="9" creationId="{88DED06E-E841-4E91-52EA-57EB27142C01}"/>
          </ac:picMkLst>
        </pc:picChg>
        <pc:picChg chg="add mod ord">
          <ac:chgData name="Manuel Gugger" userId="f358c1fef5296739" providerId="LiveId" clId="{84277D83-B7A8-4927-9C95-9B2A27F465B5}" dt="2024-03-15T16:10:17.009" v="159" actId="1076"/>
          <ac:picMkLst>
            <pc:docMk/>
            <pc:sldMk cId="3674990949" sldId="257"/>
            <ac:picMk id="10" creationId="{39157752-768D-54A2-AAD5-FDB53DDEFD07}"/>
          </ac:picMkLst>
        </pc:picChg>
        <pc:picChg chg="add mod">
          <ac:chgData name="Manuel Gugger" userId="f358c1fef5296739" providerId="LiveId" clId="{84277D83-B7A8-4927-9C95-9B2A27F465B5}" dt="2024-03-15T16:11:10.268" v="179" actId="1076"/>
          <ac:picMkLst>
            <pc:docMk/>
            <pc:sldMk cId="3674990949" sldId="257"/>
            <ac:picMk id="11" creationId="{B3932A14-56C2-F31F-0730-96F422E5C915}"/>
          </ac:picMkLst>
        </pc:picChg>
        <pc:picChg chg="add mod">
          <ac:chgData name="Manuel Gugger" userId="f358c1fef5296739" providerId="LiveId" clId="{84277D83-B7A8-4927-9C95-9B2A27F465B5}" dt="2024-03-15T16:11:39.677" v="183" actId="1076"/>
          <ac:picMkLst>
            <pc:docMk/>
            <pc:sldMk cId="3674990949" sldId="257"/>
            <ac:picMk id="12" creationId="{910CC678-6891-F6EB-CFA8-1FA38278305C}"/>
          </ac:picMkLst>
        </pc:picChg>
        <pc:picChg chg="add mod">
          <ac:chgData name="Manuel Gugger" userId="f358c1fef5296739" providerId="LiveId" clId="{84277D83-B7A8-4927-9C95-9B2A27F465B5}" dt="2024-03-15T16:10:52.937" v="175" actId="1076"/>
          <ac:picMkLst>
            <pc:docMk/>
            <pc:sldMk cId="3674990949" sldId="257"/>
            <ac:picMk id="1026" creationId="{4BCBDB05-9CB5-3CFB-E128-95F483F0A88D}"/>
          </ac:picMkLst>
        </pc:picChg>
        <pc:picChg chg="add mod">
          <ac:chgData name="Manuel Gugger" userId="f358c1fef5296739" providerId="LiveId" clId="{84277D83-B7A8-4927-9C95-9B2A27F465B5}" dt="2024-03-15T16:12:12.316" v="188" actId="1076"/>
          <ac:picMkLst>
            <pc:docMk/>
            <pc:sldMk cId="3674990949" sldId="257"/>
            <ac:picMk id="1028" creationId="{5E1DF9AF-1BF0-3922-AA9D-82B0431268ED}"/>
          </ac:picMkLst>
        </pc:picChg>
        <pc:cxnChg chg="add mod">
          <ac:chgData name="Manuel Gugger" userId="f358c1fef5296739" providerId="LiveId" clId="{84277D83-B7A8-4927-9C95-9B2A27F465B5}" dt="2024-03-15T16:12:33.452" v="211" actId="692"/>
          <ac:cxnSpMkLst>
            <pc:docMk/>
            <pc:sldMk cId="3674990949" sldId="257"/>
            <ac:cxnSpMk id="14" creationId="{8FAE45D5-D7A7-0163-D84D-9978C97C056A}"/>
          </ac:cxnSpMkLst>
        </pc:cxnChg>
        <pc:cxnChg chg="add mod">
          <ac:chgData name="Manuel Gugger" userId="f358c1fef5296739" providerId="LiveId" clId="{84277D83-B7A8-4927-9C95-9B2A27F465B5}" dt="2024-03-15T16:12:47.137" v="215" actId="14100"/>
          <ac:cxnSpMkLst>
            <pc:docMk/>
            <pc:sldMk cId="3674990949" sldId="257"/>
            <ac:cxnSpMk id="15" creationId="{7A40ECD5-A931-DBA0-DC88-9FF4C64CA1F5}"/>
          </ac:cxnSpMkLst>
        </pc:cxnChg>
      </pc:sldChg>
      <pc:sldChg chg="modSp add del mod modTransition">
        <pc:chgData name="Manuel Gugger" userId="f358c1fef5296739" providerId="LiveId" clId="{84277D83-B7A8-4927-9C95-9B2A27F465B5}" dt="2024-03-18T20:33:58.481" v="3904" actId="47"/>
        <pc:sldMkLst>
          <pc:docMk/>
          <pc:sldMk cId="1937008781" sldId="258"/>
        </pc:sldMkLst>
        <pc:picChg chg="mod ord">
          <ac:chgData name="Manuel Gugger" userId="f358c1fef5296739" providerId="LiveId" clId="{84277D83-B7A8-4927-9C95-9B2A27F465B5}" dt="2024-03-15T16:14:20.484" v="230" actId="1076"/>
          <ac:picMkLst>
            <pc:docMk/>
            <pc:sldMk cId="1937008781" sldId="258"/>
            <ac:picMk id="4" creationId="{41979E1F-6B82-5128-5F34-9835C64184C2}"/>
          </ac:picMkLst>
        </pc:picChg>
      </pc:sldChg>
      <pc:sldChg chg="delSp modSp add mod">
        <pc:chgData name="Manuel Gugger" userId="f358c1fef5296739" providerId="LiveId" clId="{84277D83-B7A8-4927-9C95-9B2A27F465B5}" dt="2024-03-15T16:37:49.399" v="310" actId="478"/>
        <pc:sldMkLst>
          <pc:docMk/>
          <pc:sldMk cId="527189149" sldId="259"/>
        </pc:sldMkLst>
        <pc:spChg chg="del">
          <ac:chgData name="Manuel Gugger" userId="f358c1fef5296739" providerId="LiveId" clId="{84277D83-B7A8-4927-9C95-9B2A27F465B5}" dt="2024-03-15T16:37:49.399" v="310" actId="478"/>
          <ac:spMkLst>
            <pc:docMk/>
            <pc:sldMk cId="527189149" sldId="259"/>
            <ac:spMk id="5" creationId="{4FD53D71-8A32-0339-8BE9-B342883E29B0}"/>
          </ac:spMkLst>
        </pc:spChg>
        <pc:picChg chg="mod">
          <ac:chgData name="Manuel Gugger" userId="f358c1fef5296739" providerId="LiveId" clId="{84277D83-B7A8-4927-9C95-9B2A27F465B5}" dt="2024-03-15T16:14:25.247" v="232" actId="1076"/>
          <ac:picMkLst>
            <pc:docMk/>
            <pc:sldMk cId="527189149" sldId="259"/>
            <ac:picMk id="4" creationId="{41979E1F-6B82-5128-5F34-9835C64184C2}"/>
          </ac:picMkLst>
        </pc:picChg>
      </pc:sldChg>
      <pc:sldChg chg="delSp modSp add del mod">
        <pc:chgData name="Manuel Gugger" userId="f358c1fef5296739" providerId="LiveId" clId="{84277D83-B7A8-4927-9C95-9B2A27F465B5}" dt="2024-03-17T16:21:29.559" v="3181" actId="47"/>
        <pc:sldMkLst>
          <pc:docMk/>
          <pc:sldMk cId="2110034540" sldId="260"/>
        </pc:sldMkLst>
        <pc:spChg chg="del">
          <ac:chgData name="Manuel Gugger" userId="f358c1fef5296739" providerId="LiveId" clId="{84277D83-B7A8-4927-9C95-9B2A27F465B5}" dt="2024-03-15T16:37:55.843" v="311" actId="478"/>
          <ac:spMkLst>
            <pc:docMk/>
            <pc:sldMk cId="2110034540" sldId="260"/>
            <ac:spMk id="5" creationId="{4FD53D71-8A32-0339-8BE9-B342883E29B0}"/>
          </ac:spMkLst>
        </pc:spChg>
        <pc:cxnChg chg="mod">
          <ac:chgData name="Manuel Gugger" userId="f358c1fef5296739" providerId="LiveId" clId="{84277D83-B7A8-4927-9C95-9B2A27F465B5}" dt="2024-03-15T16:37:59.827" v="312" actId="14100"/>
          <ac:cxnSpMkLst>
            <pc:docMk/>
            <pc:sldMk cId="2110034540" sldId="260"/>
            <ac:cxnSpMk id="14" creationId="{8FAE45D5-D7A7-0163-D84D-9978C97C056A}"/>
          </ac:cxnSpMkLst>
        </pc:cxnChg>
      </pc:sldChg>
      <pc:sldChg chg="addSp delSp modSp add mod modNotesTx">
        <pc:chgData name="Manuel Gugger" userId="f358c1fef5296739" providerId="LiveId" clId="{84277D83-B7A8-4927-9C95-9B2A27F465B5}" dt="2024-03-21T08:55:41.256" v="4322"/>
        <pc:sldMkLst>
          <pc:docMk/>
          <pc:sldMk cId="3569312730" sldId="261"/>
        </pc:sldMkLst>
        <pc:spChg chg="del">
          <ac:chgData name="Manuel Gugger" userId="f358c1fef5296739" providerId="LiveId" clId="{84277D83-B7A8-4927-9C95-9B2A27F465B5}" dt="2024-03-15T16:37:45.825" v="309" actId="478"/>
          <ac:spMkLst>
            <pc:docMk/>
            <pc:sldMk cId="3569312730" sldId="261"/>
            <ac:spMk id="5" creationId="{4FD53D71-8A32-0339-8BE9-B342883E29B0}"/>
          </ac:spMkLst>
        </pc:spChg>
        <pc:spChg chg="del">
          <ac:chgData name="Manuel Gugger" userId="f358c1fef5296739" providerId="LiveId" clId="{84277D83-B7A8-4927-9C95-9B2A27F465B5}" dt="2024-03-17T12:13:43.500" v="3180" actId="478"/>
          <ac:spMkLst>
            <pc:docMk/>
            <pc:sldMk cId="3569312730" sldId="261"/>
            <ac:spMk id="6" creationId="{EE3141DA-6C1B-1430-2E68-F357486CCDEE}"/>
          </ac:spMkLst>
        </pc:spChg>
        <pc:spChg chg="add mod">
          <ac:chgData name="Manuel Gugger" userId="f358c1fef5296739" providerId="LiveId" clId="{84277D83-B7A8-4927-9C95-9B2A27F465B5}" dt="2024-03-15T16:29:24.549" v="290" actId="1076"/>
          <ac:spMkLst>
            <pc:docMk/>
            <pc:sldMk cId="3569312730" sldId="261"/>
            <ac:spMk id="26" creationId="{CFA9DC6A-5E91-B9C4-5671-108EBCBB63DC}"/>
          </ac:spMkLst>
        </pc:spChg>
        <pc:picChg chg="del">
          <ac:chgData name="Manuel Gugger" userId="f358c1fef5296739" providerId="LiveId" clId="{84277D83-B7A8-4927-9C95-9B2A27F465B5}" dt="2024-03-17T12:13:39.324" v="3178" actId="478"/>
          <ac:picMkLst>
            <pc:docMk/>
            <pc:sldMk cId="3569312730" sldId="261"/>
            <ac:picMk id="4" creationId="{41979E1F-6B82-5128-5F34-9835C64184C2}"/>
          </ac:picMkLst>
        </pc:picChg>
        <pc:picChg chg="ord">
          <ac:chgData name="Manuel Gugger" userId="f358c1fef5296739" providerId="LiveId" clId="{84277D83-B7A8-4927-9C95-9B2A27F465B5}" dt="2024-03-17T12:11:56.764" v="3116" actId="166"/>
          <ac:picMkLst>
            <pc:docMk/>
            <pc:sldMk cId="3569312730" sldId="261"/>
            <ac:picMk id="11" creationId="{B3932A14-56C2-F31F-0730-96F422E5C915}"/>
          </ac:picMkLst>
        </pc:picChg>
        <pc:picChg chg="add mod ord">
          <ac:chgData name="Manuel Gugger" userId="f358c1fef5296739" providerId="LiveId" clId="{84277D83-B7A8-4927-9C95-9B2A27F465B5}" dt="2024-03-15T16:30:24.822" v="306" actId="166"/>
          <ac:picMkLst>
            <pc:docMk/>
            <pc:sldMk cId="3569312730" sldId="261"/>
            <ac:picMk id="21" creationId="{35891963-F6EC-7262-D5BF-30C877809AFC}"/>
          </ac:picMkLst>
        </pc:picChg>
        <pc:picChg chg="add del mod">
          <ac:chgData name="Manuel Gugger" userId="f358c1fef5296739" providerId="LiveId" clId="{84277D83-B7A8-4927-9C95-9B2A27F465B5}" dt="2024-03-15T16:28:32.771" v="278" actId="478"/>
          <ac:picMkLst>
            <pc:docMk/>
            <pc:sldMk cId="3569312730" sldId="261"/>
            <ac:picMk id="22" creationId="{8B12801B-5D63-12E2-2E9F-91E06D792479}"/>
          </ac:picMkLst>
        </pc:picChg>
        <pc:picChg chg="add del mod">
          <ac:chgData name="Manuel Gugger" userId="f358c1fef5296739" providerId="LiveId" clId="{84277D83-B7A8-4927-9C95-9B2A27F465B5}" dt="2024-03-15T16:28:31.162" v="277" actId="478"/>
          <ac:picMkLst>
            <pc:docMk/>
            <pc:sldMk cId="3569312730" sldId="261"/>
            <ac:picMk id="23" creationId="{591167A2-3A74-CEEF-C7DC-5BD721AC4978}"/>
          </ac:picMkLst>
        </pc:picChg>
        <pc:picChg chg="add mod">
          <ac:chgData name="Manuel Gugger" userId="f358c1fef5296739" providerId="LiveId" clId="{84277D83-B7A8-4927-9C95-9B2A27F465B5}" dt="2024-03-15T16:29:02.426" v="283" actId="1076"/>
          <ac:picMkLst>
            <pc:docMk/>
            <pc:sldMk cId="3569312730" sldId="261"/>
            <ac:picMk id="24" creationId="{CB41216E-6DF7-A86F-43A5-64AAF67032E0}"/>
          </ac:picMkLst>
        </pc:picChg>
        <pc:picChg chg="add mod">
          <ac:chgData name="Manuel Gugger" userId="f358c1fef5296739" providerId="LiveId" clId="{84277D83-B7A8-4927-9C95-9B2A27F465B5}" dt="2024-03-15T16:29:27.024" v="291" actId="1076"/>
          <ac:picMkLst>
            <pc:docMk/>
            <pc:sldMk cId="3569312730" sldId="261"/>
            <ac:picMk id="25" creationId="{B955847F-7D68-8C21-137E-4C80FFFF6B79}"/>
          </ac:picMkLst>
        </pc:picChg>
        <pc:picChg chg="del">
          <ac:chgData name="Manuel Gugger" userId="f358c1fef5296739" providerId="LiveId" clId="{84277D83-B7A8-4927-9C95-9B2A27F465B5}" dt="2024-03-17T12:13:41.360" v="3179" actId="478"/>
          <ac:picMkLst>
            <pc:docMk/>
            <pc:sldMk cId="3569312730" sldId="261"/>
            <ac:picMk id="1028" creationId="{5E1DF9AF-1BF0-3922-AA9D-82B0431268ED}"/>
          </ac:picMkLst>
        </pc:picChg>
        <pc:cxnChg chg="del mod">
          <ac:chgData name="Manuel Gugger" userId="f358c1fef5296739" providerId="LiveId" clId="{84277D83-B7A8-4927-9C95-9B2A27F465B5}" dt="2024-03-15T16:17:46.027" v="240" actId="478"/>
          <ac:cxnSpMkLst>
            <pc:docMk/>
            <pc:sldMk cId="3569312730" sldId="261"/>
            <ac:cxnSpMk id="14" creationId="{8FAE45D5-D7A7-0163-D84D-9978C97C056A}"/>
          </ac:cxnSpMkLst>
        </pc:cxnChg>
        <pc:cxnChg chg="add del mod">
          <ac:chgData name="Manuel Gugger" userId="f358c1fef5296739" providerId="LiveId" clId="{84277D83-B7A8-4927-9C95-9B2A27F465B5}" dt="2024-03-15T16:30:26.240" v="308" actId="478"/>
          <ac:cxnSpMkLst>
            <pc:docMk/>
            <pc:sldMk cId="3569312730" sldId="261"/>
            <ac:cxnSpMk id="15" creationId="{7A40ECD5-A931-DBA0-DC88-9FF4C64CA1F5}"/>
          </ac:cxnSpMkLst>
        </pc:cxnChg>
        <pc:cxnChg chg="add del mod">
          <ac:chgData name="Manuel Gugger" userId="f358c1fef5296739" providerId="LiveId" clId="{84277D83-B7A8-4927-9C95-9B2A27F465B5}" dt="2024-03-15T16:17:57.040" v="242" actId="478"/>
          <ac:cxnSpMkLst>
            <pc:docMk/>
            <pc:sldMk cId="3569312730" sldId="261"/>
            <ac:cxnSpMk id="17" creationId="{85EFFFE0-5A5A-6A5C-3C5F-B33C5EFC0576}"/>
          </ac:cxnSpMkLst>
        </pc:cxnChg>
        <pc:cxnChg chg="add del mod ord">
          <ac:chgData name="Manuel Gugger" userId="f358c1fef5296739" providerId="LiveId" clId="{84277D83-B7A8-4927-9C95-9B2A27F465B5}" dt="2024-03-15T16:30:25.768" v="307" actId="478"/>
          <ac:cxnSpMkLst>
            <pc:docMk/>
            <pc:sldMk cId="3569312730" sldId="261"/>
            <ac:cxnSpMk id="20" creationId="{5DAC657B-DAB2-0AC5-C1FB-837F2FC16EA3}"/>
          </ac:cxnSpMkLst>
        </pc:cxnChg>
        <pc:cxnChg chg="add mod">
          <ac:chgData name="Manuel Gugger" userId="f358c1fef5296739" providerId="LiveId" clId="{84277D83-B7A8-4927-9C95-9B2A27F465B5}" dt="2024-03-15T16:30:24.443" v="305" actId="14100"/>
          <ac:cxnSpMkLst>
            <pc:docMk/>
            <pc:sldMk cId="3569312730" sldId="261"/>
            <ac:cxnSpMk id="27" creationId="{D8A068C7-2FD1-A1E0-0C1B-B7DB8F4C21DD}"/>
          </ac:cxnSpMkLst>
        </pc:cxnChg>
        <pc:cxnChg chg="add mod">
          <ac:chgData name="Manuel Gugger" userId="f358c1fef5296739" providerId="LiveId" clId="{84277D83-B7A8-4927-9C95-9B2A27F465B5}" dt="2024-03-15T16:30:24.091" v="304" actId="14100"/>
          <ac:cxnSpMkLst>
            <pc:docMk/>
            <pc:sldMk cId="3569312730" sldId="261"/>
            <ac:cxnSpMk id="28" creationId="{3F7B9A69-64EA-3760-EF97-F0CC7E33E1AE}"/>
          </ac:cxnSpMkLst>
        </pc:cxnChg>
      </pc:sldChg>
      <pc:sldChg chg="addSp delSp modSp new mod ord chgLayout modNotesTx">
        <pc:chgData name="Manuel Gugger" userId="f358c1fef5296739" providerId="LiveId" clId="{84277D83-B7A8-4927-9C95-9B2A27F465B5}" dt="2024-03-21T16:25:02.396" v="4503" actId="20577"/>
        <pc:sldMkLst>
          <pc:docMk/>
          <pc:sldMk cId="1450947565" sldId="262"/>
        </pc:sldMkLst>
        <pc:spChg chg="del">
          <ac:chgData name="Manuel Gugger" userId="f358c1fef5296739" providerId="LiveId" clId="{84277D83-B7A8-4927-9C95-9B2A27F465B5}" dt="2024-03-15T16:38:24.941" v="314" actId="700"/>
          <ac:spMkLst>
            <pc:docMk/>
            <pc:sldMk cId="1450947565" sldId="262"/>
            <ac:spMk id="2" creationId="{51BBCCD2-01F0-CC1A-577F-4011FD7F0811}"/>
          </ac:spMkLst>
        </pc:spChg>
        <pc:spChg chg="del">
          <ac:chgData name="Manuel Gugger" userId="f358c1fef5296739" providerId="LiveId" clId="{84277D83-B7A8-4927-9C95-9B2A27F465B5}" dt="2024-03-15T16:38:24.941" v="314" actId="700"/>
          <ac:spMkLst>
            <pc:docMk/>
            <pc:sldMk cId="1450947565" sldId="262"/>
            <ac:spMk id="3" creationId="{F64077DB-DBB8-5280-281E-C53CF3CEBE5F}"/>
          </ac:spMkLst>
        </pc:spChg>
        <pc:spChg chg="add mod ord">
          <ac:chgData name="Manuel Gugger" userId="f358c1fef5296739" providerId="LiveId" clId="{84277D83-B7A8-4927-9C95-9B2A27F465B5}" dt="2024-03-21T16:25:02.396" v="4503" actId="20577"/>
          <ac:spMkLst>
            <pc:docMk/>
            <pc:sldMk cId="1450947565" sldId="262"/>
            <ac:spMk id="4" creationId="{E39B2A12-78BE-8F4A-290E-A32E7F565E70}"/>
          </ac:spMkLst>
        </pc:spChg>
        <pc:spChg chg="add del mod ord">
          <ac:chgData name="Manuel Gugger" userId="f358c1fef5296739" providerId="LiveId" clId="{84277D83-B7A8-4927-9C95-9B2A27F465B5}" dt="2024-03-15T16:41:30.465" v="367" actId="478"/>
          <ac:spMkLst>
            <pc:docMk/>
            <pc:sldMk cId="1450947565" sldId="262"/>
            <ac:spMk id="5" creationId="{B6D6B7BF-0535-31C2-C290-A1D350E9155D}"/>
          </ac:spMkLst>
        </pc:spChg>
        <pc:spChg chg="add mod">
          <ac:chgData name="Manuel Gugger" userId="f358c1fef5296739" providerId="LiveId" clId="{84277D83-B7A8-4927-9C95-9B2A27F465B5}" dt="2024-03-15T16:42:57.378" v="471" actId="207"/>
          <ac:spMkLst>
            <pc:docMk/>
            <pc:sldMk cId="1450947565" sldId="262"/>
            <ac:spMk id="6" creationId="{1DD40F84-8DDD-532F-1184-B00D2F605056}"/>
          </ac:spMkLst>
        </pc:spChg>
        <pc:spChg chg="add mod">
          <ac:chgData name="Manuel Gugger" userId="f358c1fef5296739" providerId="LiveId" clId="{84277D83-B7A8-4927-9C95-9B2A27F465B5}" dt="2024-03-15T16:42:15.908" v="444" actId="1076"/>
          <ac:spMkLst>
            <pc:docMk/>
            <pc:sldMk cId="1450947565" sldId="262"/>
            <ac:spMk id="7" creationId="{B65BE9C9-DEDA-0F0A-9024-D188DDA6F492}"/>
          </ac:spMkLst>
        </pc:spChg>
        <pc:spChg chg="add del mod">
          <ac:chgData name="Manuel Gugger" userId="f358c1fef5296739" providerId="LiveId" clId="{84277D83-B7A8-4927-9C95-9B2A27F465B5}" dt="2024-03-15T16:46:42.279" v="547" actId="478"/>
          <ac:spMkLst>
            <pc:docMk/>
            <pc:sldMk cId="1450947565" sldId="262"/>
            <ac:spMk id="10" creationId="{6F85BBB5-FEB1-2FB8-6312-2170DCD9C65D}"/>
          </ac:spMkLst>
        </pc:spChg>
        <pc:spChg chg="add mod">
          <ac:chgData name="Manuel Gugger" userId="f358c1fef5296739" providerId="LiveId" clId="{84277D83-B7A8-4927-9C95-9B2A27F465B5}" dt="2024-03-15T16:56:41.001" v="731" actId="1076"/>
          <ac:spMkLst>
            <pc:docMk/>
            <pc:sldMk cId="1450947565" sldId="262"/>
            <ac:spMk id="16" creationId="{8518C103-694E-18B9-A130-F86893233306}"/>
          </ac:spMkLst>
        </pc:spChg>
        <pc:spChg chg="add mod">
          <ac:chgData name="Manuel Gugger" userId="f358c1fef5296739" providerId="LiveId" clId="{84277D83-B7A8-4927-9C95-9B2A27F465B5}" dt="2024-03-15T16:47:06.986" v="551" actId="1076"/>
          <ac:spMkLst>
            <pc:docMk/>
            <pc:sldMk cId="1450947565" sldId="262"/>
            <ac:spMk id="18" creationId="{8AF83597-3949-241D-5F25-6CF236BBC778}"/>
          </ac:spMkLst>
        </pc:spChg>
        <pc:picChg chg="add mod">
          <ac:chgData name="Manuel Gugger" userId="f358c1fef5296739" providerId="LiveId" clId="{84277D83-B7A8-4927-9C95-9B2A27F465B5}" dt="2024-03-15T16:43:59.242" v="479" actId="1076"/>
          <ac:picMkLst>
            <pc:docMk/>
            <pc:sldMk cId="1450947565" sldId="262"/>
            <ac:picMk id="12" creationId="{A26FF1C8-7317-2287-A646-5E5B587EA799}"/>
          </ac:picMkLst>
        </pc:picChg>
        <pc:picChg chg="add del mod">
          <ac:chgData name="Manuel Gugger" userId="f358c1fef5296739" providerId="LiveId" clId="{84277D83-B7A8-4927-9C95-9B2A27F465B5}" dt="2024-03-15T16:46:43.776" v="548" actId="478"/>
          <ac:picMkLst>
            <pc:docMk/>
            <pc:sldMk cId="1450947565" sldId="262"/>
            <ac:picMk id="13" creationId="{09BA4CF7-E58C-73EC-D9CA-3D60C03ACD40}"/>
          </ac:picMkLst>
        </pc:picChg>
        <pc:picChg chg="add del mod">
          <ac:chgData name="Manuel Gugger" userId="f358c1fef5296739" providerId="LiveId" clId="{84277D83-B7A8-4927-9C95-9B2A27F465B5}" dt="2024-03-15T16:44:22.845" v="490" actId="478"/>
          <ac:picMkLst>
            <pc:docMk/>
            <pc:sldMk cId="1450947565" sldId="262"/>
            <ac:picMk id="14" creationId="{4D8BD109-F0B5-D42A-0C44-3030FC509BAD}"/>
          </ac:picMkLst>
        </pc:picChg>
        <pc:picChg chg="add mod">
          <ac:chgData name="Manuel Gugger" userId="f358c1fef5296739" providerId="LiveId" clId="{84277D83-B7A8-4927-9C95-9B2A27F465B5}" dt="2024-03-15T16:56:41.001" v="731" actId="1076"/>
          <ac:picMkLst>
            <pc:docMk/>
            <pc:sldMk cId="1450947565" sldId="262"/>
            <ac:picMk id="15" creationId="{2D2FDF5B-906B-6359-C858-0B8AE7E7C632}"/>
          </ac:picMkLst>
        </pc:picChg>
        <pc:picChg chg="add mod ord">
          <ac:chgData name="Manuel Gugger" userId="f358c1fef5296739" providerId="LiveId" clId="{84277D83-B7A8-4927-9C95-9B2A27F465B5}" dt="2024-03-15T16:55:35.913" v="726" actId="1076"/>
          <ac:picMkLst>
            <pc:docMk/>
            <pc:sldMk cId="1450947565" sldId="262"/>
            <ac:picMk id="17" creationId="{8234C922-E5C4-8891-4F65-15E8F465EEF2}"/>
          </ac:picMkLst>
        </pc:picChg>
        <pc:cxnChg chg="add mod">
          <ac:chgData name="Manuel Gugger" userId="f358c1fef5296739" providerId="LiveId" clId="{84277D83-B7A8-4927-9C95-9B2A27F465B5}" dt="2024-03-15T16:43:03.644" v="472" actId="208"/>
          <ac:cxnSpMkLst>
            <pc:docMk/>
            <pc:sldMk cId="1450947565" sldId="262"/>
            <ac:cxnSpMk id="9" creationId="{23B1B38A-7333-AA3B-7FF5-A96B51E1B221}"/>
          </ac:cxnSpMkLst>
        </pc:cxnChg>
        <pc:cxnChg chg="add mod">
          <ac:chgData name="Manuel Gugger" userId="f358c1fef5296739" providerId="LiveId" clId="{84277D83-B7A8-4927-9C95-9B2A27F465B5}" dt="2024-03-15T16:43:09.091" v="473" actId="208"/>
          <ac:cxnSpMkLst>
            <pc:docMk/>
            <pc:sldMk cId="1450947565" sldId="262"/>
            <ac:cxnSpMk id="11" creationId="{7AAD7FBC-EEB0-747B-7926-28B43E78EF11}"/>
          </ac:cxnSpMkLst>
        </pc:cxnChg>
      </pc:sldChg>
      <pc:sldChg chg="addSp delSp modSp add del mod modTransition">
        <pc:chgData name="Manuel Gugger" userId="f358c1fef5296739" providerId="LiveId" clId="{84277D83-B7A8-4927-9C95-9B2A27F465B5}" dt="2024-03-20T20:13:19.883" v="4135" actId="2711"/>
        <pc:sldMkLst>
          <pc:docMk/>
          <pc:sldMk cId="790457198" sldId="263"/>
        </pc:sldMkLst>
        <pc:spChg chg="add del mod">
          <ac:chgData name="Manuel Gugger" userId="f358c1fef5296739" providerId="LiveId" clId="{84277D83-B7A8-4927-9C95-9B2A27F465B5}" dt="2024-03-15T16:53:48.244" v="715" actId="478"/>
          <ac:spMkLst>
            <pc:docMk/>
            <pc:sldMk cId="790457198" sldId="263"/>
            <ac:spMk id="3" creationId="{92E9ADDC-BF13-798A-4C41-1DC3DD2F1674}"/>
          </ac:spMkLst>
        </pc:spChg>
        <pc:spChg chg="mod">
          <ac:chgData name="Manuel Gugger" userId="f358c1fef5296739" providerId="LiveId" clId="{84277D83-B7A8-4927-9C95-9B2A27F465B5}" dt="2024-03-20T20:12:03.694" v="4132" actId="20577"/>
          <ac:spMkLst>
            <pc:docMk/>
            <pc:sldMk cId="790457198" sldId="263"/>
            <ac:spMk id="4" creationId="{E39B2A12-78BE-8F4A-290E-A32E7F565E70}"/>
          </ac:spMkLst>
        </pc:spChg>
        <pc:spChg chg="add mod">
          <ac:chgData name="Manuel Gugger" userId="f358c1fef5296739" providerId="LiveId" clId="{84277D83-B7A8-4927-9C95-9B2A27F465B5}" dt="2024-03-15T16:46:10.553" v="543" actId="255"/>
          <ac:spMkLst>
            <pc:docMk/>
            <pc:sldMk cId="790457198" sldId="263"/>
            <ac:spMk id="5" creationId="{DE4EE136-0077-46D0-16CC-E7FE788DFB24}"/>
          </ac:spMkLst>
        </pc:spChg>
        <pc:spChg chg="del mod">
          <ac:chgData name="Manuel Gugger" userId="f358c1fef5296739" providerId="LiveId" clId="{84277D83-B7A8-4927-9C95-9B2A27F465B5}" dt="2024-03-15T16:55:00.583" v="720" actId="478"/>
          <ac:spMkLst>
            <pc:docMk/>
            <pc:sldMk cId="790457198" sldId="263"/>
            <ac:spMk id="7" creationId="{B65BE9C9-DEDA-0F0A-9024-D188DDA6F492}"/>
          </ac:spMkLst>
        </pc:spChg>
        <pc:spChg chg="del">
          <ac:chgData name="Manuel Gugger" userId="f358c1fef5296739" providerId="LiveId" clId="{84277D83-B7A8-4927-9C95-9B2A27F465B5}" dt="2024-03-15T16:55:28.757" v="724" actId="478"/>
          <ac:spMkLst>
            <pc:docMk/>
            <pc:sldMk cId="790457198" sldId="263"/>
            <ac:spMk id="10" creationId="{6F85BBB5-FEB1-2FB8-6312-2170DCD9C65D}"/>
          </ac:spMkLst>
        </pc:spChg>
        <pc:spChg chg="add mod">
          <ac:chgData name="Manuel Gugger" userId="f358c1fef5296739" providerId="LiveId" clId="{84277D83-B7A8-4927-9C95-9B2A27F465B5}" dt="2024-03-15T16:55:05.101" v="721"/>
          <ac:spMkLst>
            <pc:docMk/>
            <pc:sldMk cId="790457198" sldId="263"/>
            <ac:spMk id="17" creationId="{87934E33-BC8E-7CC8-AB36-B7A97DDC160F}"/>
          </ac:spMkLst>
        </pc:spChg>
        <pc:graphicFrameChg chg="add mod modGraphic">
          <ac:chgData name="Manuel Gugger" userId="f358c1fef5296739" providerId="LiveId" clId="{84277D83-B7A8-4927-9C95-9B2A27F465B5}" dt="2024-03-20T20:13:19.883" v="4135" actId="2711"/>
          <ac:graphicFrameMkLst>
            <pc:docMk/>
            <pc:sldMk cId="790457198" sldId="263"/>
            <ac:graphicFrameMk id="3" creationId="{FC5FF0C0-97AC-66B9-4EFB-F42DD0861EDD}"/>
          </ac:graphicFrameMkLst>
        </pc:graphicFrameChg>
        <pc:graphicFrameChg chg="add del mod modGraphic">
          <ac:chgData name="Manuel Gugger" userId="f358c1fef5296739" providerId="LiveId" clId="{84277D83-B7A8-4927-9C95-9B2A27F465B5}" dt="2024-03-15T16:53:04.651" v="688" actId="21"/>
          <ac:graphicFrameMkLst>
            <pc:docMk/>
            <pc:sldMk cId="790457198" sldId="263"/>
            <ac:graphicFrameMk id="8" creationId="{307AA7F6-17FB-7163-C5E6-E7921C6A5704}"/>
          </ac:graphicFrameMkLst>
        </pc:graphicFrameChg>
        <pc:graphicFrameChg chg="add del mod">
          <ac:chgData name="Manuel Gugger" userId="f358c1fef5296739" providerId="LiveId" clId="{84277D83-B7A8-4927-9C95-9B2A27F465B5}" dt="2024-03-17T16:25:36.349" v="3245" actId="478"/>
          <ac:graphicFrameMkLst>
            <pc:docMk/>
            <pc:sldMk cId="790457198" sldId="263"/>
            <ac:graphicFrameMk id="14" creationId="{307AA7F6-17FB-7163-C5E6-E7921C6A5704}"/>
          </ac:graphicFrameMkLst>
        </pc:graphicFrameChg>
        <pc:picChg chg="add mod ord">
          <ac:chgData name="Manuel Gugger" userId="f358c1fef5296739" providerId="LiveId" clId="{84277D83-B7A8-4927-9C95-9B2A27F465B5}" dt="2024-03-15T16:56:48.468" v="732" actId="1076"/>
          <ac:picMkLst>
            <pc:docMk/>
            <pc:sldMk cId="790457198" sldId="263"/>
            <ac:picMk id="2" creationId="{859B5EE0-0AB3-81EF-7FD5-4E4143A4ECD5}"/>
          </ac:picMkLst>
        </pc:picChg>
        <pc:picChg chg="del">
          <ac:chgData name="Manuel Gugger" userId="f358c1fef5296739" providerId="LiveId" clId="{84277D83-B7A8-4927-9C95-9B2A27F465B5}" dt="2024-03-15T16:53:51.581" v="716" actId="478"/>
          <ac:picMkLst>
            <pc:docMk/>
            <pc:sldMk cId="790457198" sldId="263"/>
            <ac:picMk id="12" creationId="{A26FF1C8-7317-2287-A646-5E5B587EA799}"/>
          </ac:picMkLst>
        </pc:picChg>
        <pc:picChg chg="del">
          <ac:chgData name="Manuel Gugger" userId="f358c1fef5296739" providerId="LiveId" clId="{84277D83-B7A8-4927-9C95-9B2A27F465B5}" dt="2024-03-15T16:55:31.101" v="725" actId="478"/>
          <ac:picMkLst>
            <pc:docMk/>
            <pc:sldMk cId="790457198" sldId="263"/>
            <ac:picMk id="13" creationId="{09BA4CF7-E58C-73EC-D9CA-3D60C03ACD40}"/>
          </ac:picMkLst>
        </pc:picChg>
        <pc:picChg chg="add mod">
          <ac:chgData name="Manuel Gugger" userId="f358c1fef5296739" providerId="LiveId" clId="{84277D83-B7A8-4927-9C95-9B2A27F465B5}" dt="2024-03-15T16:55:05.101" v="721"/>
          <ac:picMkLst>
            <pc:docMk/>
            <pc:sldMk cId="790457198" sldId="263"/>
            <ac:picMk id="19" creationId="{17A645A1-7F4C-720F-F71C-58670383BD95}"/>
          </ac:picMkLst>
        </pc:picChg>
        <pc:picChg chg="add mod">
          <ac:chgData name="Manuel Gugger" userId="f358c1fef5296739" providerId="LiveId" clId="{84277D83-B7A8-4927-9C95-9B2A27F465B5}" dt="2024-03-15T16:55:37.999" v="727"/>
          <ac:picMkLst>
            <pc:docMk/>
            <pc:sldMk cId="790457198" sldId="263"/>
            <ac:picMk id="20" creationId="{AFF2C637-F5DB-6F3B-B660-BBF6C2278B2A}"/>
          </ac:picMkLst>
        </pc:picChg>
        <pc:cxnChg chg="add mod">
          <ac:chgData name="Manuel Gugger" userId="f358c1fef5296739" providerId="LiveId" clId="{84277D83-B7A8-4927-9C95-9B2A27F465B5}" dt="2024-03-20T20:11:53.971" v="4129" actId="1076"/>
          <ac:cxnSpMkLst>
            <pc:docMk/>
            <pc:sldMk cId="790457198" sldId="263"/>
            <ac:cxnSpMk id="7" creationId="{7633E5E1-954C-8E20-6D13-1F55FA2451CA}"/>
          </ac:cxnSpMkLst>
        </pc:cxnChg>
        <pc:cxnChg chg="del mod">
          <ac:chgData name="Manuel Gugger" userId="f358c1fef5296739" providerId="LiveId" clId="{84277D83-B7A8-4927-9C95-9B2A27F465B5}" dt="2024-03-15T16:53:53.674" v="717" actId="478"/>
          <ac:cxnSpMkLst>
            <pc:docMk/>
            <pc:sldMk cId="790457198" sldId="263"/>
            <ac:cxnSpMk id="9" creationId="{23B1B38A-7333-AA3B-7FF5-A96B51E1B221}"/>
          </ac:cxnSpMkLst>
        </pc:cxnChg>
        <pc:cxnChg chg="del">
          <ac:chgData name="Manuel Gugger" userId="f358c1fef5296739" providerId="LiveId" clId="{84277D83-B7A8-4927-9C95-9B2A27F465B5}" dt="2024-03-15T16:55:26.802" v="723" actId="478"/>
          <ac:cxnSpMkLst>
            <pc:docMk/>
            <pc:sldMk cId="790457198" sldId="263"/>
            <ac:cxnSpMk id="11" creationId="{7AAD7FBC-EEB0-747B-7926-28B43E78EF11}"/>
          </ac:cxnSpMkLst>
        </pc:cxnChg>
        <pc:cxnChg chg="add del mod">
          <ac:chgData name="Manuel Gugger" userId="f358c1fef5296739" providerId="LiveId" clId="{84277D83-B7A8-4927-9C95-9B2A27F465B5}" dt="2024-03-17T16:25:36.349" v="3245" actId="478"/>
          <ac:cxnSpMkLst>
            <pc:docMk/>
            <pc:sldMk cId="790457198" sldId="263"/>
            <ac:cxnSpMk id="16" creationId="{AD8C46A8-C4A6-DAE8-217D-45D481F1899D}"/>
          </ac:cxnSpMkLst>
        </pc:cxnChg>
        <pc:cxnChg chg="add mod">
          <ac:chgData name="Manuel Gugger" userId="f358c1fef5296739" providerId="LiveId" clId="{84277D83-B7A8-4927-9C95-9B2A27F465B5}" dt="2024-03-15T16:55:05.101" v="721"/>
          <ac:cxnSpMkLst>
            <pc:docMk/>
            <pc:sldMk cId="790457198" sldId="263"/>
            <ac:cxnSpMk id="18" creationId="{9E6C2702-B4B9-CC7A-04BB-F57E251718DD}"/>
          </ac:cxnSpMkLst>
        </pc:cxnChg>
        <pc:cxnChg chg="add mod">
          <ac:chgData name="Manuel Gugger" userId="f358c1fef5296739" providerId="LiveId" clId="{84277D83-B7A8-4927-9C95-9B2A27F465B5}" dt="2024-03-15T16:55:41.600" v="728"/>
          <ac:cxnSpMkLst>
            <pc:docMk/>
            <pc:sldMk cId="790457198" sldId="263"/>
            <ac:cxnSpMk id="21" creationId="{496BB17E-D0D9-A42F-0B37-FFABE8A9BF37}"/>
          </ac:cxnSpMkLst>
        </pc:cxnChg>
      </pc:sldChg>
      <pc:sldChg chg="addSp delSp modSp new mod modNotesTx">
        <pc:chgData name="Manuel Gugger" userId="f358c1fef5296739" providerId="LiveId" clId="{84277D83-B7A8-4927-9C95-9B2A27F465B5}" dt="2024-03-21T08:56:06.222" v="4324"/>
        <pc:sldMkLst>
          <pc:docMk/>
          <pc:sldMk cId="1915354825" sldId="264"/>
        </pc:sldMkLst>
        <pc:spChg chg="mod">
          <ac:chgData name="Manuel Gugger" userId="f358c1fef5296739" providerId="LiveId" clId="{84277D83-B7A8-4927-9C95-9B2A27F465B5}" dt="2024-03-15T16:47:54.175" v="574" actId="20577"/>
          <ac:spMkLst>
            <pc:docMk/>
            <pc:sldMk cId="1915354825" sldId="264"/>
            <ac:spMk id="2" creationId="{B54D67B5-5410-AD78-01C5-585C2B43CCDB}"/>
          </ac:spMkLst>
        </pc:spChg>
        <pc:spChg chg="del">
          <ac:chgData name="Manuel Gugger" userId="f358c1fef5296739" providerId="LiveId" clId="{84277D83-B7A8-4927-9C95-9B2A27F465B5}" dt="2024-03-15T16:50:00.996" v="577" actId="478"/>
          <ac:spMkLst>
            <pc:docMk/>
            <pc:sldMk cId="1915354825" sldId="264"/>
            <ac:spMk id="3" creationId="{76C054BF-4156-8DEE-5676-819C7D19C026}"/>
          </ac:spMkLst>
        </pc:spChg>
        <pc:spChg chg="add mod">
          <ac:chgData name="Manuel Gugger" userId="f358c1fef5296739" providerId="LiveId" clId="{84277D83-B7A8-4927-9C95-9B2A27F465B5}" dt="2024-03-15T16:49:58.656" v="576"/>
          <ac:spMkLst>
            <pc:docMk/>
            <pc:sldMk cId="1915354825" sldId="264"/>
            <ac:spMk id="4" creationId="{7E49930A-4A09-3DD6-D26B-223C8C7EDEAF}"/>
          </ac:spMkLst>
        </pc:spChg>
        <pc:spChg chg="add mod">
          <ac:chgData name="Manuel Gugger" userId="f358c1fef5296739" providerId="LiveId" clId="{84277D83-B7A8-4927-9C95-9B2A27F465B5}" dt="2024-03-15T17:06:18.289" v="793" actId="6549"/>
          <ac:spMkLst>
            <pc:docMk/>
            <pc:sldMk cId="1915354825" sldId="264"/>
            <ac:spMk id="5" creationId="{C411D1B2-8298-A4DE-3FCA-535876598556}"/>
          </ac:spMkLst>
        </pc:spChg>
        <pc:spChg chg="add mod">
          <ac:chgData name="Manuel Gugger" userId="f358c1fef5296739" providerId="LiveId" clId="{84277D83-B7A8-4927-9C95-9B2A27F465B5}" dt="2024-03-15T17:04:27.530" v="760" actId="6549"/>
          <ac:spMkLst>
            <pc:docMk/>
            <pc:sldMk cId="1915354825" sldId="264"/>
            <ac:spMk id="10" creationId="{A348608B-7CB2-35B3-E037-7D15F2C2043D}"/>
          </ac:spMkLst>
        </pc:spChg>
        <pc:spChg chg="add mod">
          <ac:chgData name="Manuel Gugger" userId="f358c1fef5296739" providerId="LiveId" clId="{84277D83-B7A8-4927-9C95-9B2A27F465B5}" dt="2024-03-15T16:49:58.656" v="576"/>
          <ac:spMkLst>
            <pc:docMk/>
            <pc:sldMk cId="1915354825" sldId="264"/>
            <ac:spMk id="11" creationId="{A8B73DDF-C8F8-1E8D-2B80-FD576B789E0E}"/>
          </ac:spMkLst>
        </pc:spChg>
        <pc:spChg chg="add del mod">
          <ac:chgData name="Manuel Gugger" userId="f358c1fef5296739" providerId="LiveId" clId="{84277D83-B7A8-4927-9C95-9B2A27F465B5}" dt="2024-03-15T17:04:37.002" v="762" actId="478"/>
          <ac:spMkLst>
            <pc:docMk/>
            <pc:sldMk cId="1915354825" sldId="264"/>
            <ac:spMk id="13" creationId="{63193E3D-8FFA-8EA7-ABB4-A82455544674}"/>
          </ac:spMkLst>
        </pc:spChg>
        <pc:picChg chg="add mod">
          <ac:chgData name="Manuel Gugger" userId="f358c1fef5296739" providerId="LiveId" clId="{84277D83-B7A8-4927-9C95-9B2A27F465B5}" dt="2024-03-15T16:49:58.656" v="576"/>
          <ac:picMkLst>
            <pc:docMk/>
            <pc:sldMk cId="1915354825" sldId="264"/>
            <ac:picMk id="8" creationId="{F09FE1B3-B3C7-32DC-F533-5330B8EE9551}"/>
          </ac:picMkLst>
        </pc:picChg>
        <pc:picChg chg="add mod">
          <ac:chgData name="Manuel Gugger" userId="f358c1fef5296739" providerId="LiveId" clId="{84277D83-B7A8-4927-9C95-9B2A27F465B5}" dt="2024-03-15T17:04:30.771" v="761" actId="1076"/>
          <ac:picMkLst>
            <pc:docMk/>
            <pc:sldMk cId="1915354825" sldId="264"/>
            <ac:picMk id="9" creationId="{E2F176AA-41A3-B78E-5487-981247613DDF}"/>
          </ac:picMkLst>
        </pc:picChg>
        <pc:picChg chg="add mod">
          <ac:chgData name="Manuel Gugger" userId="f358c1fef5296739" providerId="LiveId" clId="{84277D83-B7A8-4927-9C95-9B2A27F465B5}" dt="2024-03-15T16:56:05.473" v="729" actId="1076"/>
          <ac:picMkLst>
            <pc:docMk/>
            <pc:sldMk cId="1915354825" sldId="264"/>
            <ac:picMk id="12" creationId="{19851416-D6E4-CE5E-2174-CD088E9645F6}"/>
          </ac:picMkLst>
        </pc:picChg>
        <pc:picChg chg="add mod">
          <ac:chgData name="Manuel Gugger" userId="f358c1fef5296739" providerId="LiveId" clId="{84277D83-B7A8-4927-9C95-9B2A27F465B5}" dt="2024-03-15T17:08:32.709" v="887" actId="1076"/>
          <ac:picMkLst>
            <pc:docMk/>
            <pc:sldMk cId="1915354825" sldId="264"/>
            <ac:picMk id="14" creationId="{214E7F0F-61F7-185C-FA9A-79EDE8D98633}"/>
          </ac:picMkLst>
        </pc:picChg>
        <pc:picChg chg="add mod">
          <ac:chgData name="Manuel Gugger" userId="f358c1fef5296739" providerId="LiveId" clId="{84277D83-B7A8-4927-9C95-9B2A27F465B5}" dt="2024-03-15T17:08:35.602" v="888" actId="1076"/>
          <ac:picMkLst>
            <pc:docMk/>
            <pc:sldMk cId="1915354825" sldId="264"/>
            <ac:picMk id="15" creationId="{9CB495DB-3C77-2E6F-3BED-28ACFA00EF81}"/>
          </ac:picMkLst>
        </pc:picChg>
        <pc:picChg chg="add mod">
          <ac:chgData name="Manuel Gugger" userId="f358c1fef5296739" providerId="LiveId" clId="{84277D83-B7A8-4927-9C95-9B2A27F465B5}" dt="2024-03-15T17:08:38.647" v="889" actId="1076"/>
          <ac:picMkLst>
            <pc:docMk/>
            <pc:sldMk cId="1915354825" sldId="264"/>
            <ac:picMk id="16" creationId="{3BEEE198-4C19-CCCB-C832-A016B9F2504D}"/>
          </ac:picMkLst>
        </pc:picChg>
        <pc:cxnChg chg="add mod">
          <ac:chgData name="Manuel Gugger" userId="f358c1fef5296739" providerId="LiveId" clId="{84277D83-B7A8-4927-9C95-9B2A27F465B5}" dt="2024-03-15T16:49:58.656" v="576"/>
          <ac:cxnSpMkLst>
            <pc:docMk/>
            <pc:sldMk cId="1915354825" sldId="264"/>
            <ac:cxnSpMk id="6" creationId="{7CD18031-E4A3-3D43-30E3-7D0A140631D3}"/>
          </ac:cxnSpMkLst>
        </pc:cxnChg>
        <pc:cxnChg chg="add mod">
          <ac:chgData name="Manuel Gugger" userId="f358c1fef5296739" providerId="LiveId" clId="{84277D83-B7A8-4927-9C95-9B2A27F465B5}" dt="2024-03-15T16:49:58.656" v="576"/>
          <ac:cxnSpMkLst>
            <pc:docMk/>
            <pc:sldMk cId="1915354825" sldId="264"/>
            <ac:cxnSpMk id="7" creationId="{CF50F922-6524-6C92-223A-41DC5FB8DF93}"/>
          </ac:cxnSpMkLst>
        </pc:cxnChg>
      </pc:sldChg>
      <pc:sldChg chg="add del">
        <pc:chgData name="Manuel Gugger" userId="f358c1fef5296739" providerId="LiveId" clId="{84277D83-B7A8-4927-9C95-9B2A27F465B5}" dt="2024-03-15T17:03:48.127" v="737" actId="47"/>
        <pc:sldMkLst>
          <pc:docMk/>
          <pc:sldMk cId="5413553" sldId="265"/>
        </pc:sldMkLst>
      </pc:sldChg>
      <pc:sldChg chg="addSp delSp modSp add mod">
        <pc:chgData name="Manuel Gugger" userId="f358c1fef5296739" providerId="LiveId" clId="{84277D83-B7A8-4927-9C95-9B2A27F465B5}" dt="2024-03-21T16:25:06.922" v="4506" actId="20577"/>
        <pc:sldMkLst>
          <pc:docMk/>
          <pc:sldMk cId="1695368366" sldId="266"/>
        </pc:sldMkLst>
        <pc:spChg chg="mod">
          <ac:chgData name="Manuel Gugger" userId="f358c1fef5296739" providerId="LiveId" clId="{84277D83-B7A8-4927-9C95-9B2A27F465B5}" dt="2024-03-21T16:25:06.922" v="4506" actId="20577"/>
          <ac:spMkLst>
            <pc:docMk/>
            <pc:sldMk cId="1695368366" sldId="266"/>
            <ac:spMk id="4" creationId="{E39B2A12-78BE-8F4A-290E-A32E7F565E70}"/>
          </ac:spMkLst>
        </pc:spChg>
        <pc:spChg chg="mod">
          <ac:chgData name="Manuel Gugger" userId="f358c1fef5296739" providerId="LiveId" clId="{84277D83-B7A8-4927-9C95-9B2A27F465B5}" dt="2024-03-15T17:06:16.634" v="792" actId="6549"/>
          <ac:spMkLst>
            <pc:docMk/>
            <pc:sldMk cId="1695368366" sldId="266"/>
            <ac:spMk id="17" creationId="{87934E33-BC8E-7CC8-AB36-B7A97DDC160F}"/>
          </ac:spMkLst>
        </pc:spChg>
        <pc:graphicFrameChg chg="modGraphic">
          <ac:chgData name="Manuel Gugger" userId="f358c1fef5296739" providerId="LiveId" clId="{84277D83-B7A8-4927-9C95-9B2A27F465B5}" dt="2024-03-20T20:13:06.634" v="4133" actId="2711"/>
          <ac:graphicFrameMkLst>
            <pc:docMk/>
            <pc:sldMk cId="1695368366" sldId="266"/>
            <ac:graphicFrameMk id="14" creationId="{307AA7F6-17FB-7163-C5E6-E7921C6A5704}"/>
          </ac:graphicFrameMkLst>
        </pc:graphicFrameChg>
        <pc:picChg chg="del">
          <ac:chgData name="Manuel Gugger" userId="f358c1fef5296739" providerId="LiveId" clId="{84277D83-B7A8-4927-9C95-9B2A27F465B5}" dt="2024-03-15T16:56:53.043" v="733" actId="478"/>
          <ac:picMkLst>
            <pc:docMk/>
            <pc:sldMk cId="1695368366" sldId="266"/>
            <ac:picMk id="2" creationId="{859B5EE0-0AB3-81EF-7FD5-4E4143A4ECD5}"/>
          </ac:picMkLst>
        </pc:picChg>
        <pc:picChg chg="add mod">
          <ac:chgData name="Manuel Gugger" userId="f358c1fef5296739" providerId="LiveId" clId="{84277D83-B7A8-4927-9C95-9B2A27F465B5}" dt="2024-03-15T16:56:53.284" v="734"/>
          <ac:picMkLst>
            <pc:docMk/>
            <pc:sldMk cId="1695368366" sldId="266"/>
            <ac:picMk id="3" creationId="{B5D1553E-1472-2FBE-73C0-E1FFF18E5FD9}"/>
          </ac:picMkLst>
        </pc:picChg>
        <pc:cxnChg chg="mod">
          <ac:chgData name="Manuel Gugger" userId="f358c1fef5296739" providerId="LiveId" clId="{84277D83-B7A8-4927-9C95-9B2A27F465B5}" dt="2024-03-20T20:13:27.659" v="4136" actId="14100"/>
          <ac:cxnSpMkLst>
            <pc:docMk/>
            <pc:sldMk cId="1695368366" sldId="266"/>
            <ac:cxnSpMk id="16" creationId="{AD8C46A8-C4A6-DAE8-217D-45D481F1899D}"/>
          </ac:cxnSpMkLst>
        </pc:cxnChg>
      </pc:sldChg>
      <pc:sldChg chg="addSp delSp modSp add mod modTransition">
        <pc:chgData name="Manuel Gugger" userId="f358c1fef5296739" providerId="LiveId" clId="{84277D83-B7A8-4927-9C95-9B2A27F465B5}" dt="2024-03-15T17:10:02.795" v="925" actId="478"/>
        <pc:sldMkLst>
          <pc:docMk/>
          <pc:sldMk cId="1384516490" sldId="267"/>
        </pc:sldMkLst>
        <pc:spChg chg="mod">
          <ac:chgData name="Manuel Gugger" userId="f358c1fef5296739" providerId="LiveId" clId="{84277D83-B7A8-4927-9C95-9B2A27F465B5}" dt="2024-03-15T17:06:19.557" v="794" actId="6549"/>
          <ac:spMkLst>
            <pc:docMk/>
            <pc:sldMk cId="1384516490" sldId="267"/>
            <ac:spMk id="5" creationId="{C411D1B2-8298-A4DE-3FCA-535876598556}"/>
          </ac:spMkLst>
        </pc:spChg>
        <pc:spChg chg="del">
          <ac:chgData name="Manuel Gugger" userId="f358c1fef5296739" providerId="LiveId" clId="{84277D83-B7A8-4927-9C95-9B2A27F465B5}" dt="2024-03-15T17:04:57.425" v="763" actId="478"/>
          <ac:spMkLst>
            <pc:docMk/>
            <pc:sldMk cId="1384516490" sldId="267"/>
            <ac:spMk id="10" creationId="{A348608B-7CB2-35B3-E037-7D15F2C2043D}"/>
          </ac:spMkLst>
        </pc:spChg>
        <pc:spChg chg="mod">
          <ac:chgData name="Manuel Gugger" userId="f358c1fef5296739" providerId="LiveId" clId="{84277D83-B7A8-4927-9C95-9B2A27F465B5}" dt="2024-03-15T17:04:03.367" v="757" actId="1076"/>
          <ac:spMkLst>
            <pc:docMk/>
            <pc:sldMk cId="1384516490" sldId="267"/>
            <ac:spMk id="13" creationId="{63193E3D-8FFA-8EA7-ABB4-A82455544674}"/>
          </ac:spMkLst>
        </pc:spChg>
        <pc:spChg chg="add mod">
          <ac:chgData name="Manuel Gugger" userId="f358c1fef5296739" providerId="LiveId" clId="{84277D83-B7A8-4927-9C95-9B2A27F465B5}" dt="2024-03-15T17:07:48.525" v="868" actId="14100"/>
          <ac:spMkLst>
            <pc:docMk/>
            <pc:sldMk cId="1384516490" sldId="267"/>
            <ac:spMk id="14" creationId="{503DCA80-C23E-A6E7-0D38-AE5B177913C6}"/>
          </ac:spMkLst>
        </pc:spChg>
        <pc:spChg chg="add del mod">
          <ac:chgData name="Manuel Gugger" userId="f358c1fef5296739" providerId="LiveId" clId="{84277D83-B7A8-4927-9C95-9B2A27F465B5}" dt="2024-03-15T17:08:18.156" v="884" actId="478"/>
          <ac:spMkLst>
            <pc:docMk/>
            <pc:sldMk cId="1384516490" sldId="267"/>
            <ac:spMk id="16" creationId="{BCA0A890-49CA-E80C-1BC9-A11FC7E18E81}"/>
          </ac:spMkLst>
        </pc:spChg>
        <pc:spChg chg="add del mod">
          <ac:chgData name="Manuel Gugger" userId="f358c1fef5296739" providerId="LiveId" clId="{84277D83-B7A8-4927-9C95-9B2A27F465B5}" dt="2024-03-15T17:08:13.192" v="882" actId="478"/>
          <ac:spMkLst>
            <pc:docMk/>
            <pc:sldMk cId="1384516490" sldId="267"/>
            <ac:spMk id="18" creationId="{D9A33585-AA6E-2F87-ACED-05BCC3755173}"/>
          </ac:spMkLst>
        </pc:spChg>
        <pc:spChg chg="add del mod">
          <ac:chgData name="Manuel Gugger" userId="f358c1fef5296739" providerId="LiveId" clId="{84277D83-B7A8-4927-9C95-9B2A27F465B5}" dt="2024-03-15T17:08:13.192" v="882" actId="478"/>
          <ac:spMkLst>
            <pc:docMk/>
            <pc:sldMk cId="1384516490" sldId="267"/>
            <ac:spMk id="20" creationId="{514E745F-497D-DC07-5375-C74283E928B4}"/>
          </ac:spMkLst>
        </pc:spChg>
        <pc:spChg chg="add del mod">
          <ac:chgData name="Manuel Gugger" userId="f358c1fef5296739" providerId="LiveId" clId="{84277D83-B7A8-4927-9C95-9B2A27F465B5}" dt="2024-03-15T17:08:15.737" v="883" actId="478"/>
          <ac:spMkLst>
            <pc:docMk/>
            <pc:sldMk cId="1384516490" sldId="267"/>
            <ac:spMk id="22" creationId="{4E17F927-C58E-DF39-1351-46945A647694}"/>
          </ac:spMkLst>
        </pc:spChg>
        <pc:spChg chg="add mod">
          <ac:chgData name="Manuel Gugger" userId="f358c1fef5296739" providerId="LiveId" clId="{84277D83-B7A8-4927-9C95-9B2A27F465B5}" dt="2024-03-15T17:08:10.412" v="881" actId="20577"/>
          <ac:spMkLst>
            <pc:docMk/>
            <pc:sldMk cId="1384516490" sldId="267"/>
            <ac:spMk id="23" creationId="{1BBEFC13-9F4C-0E6F-3E2C-E4B92CBF1C67}"/>
          </ac:spMkLst>
        </pc:spChg>
        <pc:spChg chg="add del mod">
          <ac:chgData name="Manuel Gugger" userId="f358c1fef5296739" providerId="LiveId" clId="{84277D83-B7A8-4927-9C95-9B2A27F465B5}" dt="2024-03-15T17:10:02.795" v="925" actId="478"/>
          <ac:spMkLst>
            <pc:docMk/>
            <pc:sldMk cId="1384516490" sldId="267"/>
            <ac:spMk id="24" creationId="{F1C7B690-48F6-5864-0056-E568B6CE5D67}"/>
          </ac:spMkLst>
        </pc:spChg>
        <pc:picChg chg="add mod">
          <ac:chgData name="Manuel Gugger" userId="f358c1fef5296739" providerId="LiveId" clId="{84277D83-B7A8-4927-9C95-9B2A27F465B5}" dt="2024-03-15T17:05:01.919" v="764"/>
          <ac:picMkLst>
            <pc:docMk/>
            <pc:sldMk cId="1384516490" sldId="267"/>
            <ac:picMk id="3" creationId="{F1A551A2-D339-A3EB-3417-93C240F2AA10}"/>
          </ac:picMkLst>
        </pc:picChg>
        <pc:picChg chg="del">
          <ac:chgData name="Manuel Gugger" userId="f358c1fef5296739" providerId="LiveId" clId="{84277D83-B7A8-4927-9C95-9B2A27F465B5}" dt="2024-03-15T17:04:57.425" v="763" actId="478"/>
          <ac:picMkLst>
            <pc:docMk/>
            <pc:sldMk cId="1384516490" sldId="267"/>
            <ac:picMk id="9" creationId="{E2F176AA-41A3-B78E-5487-981247613DDF}"/>
          </ac:picMkLst>
        </pc:picChg>
        <pc:picChg chg="add mod">
          <ac:chgData name="Manuel Gugger" userId="f358c1fef5296739" providerId="LiveId" clId="{84277D83-B7A8-4927-9C95-9B2A27F465B5}" dt="2024-03-15T17:05:16.775" v="773" actId="1035"/>
          <ac:picMkLst>
            <pc:docMk/>
            <pc:sldMk cId="1384516490" sldId="267"/>
            <ac:picMk id="15" creationId="{02BDA93D-E503-8FD6-3586-D000B3B94369}"/>
          </ac:picMkLst>
        </pc:picChg>
        <pc:picChg chg="add mod">
          <ac:chgData name="Manuel Gugger" userId="f358c1fef5296739" providerId="LiveId" clId="{84277D83-B7A8-4927-9C95-9B2A27F465B5}" dt="2024-03-15T17:05:28.009" v="779" actId="1035"/>
          <ac:picMkLst>
            <pc:docMk/>
            <pc:sldMk cId="1384516490" sldId="267"/>
            <ac:picMk id="17" creationId="{AEEA3A73-BB8C-D84F-3E72-C9731E682B55}"/>
          </ac:picMkLst>
        </pc:picChg>
        <pc:picChg chg="add mod">
          <ac:chgData name="Manuel Gugger" userId="f358c1fef5296739" providerId="LiveId" clId="{84277D83-B7A8-4927-9C95-9B2A27F465B5}" dt="2024-03-15T17:05:49.665" v="782" actId="1035"/>
          <ac:picMkLst>
            <pc:docMk/>
            <pc:sldMk cId="1384516490" sldId="267"/>
            <ac:picMk id="19" creationId="{AF4B846E-E67E-260C-4A13-EAC6DFD47B5B}"/>
          </ac:picMkLst>
        </pc:picChg>
        <pc:picChg chg="add del mod">
          <ac:chgData name="Manuel Gugger" userId="f358c1fef5296739" providerId="LiveId" clId="{84277D83-B7A8-4927-9C95-9B2A27F465B5}" dt="2024-03-15T17:08:23.053" v="885" actId="478"/>
          <ac:picMkLst>
            <pc:docMk/>
            <pc:sldMk cId="1384516490" sldId="267"/>
            <ac:picMk id="21" creationId="{A8E8F0FF-4776-0887-8FC5-4E0E42A32E65}"/>
          </ac:picMkLst>
        </pc:picChg>
        <pc:cxnChg chg="add del mod">
          <ac:chgData name="Manuel Gugger" userId="f358c1fef5296739" providerId="LiveId" clId="{84277D83-B7A8-4927-9C95-9B2A27F465B5}" dt="2024-03-15T17:10:00.394" v="924" actId="478"/>
          <ac:cxnSpMkLst>
            <pc:docMk/>
            <pc:sldMk cId="1384516490" sldId="267"/>
            <ac:cxnSpMk id="26" creationId="{566C467A-28CC-28F4-976E-3868C1C6C0EC}"/>
          </ac:cxnSpMkLst>
        </pc:cxnChg>
      </pc:sldChg>
      <pc:sldChg chg="addSp delSp modSp add mod">
        <pc:chgData name="Manuel Gugger" userId="f358c1fef5296739" providerId="LiveId" clId="{84277D83-B7A8-4927-9C95-9B2A27F465B5}" dt="2024-03-15T17:12:30.235" v="943" actId="1076"/>
        <pc:sldMkLst>
          <pc:docMk/>
          <pc:sldMk cId="1201753267" sldId="268"/>
        </pc:sldMkLst>
        <pc:graphicFrameChg chg="add del mod modGraphic">
          <ac:chgData name="Manuel Gugger" userId="f358c1fef5296739" providerId="LiveId" clId="{84277D83-B7A8-4927-9C95-9B2A27F465B5}" dt="2024-03-15T17:11:42.994" v="940" actId="478"/>
          <ac:graphicFrameMkLst>
            <pc:docMk/>
            <pc:sldMk cId="1201753267" sldId="268"/>
            <ac:graphicFrameMk id="9" creationId="{318BA0BA-F429-EB84-C205-26597A4785D5}"/>
          </ac:graphicFrameMkLst>
        </pc:graphicFrameChg>
        <pc:picChg chg="mod ord">
          <ac:chgData name="Manuel Gugger" userId="f358c1fef5296739" providerId="LiveId" clId="{84277D83-B7A8-4927-9C95-9B2A27F465B5}" dt="2024-03-15T17:10:19.524" v="927" actId="166"/>
          <ac:picMkLst>
            <pc:docMk/>
            <pc:sldMk cId="1201753267" sldId="268"/>
            <ac:picMk id="3" creationId="{F1A551A2-D339-A3EB-3417-93C240F2AA10}"/>
          </ac:picMkLst>
        </pc:picChg>
        <pc:picChg chg="mod">
          <ac:chgData name="Manuel Gugger" userId="f358c1fef5296739" providerId="LiveId" clId="{84277D83-B7A8-4927-9C95-9B2A27F465B5}" dt="2024-03-15T17:10:22.296" v="928" actId="1076"/>
          <ac:picMkLst>
            <pc:docMk/>
            <pc:sldMk cId="1201753267" sldId="268"/>
            <ac:picMk id="15" creationId="{02BDA93D-E503-8FD6-3586-D000B3B94369}"/>
          </ac:picMkLst>
        </pc:picChg>
        <pc:picChg chg="mod">
          <ac:chgData name="Manuel Gugger" userId="f358c1fef5296739" providerId="LiveId" clId="{84277D83-B7A8-4927-9C95-9B2A27F465B5}" dt="2024-03-15T17:10:28.365" v="929" actId="1076"/>
          <ac:picMkLst>
            <pc:docMk/>
            <pc:sldMk cId="1201753267" sldId="268"/>
            <ac:picMk id="17" creationId="{AEEA3A73-BB8C-D84F-3E72-C9731E682B55}"/>
          </ac:picMkLst>
        </pc:picChg>
        <pc:picChg chg="mod">
          <ac:chgData name="Manuel Gugger" userId="f358c1fef5296739" providerId="LiveId" clId="{84277D83-B7A8-4927-9C95-9B2A27F465B5}" dt="2024-03-15T17:10:31.845" v="930" actId="1076"/>
          <ac:picMkLst>
            <pc:docMk/>
            <pc:sldMk cId="1201753267" sldId="268"/>
            <ac:picMk id="19" creationId="{AF4B846E-E67E-260C-4A13-EAC6DFD47B5B}"/>
          </ac:picMkLst>
        </pc:picChg>
        <pc:picChg chg="add mod">
          <ac:chgData name="Manuel Gugger" userId="f358c1fef5296739" providerId="LiveId" clId="{84277D83-B7A8-4927-9C95-9B2A27F465B5}" dt="2024-03-15T17:12:30.235" v="943" actId="1076"/>
          <ac:picMkLst>
            <pc:docMk/>
            <pc:sldMk cId="1201753267" sldId="268"/>
            <ac:picMk id="2050" creationId="{ED52FB7A-8722-0C5D-B27D-A79FC99A8EAF}"/>
          </ac:picMkLst>
        </pc:picChg>
      </pc:sldChg>
      <pc:sldChg chg="addSp delSp modSp add mod">
        <pc:chgData name="Manuel Gugger" userId="f358c1fef5296739" providerId="LiveId" clId="{84277D83-B7A8-4927-9C95-9B2A27F465B5}" dt="2024-03-15T17:14:05.486" v="954" actId="1076"/>
        <pc:sldMkLst>
          <pc:docMk/>
          <pc:sldMk cId="306028175" sldId="269"/>
        </pc:sldMkLst>
        <pc:spChg chg="add mod">
          <ac:chgData name="Manuel Gugger" userId="f358c1fef5296739" providerId="LiveId" clId="{84277D83-B7A8-4927-9C95-9B2A27F465B5}" dt="2024-03-15T17:13:55.694" v="952" actId="14100"/>
          <ac:spMkLst>
            <pc:docMk/>
            <pc:sldMk cId="306028175" sldId="269"/>
            <ac:spMk id="9" creationId="{D7D56705-A75C-4209-F9A0-6CD34A92F16B}"/>
          </ac:spMkLst>
        </pc:spChg>
        <pc:picChg chg="add mod">
          <ac:chgData name="Manuel Gugger" userId="f358c1fef5296739" providerId="LiveId" clId="{84277D83-B7A8-4927-9C95-9B2A27F465B5}" dt="2024-03-15T17:14:05.486" v="954" actId="1076"/>
          <ac:picMkLst>
            <pc:docMk/>
            <pc:sldMk cId="306028175" sldId="269"/>
            <ac:picMk id="10" creationId="{6A9EDFF6-EE0A-3CC6-6BCF-31A8D817D157}"/>
          </ac:picMkLst>
        </pc:picChg>
        <pc:picChg chg="del">
          <ac:chgData name="Manuel Gugger" userId="f358c1fef5296739" providerId="LiveId" clId="{84277D83-B7A8-4927-9C95-9B2A27F465B5}" dt="2024-03-15T17:13:32.516" v="945" actId="478"/>
          <ac:picMkLst>
            <pc:docMk/>
            <pc:sldMk cId="306028175" sldId="269"/>
            <ac:picMk id="12" creationId="{19851416-D6E4-CE5E-2174-CD088E9645F6}"/>
          </ac:picMkLst>
        </pc:picChg>
      </pc:sldChg>
      <pc:sldChg chg="add del">
        <pc:chgData name="Manuel Gugger" userId="f358c1fef5296739" providerId="LiveId" clId="{84277D83-B7A8-4927-9C95-9B2A27F465B5}" dt="2024-03-15T17:10:52.289" v="932"/>
        <pc:sldMkLst>
          <pc:docMk/>
          <pc:sldMk cId="1919956352" sldId="269"/>
        </pc:sldMkLst>
      </pc:sldChg>
      <pc:sldChg chg="addSp delSp modSp new mod modClrScheme chgLayout modNotesTx">
        <pc:chgData name="Manuel Gugger" userId="f358c1fef5296739" providerId="LiveId" clId="{84277D83-B7A8-4927-9C95-9B2A27F465B5}" dt="2024-03-21T08:56:12.989" v="4325"/>
        <pc:sldMkLst>
          <pc:docMk/>
          <pc:sldMk cId="3278392450" sldId="270"/>
        </pc:sldMkLst>
        <pc:spChg chg="del mod ord">
          <ac:chgData name="Manuel Gugger" userId="f358c1fef5296739" providerId="LiveId" clId="{84277D83-B7A8-4927-9C95-9B2A27F465B5}" dt="2024-03-16T18:01:56.050" v="965" actId="700"/>
          <ac:spMkLst>
            <pc:docMk/>
            <pc:sldMk cId="3278392450" sldId="270"/>
            <ac:spMk id="2" creationId="{172C5B62-6E1C-EB1C-28E8-FC2651381D62}"/>
          </ac:spMkLst>
        </pc:spChg>
        <pc:spChg chg="del mod ord">
          <ac:chgData name="Manuel Gugger" userId="f358c1fef5296739" providerId="LiveId" clId="{84277D83-B7A8-4927-9C95-9B2A27F465B5}" dt="2024-03-16T18:01:56.050" v="965" actId="700"/>
          <ac:spMkLst>
            <pc:docMk/>
            <pc:sldMk cId="3278392450" sldId="270"/>
            <ac:spMk id="3" creationId="{C328D87A-AF6F-D81B-FEE6-C52D3DD8570A}"/>
          </ac:spMkLst>
        </pc:spChg>
        <pc:spChg chg="add mod ord">
          <ac:chgData name="Manuel Gugger" userId="f358c1fef5296739" providerId="LiveId" clId="{84277D83-B7A8-4927-9C95-9B2A27F465B5}" dt="2024-03-18T18:50:57.085" v="3349"/>
          <ac:spMkLst>
            <pc:docMk/>
            <pc:sldMk cId="3278392450" sldId="270"/>
            <ac:spMk id="4" creationId="{DC93A251-83F7-C502-0D05-1684D5344FD6}"/>
          </ac:spMkLst>
        </pc:spChg>
        <pc:spChg chg="add mod ord">
          <ac:chgData name="Manuel Gugger" userId="f358c1fef5296739" providerId="LiveId" clId="{84277D83-B7A8-4927-9C95-9B2A27F465B5}" dt="2024-03-16T18:09:15.289" v="1242" actId="20577"/>
          <ac:spMkLst>
            <pc:docMk/>
            <pc:sldMk cId="3278392450" sldId="270"/>
            <ac:spMk id="5" creationId="{E464ABA2-5171-6ADB-0ABC-C58639AE9DD1}"/>
          </ac:spMkLst>
        </pc:spChg>
        <pc:spChg chg="add mod ord">
          <ac:chgData name="Manuel Gugger" userId="f358c1fef5296739" providerId="LiveId" clId="{84277D83-B7A8-4927-9C95-9B2A27F465B5}" dt="2024-03-20T20:13:46.784" v="4137" actId="20577"/>
          <ac:spMkLst>
            <pc:docMk/>
            <pc:sldMk cId="3278392450" sldId="270"/>
            <ac:spMk id="6" creationId="{70F58923-415C-8FD3-1092-7F2E2631A7B8}"/>
          </ac:spMkLst>
        </pc:spChg>
        <pc:spChg chg="add del mod">
          <ac:chgData name="Manuel Gugger" userId="f358c1fef5296739" providerId="LiveId" clId="{84277D83-B7A8-4927-9C95-9B2A27F465B5}" dt="2024-03-16T18:11:04.018" v="1426" actId="478"/>
          <ac:spMkLst>
            <pc:docMk/>
            <pc:sldMk cId="3278392450" sldId="270"/>
            <ac:spMk id="7" creationId="{E6C5F94D-9795-8266-A12B-30DFA731A754}"/>
          </ac:spMkLst>
        </pc:spChg>
        <pc:picChg chg="add mod">
          <ac:chgData name="Manuel Gugger" userId="f358c1fef5296739" providerId="LiveId" clId="{84277D83-B7A8-4927-9C95-9B2A27F465B5}" dt="2024-03-16T18:04:36.607" v="1073" actId="1076"/>
          <ac:picMkLst>
            <pc:docMk/>
            <pc:sldMk cId="3278392450" sldId="270"/>
            <ac:picMk id="1026" creationId="{50F1C8C8-9E29-7312-4383-4BCCDD9B4824}"/>
          </ac:picMkLst>
        </pc:picChg>
      </pc:sldChg>
      <pc:sldChg chg="modSp add mod modTransition">
        <pc:chgData name="Manuel Gugger" userId="f358c1fef5296739" providerId="LiveId" clId="{84277D83-B7A8-4927-9C95-9B2A27F465B5}" dt="2024-03-20T20:14:03.248" v="4139"/>
        <pc:sldMkLst>
          <pc:docMk/>
          <pc:sldMk cId="329807350" sldId="271"/>
        </pc:sldMkLst>
        <pc:spChg chg="mod">
          <ac:chgData name="Manuel Gugger" userId="f358c1fef5296739" providerId="LiveId" clId="{84277D83-B7A8-4927-9C95-9B2A27F465B5}" dt="2024-03-17T16:59:50.418" v="3264" actId="20577"/>
          <ac:spMkLst>
            <pc:docMk/>
            <pc:sldMk cId="329807350" sldId="271"/>
            <ac:spMk id="4" creationId="{DC93A251-83F7-C502-0D05-1684D5344FD6}"/>
          </ac:spMkLst>
        </pc:spChg>
        <pc:spChg chg="mod">
          <ac:chgData name="Manuel Gugger" userId="f358c1fef5296739" providerId="LiveId" clId="{84277D83-B7A8-4927-9C95-9B2A27F465B5}" dt="2024-03-20T20:13:56.257" v="4138"/>
          <ac:spMkLst>
            <pc:docMk/>
            <pc:sldMk cId="329807350" sldId="271"/>
            <ac:spMk id="6" creationId="{70F58923-415C-8FD3-1092-7F2E2631A7B8}"/>
          </ac:spMkLst>
        </pc:spChg>
      </pc:sldChg>
      <pc:sldChg chg="addSp delSp modSp add del mod modClrScheme chgLayout">
        <pc:chgData name="Manuel Gugger" userId="f358c1fef5296739" providerId="LiveId" clId="{84277D83-B7A8-4927-9C95-9B2A27F465B5}" dt="2024-03-18T20:35:14.592" v="3905" actId="47"/>
        <pc:sldMkLst>
          <pc:docMk/>
          <pc:sldMk cId="3197494591" sldId="272"/>
        </pc:sldMkLst>
        <pc:spChg chg="add del mod">
          <ac:chgData name="Manuel Gugger" userId="f358c1fef5296739" providerId="LiveId" clId="{84277D83-B7A8-4927-9C95-9B2A27F465B5}" dt="2024-03-16T18:12:10.776" v="1432" actId="700"/>
          <ac:spMkLst>
            <pc:docMk/>
            <pc:sldMk cId="3197494591" sldId="272"/>
            <ac:spMk id="3" creationId="{4215B9A4-07BA-6D24-74D4-0CA30931D065}"/>
          </ac:spMkLst>
        </pc:spChg>
        <pc:spChg chg="del mod ord">
          <ac:chgData name="Manuel Gugger" userId="f358c1fef5296739" providerId="LiveId" clId="{84277D83-B7A8-4927-9C95-9B2A27F465B5}" dt="2024-03-16T18:12:13.620" v="1433" actId="478"/>
          <ac:spMkLst>
            <pc:docMk/>
            <pc:sldMk cId="3197494591" sldId="272"/>
            <ac:spMk id="4" creationId="{DC93A251-83F7-C502-0D05-1684D5344FD6}"/>
          </ac:spMkLst>
        </pc:spChg>
        <pc:spChg chg="del">
          <ac:chgData name="Manuel Gugger" userId="f358c1fef5296739" providerId="LiveId" clId="{84277D83-B7A8-4927-9C95-9B2A27F465B5}" dt="2024-03-16T18:12:02.222" v="1430" actId="478"/>
          <ac:spMkLst>
            <pc:docMk/>
            <pc:sldMk cId="3197494591" sldId="272"/>
            <ac:spMk id="5" creationId="{E464ABA2-5171-6ADB-0ABC-C58639AE9DD1}"/>
          </ac:spMkLst>
        </pc:spChg>
        <pc:spChg chg="del">
          <ac:chgData name="Manuel Gugger" userId="f358c1fef5296739" providerId="LiveId" clId="{84277D83-B7A8-4927-9C95-9B2A27F465B5}" dt="2024-03-16T18:12:05.817" v="1431" actId="478"/>
          <ac:spMkLst>
            <pc:docMk/>
            <pc:sldMk cId="3197494591" sldId="272"/>
            <ac:spMk id="6" creationId="{70F58923-415C-8FD3-1092-7F2E2631A7B8}"/>
          </ac:spMkLst>
        </pc:spChg>
        <pc:spChg chg="del">
          <ac:chgData name="Manuel Gugger" userId="f358c1fef5296739" providerId="LiveId" clId="{84277D83-B7A8-4927-9C95-9B2A27F465B5}" dt="2024-03-16T18:11:59.393" v="1429" actId="478"/>
          <ac:spMkLst>
            <pc:docMk/>
            <pc:sldMk cId="3197494591" sldId="272"/>
            <ac:spMk id="7" creationId="{E6C5F94D-9795-8266-A12B-30DFA731A754}"/>
          </ac:spMkLst>
        </pc:spChg>
        <pc:spChg chg="add del mod">
          <ac:chgData name="Manuel Gugger" userId="f358c1fef5296739" providerId="LiveId" clId="{84277D83-B7A8-4927-9C95-9B2A27F465B5}" dt="2024-03-16T18:12:10.776" v="1432" actId="700"/>
          <ac:spMkLst>
            <pc:docMk/>
            <pc:sldMk cId="3197494591" sldId="272"/>
            <ac:spMk id="9" creationId="{82614574-5ED9-BCFA-00BC-19AC7FD66462}"/>
          </ac:spMkLst>
        </pc:spChg>
        <pc:spChg chg="add del mod">
          <ac:chgData name="Manuel Gugger" userId="f358c1fef5296739" providerId="LiveId" clId="{84277D83-B7A8-4927-9C95-9B2A27F465B5}" dt="2024-03-18T18:52:57.335" v="3354" actId="478"/>
          <ac:spMkLst>
            <pc:docMk/>
            <pc:sldMk cId="3197494591" sldId="272"/>
            <ac:spMk id="16" creationId="{2293B6EF-5E21-93F0-76AA-A7C695ED5166}"/>
          </ac:spMkLst>
        </pc:spChg>
        <pc:spChg chg="add del mod">
          <ac:chgData name="Manuel Gugger" userId="f358c1fef5296739" providerId="LiveId" clId="{84277D83-B7A8-4927-9C95-9B2A27F465B5}" dt="2024-03-18T18:52:49.536" v="3351" actId="478"/>
          <ac:spMkLst>
            <pc:docMk/>
            <pc:sldMk cId="3197494591" sldId="272"/>
            <ac:spMk id="17" creationId="{A0998A7D-D0F2-177B-E2D1-985F1D614CB1}"/>
          </ac:spMkLst>
        </pc:spChg>
        <pc:spChg chg="add del mod">
          <ac:chgData name="Manuel Gugger" userId="f358c1fef5296739" providerId="LiveId" clId="{84277D83-B7A8-4927-9C95-9B2A27F465B5}" dt="2024-03-18T18:52:52.048" v="3352" actId="478"/>
          <ac:spMkLst>
            <pc:docMk/>
            <pc:sldMk cId="3197494591" sldId="272"/>
            <ac:spMk id="18" creationId="{B24DE7C3-C1E9-EA01-8F69-29AFAEDDD478}"/>
          </ac:spMkLst>
        </pc:spChg>
        <pc:spChg chg="add del mod">
          <ac:chgData name="Manuel Gugger" userId="f358c1fef5296739" providerId="LiveId" clId="{84277D83-B7A8-4927-9C95-9B2A27F465B5}" dt="2024-03-18T18:52:54.535" v="3353" actId="478"/>
          <ac:spMkLst>
            <pc:docMk/>
            <pc:sldMk cId="3197494591" sldId="272"/>
            <ac:spMk id="19" creationId="{AF5F847C-D0AD-283C-3471-30E3624E0333}"/>
          </ac:spMkLst>
        </pc:spChg>
        <pc:graphicFrameChg chg="add mod modGraphic">
          <ac:chgData name="Manuel Gugger" userId="f358c1fef5296739" providerId="LiveId" clId="{84277D83-B7A8-4927-9C95-9B2A27F465B5}" dt="2024-03-16T18:13:31.317" v="1505" actId="14734"/>
          <ac:graphicFrameMkLst>
            <pc:docMk/>
            <pc:sldMk cId="3197494591" sldId="272"/>
            <ac:graphicFrameMk id="10" creationId="{630AF430-FC59-DC19-9485-248F30ECF798}"/>
          </ac:graphicFrameMkLst>
        </pc:graphicFrameChg>
        <pc:picChg chg="add del mod">
          <ac:chgData name="Manuel Gugger" userId="f358c1fef5296739" providerId="LiveId" clId="{84277D83-B7A8-4927-9C95-9B2A27F465B5}" dt="2024-03-18T18:52:49.536" v="3351" actId="478"/>
          <ac:picMkLst>
            <pc:docMk/>
            <pc:sldMk cId="3197494591" sldId="272"/>
            <ac:picMk id="11" creationId="{03F7EE32-101A-5735-AA42-33D6839D7E52}"/>
          </ac:picMkLst>
        </pc:picChg>
        <pc:picChg chg="add del mod">
          <ac:chgData name="Manuel Gugger" userId="f358c1fef5296739" providerId="LiveId" clId="{84277D83-B7A8-4927-9C95-9B2A27F465B5}" dt="2024-03-18T18:52:52.048" v="3352" actId="478"/>
          <ac:picMkLst>
            <pc:docMk/>
            <pc:sldMk cId="3197494591" sldId="272"/>
            <ac:picMk id="12" creationId="{70210A0C-5B98-8A48-10C5-46AC24E81484}"/>
          </ac:picMkLst>
        </pc:picChg>
        <pc:picChg chg="add del mod">
          <ac:chgData name="Manuel Gugger" userId="f358c1fef5296739" providerId="LiveId" clId="{84277D83-B7A8-4927-9C95-9B2A27F465B5}" dt="2024-03-16T18:14:21.113" v="1514" actId="478"/>
          <ac:picMkLst>
            <pc:docMk/>
            <pc:sldMk cId="3197494591" sldId="272"/>
            <ac:picMk id="13" creationId="{D23143F6-06CF-8333-EEEF-034A21670367}"/>
          </ac:picMkLst>
        </pc:picChg>
        <pc:picChg chg="add del mod">
          <ac:chgData name="Manuel Gugger" userId="f358c1fef5296739" providerId="LiveId" clId="{84277D83-B7A8-4927-9C95-9B2A27F465B5}" dt="2024-03-18T18:52:54.535" v="3353" actId="478"/>
          <ac:picMkLst>
            <pc:docMk/>
            <pc:sldMk cId="3197494591" sldId="272"/>
            <ac:picMk id="14" creationId="{CC98C313-F275-2364-7E7E-5141D0D27F34}"/>
          </ac:picMkLst>
        </pc:picChg>
        <pc:picChg chg="add del mod">
          <ac:chgData name="Manuel Gugger" userId="f358c1fef5296739" providerId="LiveId" clId="{84277D83-B7A8-4927-9C95-9B2A27F465B5}" dt="2024-03-18T18:52:57.335" v="3354" actId="478"/>
          <ac:picMkLst>
            <pc:docMk/>
            <pc:sldMk cId="3197494591" sldId="272"/>
            <ac:picMk id="15" creationId="{D927D286-9286-A542-5CA3-39140DCD8100}"/>
          </ac:picMkLst>
        </pc:picChg>
        <pc:picChg chg="del">
          <ac:chgData name="Manuel Gugger" userId="f358c1fef5296739" providerId="LiveId" clId="{84277D83-B7A8-4927-9C95-9B2A27F465B5}" dt="2024-03-16T18:12:15.541" v="1434" actId="478"/>
          <ac:picMkLst>
            <pc:docMk/>
            <pc:sldMk cId="3197494591" sldId="272"/>
            <ac:picMk id="1026" creationId="{50F1C8C8-9E29-7312-4383-4BCCDD9B4824}"/>
          </ac:picMkLst>
        </pc:picChg>
      </pc:sldChg>
      <pc:sldChg chg="addSp delSp modSp add del mod">
        <pc:chgData name="Manuel Gugger" userId="f358c1fef5296739" providerId="LiveId" clId="{84277D83-B7A8-4927-9C95-9B2A27F465B5}" dt="2024-03-17T11:01:25.833" v="2151" actId="47"/>
        <pc:sldMkLst>
          <pc:docMk/>
          <pc:sldMk cId="3654070203" sldId="273"/>
        </pc:sldMkLst>
        <pc:spChg chg="del mod">
          <ac:chgData name="Manuel Gugger" userId="f358c1fef5296739" providerId="LiveId" clId="{84277D83-B7A8-4927-9C95-9B2A27F465B5}" dt="2024-03-17T10:46:09.218" v="2006" actId="478"/>
          <ac:spMkLst>
            <pc:docMk/>
            <pc:sldMk cId="3654070203" sldId="273"/>
            <ac:spMk id="2" creationId="{B54D67B5-5410-AD78-01C5-585C2B43CCDB}"/>
          </ac:spMkLst>
        </pc:spChg>
        <pc:spChg chg="mod">
          <ac:chgData name="Manuel Gugger" userId="f358c1fef5296739" providerId="LiveId" clId="{84277D83-B7A8-4927-9C95-9B2A27F465B5}" dt="2024-03-17T10:52:55.438" v="2053" actId="1076"/>
          <ac:spMkLst>
            <pc:docMk/>
            <pc:sldMk cId="3654070203" sldId="273"/>
            <ac:spMk id="4" creationId="{7E49930A-4A09-3DD6-D26B-223C8C7EDEAF}"/>
          </ac:spMkLst>
        </pc:spChg>
        <pc:spChg chg="del">
          <ac:chgData name="Manuel Gugger" userId="f358c1fef5296739" providerId="LiveId" clId="{84277D83-B7A8-4927-9C95-9B2A27F465B5}" dt="2024-03-17T10:41:02.503" v="1976" actId="478"/>
          <ac:spMkLst>
            <pc:docMk/>
            <pc:sldMk cId="3654070203" sldId="273"/>
            <ac:spMk id="5" creationId="{C411D1B2-8298-A4DE-3FCA-535876598556}"/>
          </ac:spMkLst>
        </pc:spChg>
        <pc:spChg chg="del">
          <ac:chgData name="Manuel Gugger" userId="f358c1fef5296739" providerId="LiveId" clId="{84277D83-B7A8-4927-9C95-9B2A27F465B5}" dt="2024-03-17T10:41:18.928" v="1982" actId="478"/>
          <ac:spMkLst>
            <pc:docMk/>
            <pc:sldMk cId="3654070203" sldId="273"/>
            <ac:spMk id="11" creationId="{A8B73DDF-C8F8-1E8D-2B80-FD576B789E0E}"/>
          </ac:spMkLst>
        </pc:spChg>
        <pc:spChg chg="del">
          <ac:chgData name="Manuel Gugger" userId="f358c1fef5296739" providerId="LiveId" clId="{84277D83-B7A8-4927-9C95-9B2A27F465B5}" dt="2024-03-17T10:40:59.531" v="1975" actId="478"/>
          <ac:spMkLst>
            <pc:docMk/>
            <pc:sldMk cId="3654070203" sldId="273"/>
            <ac:spMk id="13" creationId="{63193E3D-8FFA-8EA7-ABB4-A82455544674}"/>
          </ac:spMkLst>
        </pc:spChg>
        <pc:spChg chg="del">
          <ac:chgData name="Manuel Gugger" userId="f358c1fef5296739" providerId="LiveId" clId="{84277D83-B7A8-4927-9C95-9B2A27F465B5}" dt="2024-03-17T10:41:09.824" v="1979" actId="478"/>
          <ac:spMkLst>
            <pc:docMk/>
            <pc:sldMk cId="3654070203" sldId="273"/>
            <ac:spMk id="14" creationId="{503DCA80-C23E-A6E7-0D38-AE5B177913C6}"/>
          </ac:spMkLst>
        </pc:spChg>
        <pc:spChg chg="del">
          <ac:chgData name="Manuel Gugger" userId="f358c1fef5296739" providerId="LiveId" clId="{84277D83-B7A8-4927-9C95-9B2A27F465B5}" dt="2024-03-17T10:41:09.824" v="1979" actId="478"/>
          <ac:spMkLst>
            <pc:docMk/>
            <pc:sldMk cId="3654070203" sldId="273"/>
            <ac:spMk id="23" creationId="{1BBEFC13-9F4C-0E6F-3E2C-E4B92CBF1C67}"/>
          </ac:spMkLst>
        </pc:spChg>
        <pc:spChg chg="add del mod">
          <ac:chgData name="Manuel Gugger" userId="f358c1fef5296739" providerId="LiveId" clId="{84277D83-B7A8-4927-9C95-9B2A27F465B5}" dt="2024-03-17T10:46:13.695" v="2007" actId="478"/>
          <ac:spMkLst>
            <pc:docMk/>
            <pc:sldMk cId="3654070203" sldId="273"/>
            <ac:spMk id="29" creationId="{22B4BC64-04D8-1C51-9093-036A222DB31E}"/>
          </ac:spMkLst>
        </pc:spChg>
        <pc:spChg chg="add mod">
          <ac:chgData name="Manuel Gugger" userId="f358c1fef5296739" providerId="LiveId" clId="{84277D83-B7A8-4927-9C95-9B2A27F465B5}" dt="2024-03-17T10:53:57.669" v="2057" actId="1076"/>
          <ac:spMkLst>
            <pc:docMk/>
            <pc:sldMk cId="3654070203" sldId="273"/>
            <ac:spMk id="30" creationId="{A07F7287-6132-C186-29B4-B457C2EE7F8D}"/>
          </ac:spMkLst>
        </pc:spChg>
        <pc:spChg chg="add mod">
          <ac:chgData name="Manuel Gugger" userId="f358c1fef5296739" providerId="LiveId" clId="{84277D83-B7A8-4927-9C95-9B2A27F465B5}" dt="2024-03-17T10:53:57.669" v="2057" actId="1076"/>
          <ac:spMkLst>
            <pc:docMk/>
            <pc:sldMk cId="3654070203" sldId="273"/>
            <ac:spMk id="31" creationId="{A0B7621D-3829-D060-146D-D2B2DD89B250}"/>
          </ac:spMkLst>
        </pc:spChg>
        <pc:spChg chg="add mod">
          <ac:chgData name="Manuel Gugger" userId="f358c1fef5296739" providerId="LiveId" clId="{84277D83-B7A8-4927-9C95-9B2A27F465B5}" dt="2024-03-17T10:53:57.669" v="2057" actId="1076"/>
          <ac:spMkLst>
            <pc:docMk/>
            <pc:sldMk cId="3654070203" sldId="273"/>
            <ac:spMk id="32" creationId="{FB9E9F35-C39D-7009-28AA-54D6CEEB3411}"/>
          </ac:spMkLst>
        </pc:spChg>
        <pc:spChg chg="add mod">
          <ac:chgData name="Manuel Gugger" userId="f358c1fef5296739" providerId="LiveId" clId="{84277D83-B7A8-4927-9C95-9B2A27F465B5}" dt="2024-03-17T10:53:57.669" v="2057" actId="1076"/>
          <ac:spMkLst>
            <pc:docMk/>
            <pc:sldMk cId="3654070203" sldId="273"/>
            <ac:spMk id="33" creationId="{1E13ECAA-F43E-4482-3A44-2800B88A8E73}"/>
          </ac:spMkLst>
        </pc:spChg>
        <pc:spChg chg="add mod">
          <ac:chgData name="Manuel Gugger" userId="f358c1fef5296739" providerId="LiveId" clId="{84277D83-B7A8-4927-9C95-9B2A27F465B5}" dt="2024-03-17T10:53:57.669" v="2057" actId="1076"/>
          <ac:spMkLst>
            <pc:docMk/>
            <pc:sldMk cId="3654070203" sldId="273"/>
            <ac:spMk id="34" creationId="{6BC0D6BB-46B7-EED7-430B-E3F7EDFAFECF}"/>
          </ac:spMkLst>
        </pc:spChg>
        <pc:spChg chg="add mod">
          <ac:chgData name="Manuel Gugger" userId="f358c1fef5296739" providerId="LiveId" clId="{84277D83-B7A8-4927-9C95-9B2A27F465B5}" dt="2024-03-17T10:53:57.669" v="2057" actId="1076"/>
          <ac:spMkLst>
            <pc:docMk/>
            <pc:sldMk cId="3654070203" sldId="273"/>
            <ac:spMk id="35" creationId="{A8FFF74E-0DC3-7544-8039-37C862AC4DC4}"/>
          </ac:spMkLst>
        </pc:spChg>
        <pc:spChg chg="add mod">
          <ac:chgData name="Manuel Gugger" userId="f358c1fef5296739" providerId="LiveId" clId="{84277D83-B7A8-4927-9C95-9B2A27F465B5}" dt="2024-03-17T10:53:57.669" v="2057" actId="1076"/>
          <ac:spMkLst>
            <pc:docMk/>
            <pc:sldMk cId="3654070203" sldId="273"/>
            <ac:spMk id="36" creationId="{6C7754CF-B7AF-D35D-64C6-1FC2E2CD6ACC}"/>
          </ac:spMkLst>
        </pc:spChg>
        <pc:spChg chg="add mod">
          <ac:chgData name="Manuel Gugger" userId="f358c1fef5296739" providerId="LiveId" clId="{84277D83-B7A8-4927-9C95-9B2A27F465B5}" dt="2024-03-17T10:53:57.669" v="2057" actId="1076"/>
          <ac:spMkLst>
            <pc:docMk/>
            <pc:sldMk cId="3654070203" sldId="273"/>
            <ac:spMk id="37" creationId="{8024F664-AF33-899D-C433-C2978EC0C6CE}"/>
          </ac:spMkLst>
        </pc:spChg>
        <pc:spChg chg="add mod">
          <ac:chgData name="Manuel Gugger" userId="f358c1fef5296739" providerId="LiveId" clId="{84277D83-B7A8-4927-9C95-9B2A27F465B5}" dt="2024-03-17T10:53:57.669" v="2057" actId="1076"/>
          <ac:spMkLst>
            <pc:docMk/>
            <pc:sldMk cId="3654070203" sldId="273"/>
            <ac:spMk id="38" creationId="{1E77D3F1-D2AA-BE72-8F4A-0639485B3585}"/>
          </ac:spMkLst>
        </pc:spChg>
        <pc:spChg chg="add mod">
          <ac:chgData name="Manuel Gugger" userId="f358c1fef5296739" providerId="LiveId" clId="{84277D83-B7A8-4927-9C95-9B2A27F465B5}" dt="2024-03-17T10:53:57.669" v="2057" actId="1076"/>
          <ac:spMkLst>
            <pc:docMk/>
            <pc:sldMk cId="3654070203" sldId="273"/>
            <ac:spMk id="39" creationId="{EC9CE171-DD60-6EF6-550E-5F6EB353F95E}"/>
          </ac:spMkLst>
        </pc:spChg>
        <pc:spChg chg="add mod">
          <ac:chgData name="Manuel Gugger" userId="f358c1fef5296739" providerId="LiveId" clId="{84277D83-B7A8-4927-9C95-9B2A27F465B5}" dt="2024-03-17T10:53:57.669" v="2057" actId="1076"/>
          <ac:spMkLst>
            <pc:docMk/>
            <pc:sldMk cId="3654070203" sldId="273"/>
            <ac:spMk id="40" creationId="{16842E5B-712A-6FB0-32D1-D007FD5F572E}"/>
          </ac:spMkLst>
        </pc:spChg>
        <pc:spChg chg="add mod">
          <ac:chgData name="Manuel Gugger" userId="f358c1fef5296739" providerId="LiveId" clId="{84277D83-B7A8-4927-9C95-9B2A27F465B5}" dt="2024-03-17T10:53:57.669" v="2057" actId="1076"/>
          <ac:spMkLst>
            <pc:docMk/>
            <pc:sldMk cId="3654070203" sldId="273"/>
            <ac:spMk id="41" creationId="{FCF26E5C-B14B-9CD5-959E-3FA5BBD1B465}"/>
          </ac:spMkLst>
        </pc:spChg>
        <pc:spChg chg="add mod">
          <ac:chgData name="Manuel Gugger" userId="f358c1fef5296739" providerId="LiveId" clId="{84277D83-B7A8-4927-9C95-9B2A27F465B5}" dt="2024-03-17T10:53:57.669" v="2057" actId="1076"/>
          <ac:spMkLst>
            <pc:docMk/>
            <pc:sldMk cId="3654070203" sldId="273"/>
            <ac:spMk id="42" creationId="{8E3FA840-7D7C-3FEA-309A-618BE0CA7B07}"/>
          </ac:spMkLst>
        </pc:spChg>
        <pc:spChg chg="add mod">
          <ac:chgData name="Manuel Gugger" userId="f358c1fef5296739" providerId="LiveId" clId="{84277D83-B7A8-4927-9C95-9B2A27F465B5}" dt="2024-03-17T10:53:57.669" v="2057" actId="1076"/>
          <ac:spMkLst>
            <pc:docMk/>
            <pc:sldMk cId="3654070203" sldId="273"/>
            <ac:spMk id="43" creationId="{B0B89D11-BC40-CBF5-975D-D5E5A5FA8FD7}"/>
          </ac:spMkLst>
        </pc:spChg>
        <pc:spChg chg="add mod">
          <ac:chgData name="Manuel Gugger" userId="f358c1fef5296739" providerId="LiveId" clId="{84277D83-B7A8-4927-9C95-9B2A27F465B5}" dt="2024-03-17T10:53:57.669" v="2057" actId="1076"/>
          <ac:spMkLst>
            <pc:docMk/>
            <pc:sldMk cId="3654070203" sldId="273"/>
            <ac:spMk id="44" creationId="{BE05B7CD-4F94-64CE-0334-8319B0A3D81C}"/>
          </ac:spMkLst>
        </pc:spChg>
        <pc:spChg chg="add mod">
          <ac:chgData name="Manuel Gugger" userId="f358c1fef5296739" providerId="LiveId" clId="{84277D83-B7A8-4927-9C95-9B2A27F465B5}" dt="2024-03-17T10:53:57.669" v="2057" actId="1076"/>
          <ac:spMkLst>
            <pc:docMk/>
            <pc:sldMk cId="3654070203" sldId="273"/>
            <ac:spMk id="45" creationId="{2E0504EF-B234-DA9D-5822-0EFD19290FA3}"/>
          </ac:spMkLst>
        </pc:spChg>
        <pc:picChg chg="del">
          <ac:chgData name="Manuel Gugger" userId="f358c1fef5296739" providerId="LiveId" clId="{84277D83-B7A8-4927-9C95-9B2A27F465B5}" dt="2024-03-17T10:41:09.824" v="1979" actId="478"/>
          <ac:picMkLst>
            <pc:docMk/>
            <pc:sldMk cId="3654070203" sldId="273"/>
            <ac:picMk id="3" creationId="{F1A551A2-D339-A3EB-3417-93C240F2AA10}"/>
          </ac:picMkLst>
        </pc:picChg>
        <pc:picChg chg="mod">
          <ac:chgData name="Manuel Gugger" userId="f358c1fef5296739" providerId="LiveId" clId="{84277D83-B7A8-4927-9C95-9B2A27F465B5}" dt="2024-03-17T10:53:01.270" v="2055" actId="1076"/>
          <ac:picMkLst>
            <pc:docMk/>
            <pc:sldMk cId="3654070203" sldId="273"/>
            <ac:picMk id="8" creationId="{F09FE1B3-B3C7-32DC-F533-5330B8EE9551}"/>
          </ac:picMkLst>
        </pc:picChg>
        <pc:picChg chg="del">
          <ac:chgData name="Manuel Gugger" userId="f358c1fef5296739" providerId="LiveId" clId="{84277D83-B7A8-4927-9C95-9B2A27F465B5}" dt="2024-03-17T10:41:07.470" v="1978" actId="478"/>
          <ac:picMkLst>
            <pc:docMk/>
            <pc:sldMk cId="3654070203" sldId="273"/>
            <ac:picMk id="12" creationId="{19851416-D6E4-CE5E-2174-CD088E9645F6}"/>
          </ac:picMkLst>
        </pc:picChg>
        <pc:picChg chg="del">
          <ac:chgData name="Manuel Gugger" userId="f358c1fef5296739" providerId="LiveId" clId="{84277D83-B7A8-4927-9C95-9B2A27F465B5}" dt="2024-03-17T10:41:09.824" v="1979" actId="478"/>
          <ac:picMkLst>
            <pc:docMk/>
            <pc:sldMk cId="3654070203" sldId="273"/>
            <ac:picMk id="15" creationId="{02BDA93D-E503-8FD6-3586-D000B3B94369}"/>
          </ac:picMkLst>
        </pc:picChg>
        <pc:picChg chg="del">
          <ac:chgData name="Manuel Gugger" userId="f358c1fef5296739" providerId="LiveId" clId="{84277D83-B7A8-4927-9C95-9B2A27F465B5}" dt="2024-03-17T10:41:09.824" v="1979" actId="478"/>
          <ac:picMkLst>
            <pc:docMk/>
            <pc:sldMk cId="3654070203" sldId="273"/>
            <ac:picMk id="17" creationId="{AEEA3A73-BB8C-D84F-3E72-C9731E682B55}"/>
          </ac:picMkLst>
        </pc:picChg>
        <pc:picChg chg="del">
          <ac:chgData name="Manuel Gugger" userId="f358c1fef5296739" providerId="LiveId" clId="{84277D83-B7A8-4927-9C95-9B2A27F465B5}" dt="2024-03-17T10:41:09.824" v="1979" actId="478"/>
          <ac:picMkLst>
            <pc:docMk/>
            <pc:sldMk cId="3654070203" sldId="273"/>
            <ac:picMk id="19" creationId="{AF4B846E-E67E-260C-4A13-EAC6DFD47B5B}"/>
          </ac:picMkLst>
        </pc:picChg>
        <pc:picChg chg="add mod">
          <ac:chgData name="Manuel Gugger" userId="f358c1fef5296739" providerId="LiveId" clId="{84277D83-B7A8-4927-9C95-9B2A27F465B5}" dt="2024-03-17T10:52:55.438" v="2053" actId="1076"/>
          <ac:picMkLst>
            <pc:docMk/>
            <pc:sldMk cId="3654070203" sldId="273"/>
            <ac:picMk id="20" creationId="{474C0413-C6D6-F750-033C-451FD0D421A7}"/>
          </ac:picMkLst>
        </pc:picChg>
        <pc:picChg chg="add mod">
          <ac:chgData name="Manuel Gugger" userId="f358c1fef5296739" providerId="LiveId" clId="{84277D83-B7A8-4927-9C95-9B2A27F465B5}" dt="2024-03-17T10:53:03.024" v="2056" actId="1076"/>
          <ac:picMkLst>
            <pc:docMk/>
            <pc:sldMk cId="3654070203" sldId="273"/>
            <ac:picMk id="27" creationId="{CF9069E8-66CD-9661-C454-4BDE2BE32DFB}"/>
          </ac:picMkLst>
        </pc:picChg>
        <pc:picChg chg="add mod">
          <ac:chgData name="Manuel Gugger" userId="f358c1fef5296739" providerId="LiveId" clId="{84277D83-B7A8-4927-9C95-9B2A27F465B5}" dt="2024-03-17T10:50:01.614" v="2031" actId="1076"/>
          <ac:picMkLst>
            <pc:docMk/>
            <pc:sldMk cId="3654070203" sldId="273"/>
            <ac:picMk id="46" creationId="{2FCE7D38-F135-458E-C039-BE56C64319B0}"/>
          </ac:picMkLst>
        </pc:picChg>
        <pc:cxnChg chg="del mod">
          <ac:chgData name="Manuel Gugger" userId="f358c1fef5296739" providerId="LiveId" clId="{84277D83-B7A8-4927-9C95-9B2A27F465B5}" dt="2024-03-17T10:41:21.274" v="1984" actId="478"/>
          <ac:cxnSpMkLst>
            <pc:docMk/>
            <pc:sldMk cId="3654070203" sldId="273"/>
            <ac:cxnSpMk id="6" creationId="{7CD18031-E4A3-3D43-30E3-7D0A140631D3}"/>
          </ac:cxnSpMkLst>
        </pc:cxnChg>
        <pc:cxnChg chg="del">
          <ac:chgData name="Manuel Gugger" userId="f358c1fef5296739" providerId="LiveId" clId="{84277D83-B7A8-4927-9C95-9B2A27F465B5}" dt="2024-03-17T10:41:19.836" v="1983" actId="478"/>
          <ac:cxnSpMkLst>
            <pc:docMk/>
            <pc:sldMk cId="3654070203" sldId="273"/>
            <ac:cxnSpMk id="7" creationId="{CF50F922-6524-6C92-223A-41DC5FB8DF93}"/>
          </ac:cxnSpMkLst>
        </pc:cxnChg>
        <pc:cxnChg chg="add mod">
          <ac:chgData name="Manuel Gugger" userId="f358c1fef5296739" providerId="LiveId" clId="{84277D83-B7A8-4927-9C95-9B2A27F465B5}" dt="2024-03-17T10:52:55.438" v="2053" actId="1076"/>
          <ac:cxnSpMkLst>
            <pc:docMk/>
            <pc:sldMk cId="3654070203" sldId="273"/>
            <ac:cxnSpMk id="9" creationId="{4AAD90B9-573A-195B-72A0-0091202212B1}"/>
          </ac:cxnSpMkLst>
        </pc:cxnChg>
        <pc:cxnChg chg="add mod">
          <ac:chgData name="Manuel Gugger" userId="f358c1fef5296739" providerId="LiveId" clId="{84277D83-B7A8-4927-9C95-9B2A27F465B5}" dt="2024-03-17T10:52:55.438" v="2053" actId="1076"/>
          <ac:cxnSpMkLst>
            <pc:docMk/>
            <pc:sldMk cId="3654070203" sldId="273"/>
            <ac:cxnSpMk id="22" creationId="{A2D2BF14-324B-AD23-84BE-6B70A66A57E7}"/>
          </ac:cxnSpMkLst>
        </pc:cxnChg>
      </pc:sldChg>
      <pc:sldChg chg="modSp add del mod">
        <pc:chgData name="Manuel Gugger" userId="f358c1fef5296739" providerId="LiveId" clId="{84277D83-B7A8-4927-9C95-9B2A27F465B5}" dt="2024-03-17T11:00:30.320" v="2143" actId="47"/>
        <pc:sldMkLst>
          <pc:docMk/>
          <pc:sldMk cId="3591534758" sldId="274"/>
        </pc:sldMkLst>
        <pc:spChg chg="mod">
          <ac:chgData name="Manuel Gugger" userId="f358c1fef5296739" providerId="LiveId" clId="{84277D83-B7A8-4927-9C95-9B2A27F465B5}" dt="2024-03-17T10:55:48.120" v="2061" actId="20577"/>
          <ac:spMkLst>
            <pc:docMk/>
            <pc:sldMk cId="3591534758" sldId="274"/>
            <ac:spMk id="30" creationId="{A07F7287-6132-C186-29B4-B457C2EE7F8D}"/>
          </ac:spMkLst>
        </pc:spChg>
        <pc:spChg chg="mod">
          <ac:chgData name="Manuel Gugger" userId="f358c1fef5296739" providerId="LiveId" clId="{84277D83-B7A8-4927-9C95-9B2A27F465B5}" dt="2024-03-17T10:55:54.601" v="2063" actId="20577"/>
          <ac:spMkLst>
            <pc:docMk/>
            <pc:sldMk cId="3591534758" sldId="274"/>
            <ac:spMk id="31" creationId="{A0B7621D-3829-D060-146D-D2B2DD89B250}"/>
          </ac:spMkLst>
        </pc:spChg>
        <pc:spChg chg="mod">
          <ac:chgData name="Manuel Gugger" userId="f358c1fef5296739" providerId="LiveId" clId="{84277D83-B7A8-4927-9C95-9B2A27F465B5}" dt="2024-03-17T10:55:56.877" v="2065" actId="20577"/>
          <ac:spMkLst>
            <pc:docMk/>
            <pc:sldMk cId="3591534758" sldId="274"/>
            <ac:spMk id="32" creationId="{FB9E9F35-C39D-7009-28AA-54D6CEEB3411}"/>
          </ac:spMkLst>
        </pc:spChg>
        <pc:spChg chg="mod">
          <ac:chgData name="Manuel Gugger" userId="f358c1fef5296739" providerId="LiveId" clId="{84277D83-B7A8-4927-9C95-9B2A27F465B5}" dt="2024-03-17T10:55:59.618" v="2067" actId="20577"/>
          <ac:spMkLst>
            <pc:docMk/>
            <pc:sldMk cId="3591534758" sldId="274"/>
            <ac:spMk id="33" creationId="{1E13ECAA-F43E-4482-3A44-2800B88A8E73}"/>
          </ac:spMkLst>
        </pc:spChg>
        <pc:spChg chg="mod">
          <ac:chgData name="Manuel Gugger" userId="f358c1fef5296739" providerId="LiveId" clId="{84277D83-B7A8-4927-9C95-9B2A27F465B5}" dt="2024-03-17T10:56:06.069" v="2070" actId="20577"/>
          <ac:spMkLst>
            <pc:docMk/>
            <pc:sldMk cId="3591534758" sldId="274"/>
            <ac:spMk id="34" creationId="{6BC0D6BB-46B7-EED7-430B-E3F7EDFAFECF}"/>
          </ac:spMkLst>
        </pc:spChg>
        <pc:spChg chg="mod">
          <ac:chgData name="Manuel Gugger" userId="f358c1fef5296739" providerId="LiveId" clId="{84277D83-B7A8-4927-9C95-9B2A27F465B5}" dt="2024-03-17T10:58:01.896" v="2110" actId="20577"/>
          <ac:spMkLst>
            <pc:docMk/>
            <pc:sldMk cId="3591534758" sldId="274"/>
            <ac:spMk id="35" creationId="{A8FFF74E-0DC3-7544-8039-37C862AC4DC4}"/>
          </ac:spMkLst>
        </pc:spChg>
        <pc:spChg chg="mod">
          <ac:chgData name="Manuel Gugger" userId="f358c1fef5296739" providerId="LiveId" clId="{84277D83-B7A8-4927-9C95-9B2A27F465B5}" dt="2024-03-17T10:58:00.353" v="2108" actId="20577"/>
          <ac:spMkLst>
            <pc:docMk/>
            <pc:sldMk cId="3591534758" sldId="274"/>
            <ac:spMk id="36" creationId="{6C7754CF-B7AF-D35D-64C6-1FC2E2CD6ACC}"/>
          </ac:spMkLst>
        </pc:spChg>
        <pc:spChg chg="mod">
          <ac:chgData name="Manuel Gugger" userId="f358c1fef5296739" providerId="LiveId" clId="{84277D83-B7A8-4927-9C95-9B2A27F465B5}" dt="2024-03-17T10:57:46.422" v="2106" actId="20577"/>
          <ac:spMkLst>
            <pc:docMk/>
            <pc:sldMk cId="3591534758" sldId="274"/>
            <ac:spMk id="37" creationId="{8024F664-AF33-899D-C433-C2978EC0C6CE}"/>
          </ac:spMkLst>
        </pc:spChg>
        <pc:spChg chg="mod">
          <ac:chgData name="Manuel Gugger" userId="f358c1fef5296739" providerId="LiveId" clId="{84277D83-B7A8-4927-9C95-9B2A27F465B5}" dt="2024-03-17T10:57:39.385" v="2103" actId="20577"/>
          <ac:spMkLst>
            <pc:docMk/>
            <pc:sldMk cId="3591534758" sldId="274"/>
            <ac:spMk id="38" creationId="{1E77D3F1-D2AA-BE72-8F4A-0639485B3585}"/>
          </ac:spMkLst>
        </pc:spChg>
        <pc:spChg chg="mod">
          <ac:chgData name="Manuel Gugger" userId="f358c1fef5296739" providerId="LiveId" clId="{84277D83-B7A8-4927-9C95-9B2A27F465B5}" dt="2024-03-17T10:57:37.809" v="2101" actId="20577"/>
          <ac:spMkLst>
            <pc:docMk/>
            <pc:sldMk cId="3591534758" sldId="274"/>
            <ac:spMk id="39" creationId="{EC9CE171-DD60-6EF6-550E-5F6EB353F95E}"/>
          </ac:spMkLst>
        </pc:spChg>
        <pc:spChg chg="mod">
          <ac:chgData name="Manuel Gugger" userId="f358c1fef5296739" providerId="LiveId" clId="{84277D83-B7A8-4927-9C95-9B2A27F465B5}" dt="2024-03-17T10:57:33.955" v="2099" actId="20577"/>
          <ac:spMkLst>
            <pc:docMk/>
            <pc:sldMk cId="3591534758" sldId="274"/>
            <ac:spMk id="40" creationId="{16842E5B-712A-6FB0-32D1-D007FD5F572E}"/>
          </ac:spMkLst>
        </pc:spChg>
        <pc:spChg chg="mod">
          <ac:chgData name="Manuel Gugger" userId="f358c1fef5296739" providerId="LiveId" clId="{84277D83-B7A8-4927-9C95-9B2A27F465B5}" dt="2024-03-17T10:57:32.150" v="2097" actId="20577"/>
          <ac:spMkLst>
            <pc:docMk/>
            <pc:sldMk cId="3591534758" sldId="274"/>
            <ac:spMk id="41" creationId="{FCF26E5C-B14B-9CD5-959E-3FA5BBD1B465}"/>
          </ac:spMkLst>
        </pc:spChg>
        <pc:spChg chg="mod">
          <ac:chgData name="Manuel Gugger" userId="f358c1fef5296739" providerId="LiveId" clId="{84277D83-B7A8-4927-9C95-9B2A27F465B5}" dt="2024-03-17T10:57:03.898" v="2089" actId="20577"/>
          <ac:spMkLst>
            <pc:docMk/>
            <pc:sldMk cId="3591534758" sldId="274"/>
            <ac:spMk id="42" creationId="{8E3FA840-7D7C-3FEA-309A-618BE0CA7B07}"/>
          </ac:spMkLst>
        </pc:spChg>
        <pc:spChg chg="mod">
          <ac:chgData name="Manuel Gugger" userId="f358c1fef5296739" providerId="LiveId" clId="{84277D83-B7A8-4927-9C95-9B2A27F465B5}" dt="2024-03-17T10:57:10.710" v="2091" actId="20577"/>
          <ac:spMkLst>
            <pc:docMk/>
            <pc:sldMk cId="3591534758" sldId="274"/>
            <ac:spMk id="43" creationId="{B0B89D11-BC40-CBF5-975D-D5E5A5FA8FD7}"/>
          </ac:spMkLst>
        </pc:spChg>
        <pc:spChg chg="mod">
          <ac:chgData name="Manuel Gugger" userId="f358c1fef5296739" providerId="LiveId" clId="{84277D83-B7A8-4927-9C95-9B2A27F465B5}" dt="2024-03-17T10:57:13.319" v="2093" actId="20577"/>
          <ac:spMkLst>
            <pc:docMk/>
            <pc:sldMk cId="3591534758" sldId="274"/>
            <ac:spMk id="44" creationId="{BE05B7CD-4F94-64CE-0334-8319B0A3D81C}"/>
          </ac:spMkLst>
        </pc:spChg>
        <pc:spChg chg="mod">
          <ac:chgData name="Manuel Gugger" userId="f358c1fef5296739" providerId="LiveId" clId="{84277D83-B7A8-4927-9C95-9B2A27F465B5}" dt="2024-03-17T10:57:18.481" v="2095" actId="20577"/>
          <ac:spMkLst>
            <pc:docMk/>
            <pc:sldMk cId="3591534758" sldId="274"/>
            <ac:spMk id="45" creationId="{2E0504EF-B234-DA9D-5822-0EFD19290FA3}"/>
          </ac:spMkLst>
        </pc:spChg>
      </pc:sldChg>
      <pc:sldChg chg="addSp modSp add mod">
        <pc:chgData name="Manuel Gugger" userId="f358c1fef5296739" providerId="LiveId" clId="{84277D83-B7A8-4927-9C95-9B2A27F465B5}" dt="2024-03-17T17:00:32.597" v="3276"/>
        <pc:sldMkLst>
          <pc:docMk/>
          <pc:sldMk cId="1078674690" sldId="275"/>
        </pc:sldMkLst>
        <pc:spChg chg="mod">
          <ac:chgData name="Manuel Gugger" userId="f358c1fef5296739" providerId="LiveId" clId="{84277D83-B7A8-4927-9C95-9B2A27F465B5}" dt="2024-03-17T11:00:01.477" v="2135" actId="14100"/>
          <ac:spMkLst>
            <pc:docMk/>
            <pc:sldMk cId="1078674690" sldId="275"/>
            <ac:spMk id="4" creationId="{7E49930A-4A09-3DD6-D26B-223C8C7EDEAF}"/>
          </ac:spMkLst>
        </pc:spChg>
        <pc:spChg chg="add mod">
          <ac:chgData name="Manuel Gugger" userId="f358c1fef5296739" providerId="LiveId" clId="{84277D83-B7A8-4927-9C95-9B2A27F465B5}" dt="2024-03-17T10:59:52.834" v="2133" actId="1076"/>
          <ac:spMkLst>
            <pc:docMk/>
            <pc:sldMk cId="1078674690" sldId="275"/>
            <ac:spMk id="15" creationId="{C72DFECC-454B-62D8-F7C7-53FFE342AF7B}"/>
          </ac:spMkLst>
        </pc:spChg>
        <pc:spChg chg="add mod">
          <ac:chgData name="Manuel Gugger" userId="f358c1fef5296739" providerId="LiveId" clId="{84277D83-B7A8-4927-9C95-9B2A27F465B5}" dt="2024-03-17T17:00:32.597" v="3276"/>
          <ac:spMkLst>
            <pc:docMk/>
            <pc:sldMk cId="1078674690" sldId="275"/>
            <ac:spMk id="16" creationId="{7E12E5D7-9C28-F3D4-B80B-7D0753F0C9BE}"/>
          </ac:spMkLst>
        </pc:spChg>
        <pc:spChg chg="add mod">
          <ac:chgData name="Manuel Gugger" userId="f358c1fef5296739" providerId="LiveId" clId="{84277D83-B7A8-4927-9C95-9B2A27F465B5}" dt="2024-03-17T11:03:10.271" v="2157" actId="20577"/>
          <ac:spMkLst>
            <pc:docMk/>
            <pc:sldMk cId="1078674690" sldId="275"/>
            <ac:spMk id="23" creationId="{984DB66A-9F3B-1212-37FE-F0CE167977A5}"/>
          </ac:spMkLst>
        </pc:spChg>
        <pc:spChg chg="add mod">
          <ac:chgData name="Manuel Gugger" userId="f358c1fef5296739" providerId="LiveId" clId="{84277D83-B7A8-4927-9C95-9B2A27F465B5}" dt="2024-03-17T11:03:11.060" v="2158" actId="20577"/>
          <ac:spMkLst>
            <pc:docMk/>
            <pc:sldMk cId="1078674690" sldId="275"/>
            <ac:spMk id="24" creationId="{2C78C512-352D-2011-7535-42E17FA02A47}"/>
          </ac:spMkLst>
        </pc:spChg>
        <pc:spChg chg="add mod">
          <ac:chgData name="Manuel Gugger" userId="f358c1fef5296739" providerId="LiveId" clId="{84277D83-B7A8-4927-9C95-9B2A27F465B5}" dt="2024-03-17T11:03:11.758" v="2159" actId="20577"/>
          <ac:spMkLst>
            <pc:docMk/>
            <pc:sldMk cId="1078674690" sldId="275"/>
            <ac:spMk id="25" creationId="{A2CAE492-6227-D89C-7AAB-C1DFB59E5F21}"/>
          </ac:spMkLst>
        </pc:spChg>
        <pc:spChg chg="add mod">
          <ac:chgData name="Manuel Gugger" userId="f358c1fef5296739" providerId="LiveId" clId="{84277D83-B7A8-4927-9C95-9B2A27F465B5}" dt="2024-03-17T11:03:12.760" v="2160" actId="20577"/>
          <ac:spMkLst>
            <pc:docMk/>
            <pc:sldMk cId="1078674690" sldId="275"/>
            <ac:spMk id="26" creationId="{1A423EF5-DBA1-671F-AA5B-A5EB217FA05E}"/>
          </ac:spMkLst>
        </pc:spChg>
        <pc:spChg chg="add mod">
          <ac:chgData name="Manuel Gugger" userId="f358c1fef5296739" providerId="LiveId" clId="{84277D83-B7A8-4927-9C95-9B2A27F465B5}" dt="2024-03-17T11:03:17.204" v="2164" actId="20577"/>
          <ac:spMkLst>
            <pc:docMk/>
            <pc:sldMk cId="1078674690" sldId="275"/>
            <ac:spMk id="28" creationId="{B7F9274C-970C-2579-4D8A-BA07E94A4374}"/>
          </ac:spMkLst>
        </pc:spChg>
        <pc:spChg chg="add mod">
          <ac:chgData name="Manuel Gugger" userId="f358c1fef5296739" providerId="LiveId" clId="{84277D83-B7A8-4927-9C95-9B2A27F465B5}" dt="2024-03-17T11:03:15.612" v="2163" actId="20577"/>
          <ac:spMkLst>
            <pc:docMk/>
            <pc:sldMk cId="1078674690" sldId="275"/>
            <ac:spMk id="29" creationId="{18576FF6-662E-51D4-F30C-50550154B5BC}"/>
          </ac:spMkLst>
        </pc:spChg>
        <pc:spChg chg="mod">
          <ac:chgData name="Manuel Gugger" userId="f358c1fef5296739" providerId="LiveId" clId="{84277D83-B7A8-4927-9C95-9B2A27F465B5}" dt="2024-03-17T10:59:57.117" v="2134" actId="1076"/>
          <ac:spMkLst>
            <pc:docMk/>
            <pc:sldMk cId="1078674690" sldId="275"/>
            <ac:spMk id="30" creationId="{A07F7287-6132-C186-29B4-B457C2EE7F8D}"/>
          </ac:spMkLst>
        </pc:spChg>
        <pc:spChg chg="mod">
          <ac:chgData name="Manuel Gugger" userId="f358c1fef5296739" providerId="LiveId" clId="{84277D83-B7A8-4927-9C95-9B2A27F465B5}" dt="2024-03-17T10:59:57.117" v="2134" actId="1076"/>
          <ac:spMkLst>
            <pc:docMk/>
            <pc:sldMk cId="1078674690" sldId="275"/>
            <ac:spMk id="31" creationId="{A0B7621D-3829-D060-146D-D2B2DD89B250}"/>
          </ac:spMkLst>
        </pc:spChg>
        <pc:spChg chg="mod">
          <ac:chgData name="Manuel Gugger" userId="f358c1fef5296739" providerId="LiveId" clId="{84277D83-B7A8-4927-9C95-9B2A27F465B5}" dt="2024-03-17T10:59:57.117" v="2134" actId="1076"/>
          <ac:spMkLst>
            <pc:docMk/>
            <pc:sldMk cId="1078674690" sldId="275"/>
            <ac:spMk id="32" creationId="{FB9E9F35-C39D-7009-28AA-54D6CEEB3411}"/>
          </ac:spMkLst>
        </pc:spChg>
        <pc:spChg chg="mod">
          <ac:chgData name="Manuel Gugger" userId="f358c1fef5296739" providerId="LiveId" clId="{84277D83-B7A8-4927-9C95-9B2A27F465B5}" dt="2024-03-17T10:59:57.117" v="2134" actId="1076"/>
          <ac:spMkLst>
            <pc:docMk/>
            <pc:sldMk cId="1078674690" sldId="275"/>
            <ac:spMk id="33" creationId="{1E13ECAA-F43E-4482-3A44-2800B88A8E73}"/>
          </ac:spMkLst>
        </pc:spChg>
        <pc:spChg chg="mod">
          <ac:chgData name="Manuel Gugger" userId="f358c1fef5296739" providerId="LiveId" clId="{84277D83-B7A8-4927-9C95-9B2A27F465B5}" dt="2024-03-17T10:59:57.117" v="2134" actId="1076"/>
          <ac:spMkLst>
            <pc:docMk/>
            <pc:sldMk cId="1078674690" sldId="275"/>
            <ac:spMk id="34" creationId="{6BC0D6BB-46B7-EED7-430B-E3F7EDFAFECF}"/>
          </ac:spMkLst>
        </pc:spChg>
        <pc:spChg chg="mod">
          <ac:chgData name="Manuel Gugger" userId="f358c1fef5296739" providerId="LiveId" clId="{84277D83-B7A8-4927-9C95-9B2A27F465B5}" dt="2024-03-17T10:59:57.117" v="2134" actId="1076"/>
          <ac:spMkLst>
            <pc:docMk/>
            <pc:sldMk cId="1078674690" sldId="275"/>
            <ac:spMk id="35" creationId="{A8FFF74E-0DC3-7544-8039-37C862AC4DC4}"/>
          </ac:spMkLst>
        </pc:spChg>
        <pc:spChg chg="mod">
          <ac:chgData name="Manuel Gugger" userId="f358c1fef5296739" providerId="LiveId" clId="{84277D83-B7A8-4927-9C95-9B2A27F465B5}" dt="2024-03-17T10:59:57.117" v="2134" actId="1076"/>
          <ac:spMkLst>
            <pc:docMk/>
            <pc:sldMk cId="1078674690" sldId="275"/>
            <ac:spMk id="36" creationId="{6C7754CF-B7AF-D35D-64C6-1FC2E2CD6ACC}"/>
          </ac:spMkLst>
        </pc:spChg>
        <pc:spChg chg="mod">
          <ac:chgData name="Manuel Gugger" userId="f358c1fef5296739" providerId="LiveId" clId="{84277D83-B7A8-4927-9C95-9B2A27F465B5}" dt="2024-03-17T10:59:57.117" v="2134" actId="1076"/>
          <ac:spMkLst>
            <pc:docMk/>
            <pc:sldMk cId="1078674690" sldId="275"/>
            <ac:spMk id="37" creationId="{8024F664-AF33-899D-C433-C2978EC0C6CE}"/>
          </ac:spMkLst>
        </pc:spChg>
        <pc:spChg chg="mod">
          <ac:chgData name="Manuel Gugger" userId="f358c1fef5296739" providerId="LiveId" clId="{84277D83-B7A8-4927-9C95-9B2A27F465B5}" dt="2024-03-17T10:59:57.117" v="2134" actId="1076"/>
          <ac:spMkLst>
            <pc:docMk/>
            <pc:sldMk cId="1078674690" sldId="275"/>
            <ac:spMk id="38" creationId="{1E77D3F1-D2AA-BE72-8F4A-0639485B3585}"/>
          </ac:spMkLst>
        </pc:spChg>
        <pc:spChg chg="mod">
          <ac:chgData name="Manuel Gugger" userId="f358c1fef5296739" providerId="LiveId" clId="{84277D83-B7A8-4927-9C95-9B2A27F465B5}" dt="2024-03-17T10:59:57.117" v="2134" actId="1076"/>
          <ac:spMkLst>
            <pc:docMk/>
            <pc:sldMk cId="1078674690" sldId="275"/>
            <ac:spMk id="39" creationId="{EC9CE171-DD60-6EF6-550E-5F6EB353F95E}"/>
          </ac:spMkLst>
        </pc:spChg>
        <pc:spChg chg="mod">
          <ac:chgData name="Manuel Gugger" userId="f358c1fef5296739" providerId="LiveId" clId="{84277D83-B7A8-4927-9C95-9B2A27F465B5}" dt="2024-03-17T10:59:57.117" v="2134" actId="1076"/>
          <ac:spMkLst>
            <pc:docMk/>
            <pc:sldMk cId="1078674690" sldId="275"/>
            <ac:spMk id="40" creationId="{16842E5B-712A-6FB0-32D1-D007FD5F572E}"/>
          </ac:spMkLst>
        </pc:spChg>
        <pc:spChg chg="mod">
          <ac:chgData name="Manuel Gugger" userId="f358c1fef5296739" providerId="LiveId" clId="{84277D83-B7A8-4927-9C95-9B2A27F465B5}" dt="2024-03-17T10:59:57.117" v="2134" actId="1076"/>
          <ac:spMkLst>
            <pc:docMk/>
            <pc:sldMk cId="1078674690" sldId="275"/>
            <ac:spMk id="41" creationId="{FCF26E5C-B14B-9CD5-959E-3FA5BBD1B465}"/>
          </ac:spMkLst>
        </pc:spChg>
        <pc:spChg chg="mod">
          <ac:chgData name="Manuel Gugger" userId="f358c1fef5296739" providerId="LiveId" clId="{84277D83-B7A8-4927-9C95-9B2A27F465B5}" dt="2024-03-17T10:59:57.117" v="2134" actId="1076"/>
          <ac:spMkLst>
            <pc:docMk/>
            <pc:sldMk cId="1078674690" sldId="275"/>
            <ac:spMk id="42" creationId="{8E3FA840-7D7C-3FEA-309A-618BE0CA7B07}"/>
          </ac:spMkLst>
        </pc:spChg>
        <pc:spChg chg="mod">
          <ac:chgData name="Manuel Gugger" userId="f358c1fef5296739" providerId="LiveId" clId="{84277D83-B7A8-4927-9C95-9B2A27F465B5}" dt="2024-03-17T10:59:57.117" v="2134" actId="1076"/>
          <ac:spMkLst>
            <pc:docMk/>
            <pc:sldMk cId="1078674690" sldId="275"/>
            <ac:spMk id="43" creationId="{B0B89D11-BC40-CBF5-975D-D5E5A5FA8FD7}"/>
          </ac:spMkLst>
        </pc:spChg>
        <pc:spChg chg="mod">
          <ac:chgData name="Manuel Gugger" userId="f358c1fef5296739" providerId="LiveId" clId="{84277D83-B7A8-4927-9C95-9B2A27F465B5}" dt="2024-03-17T10:59:57.117" v="2134" actId="1076"/>
          <ac:spMkLst>
            <pc:docMk/>
            <pc:sldMk cId="1078674690" sldId="275"/>
            <ac:spMk id="44" creationId="{BE05B7CD-4F94-64CE-0334-8319B0A3D81C}"/>
          </ac:spMkLst>
        </pc:spChg>
        <pc:spChg chg="mod">
          <ac:chgData name="Manuel Gugger" userId="f358c1fef5296739" providerId="LiveId" clId="{84277D83-B7A8-4927-9C95-9B2A27F465B5}" dt="2024-03-17T10:59:57.117" v="2134" actId="1076"/>
          <ac:spMkLst>
            <pc:docMk/>
            <pc:sldMk cId="1078674690" sldId="275"/>
            <ac:spMk id="45" creationId="{2E0504EF-B234-DA9D-5822-0EFD19290FA3}"/>
          </ac:spMkLst>
        </pc:spChg>
        <pc:spChg chg="add mod">
          <ac:chgData name="Manuel Gugger" userId="f358c1fef5296739" providerId="LiveId" clId="{84277D83-B7A8-4927-9C95-9B2A27F465B5}" dt="2024-03-17T11:03:14.702" v="2162" actId="20577"/>
          <ac:spMkLst>
            <pc:docMk/>
            <pc:sldMk cId="1078674690" sldId="275"/>
            <ac:spMk id="46" creationId="{9AFF808F-2CAA-1E4A-D133-59277F5E5E42}"/>
          </ac:spMkLst>
        </pc:spChg>
        <pc:spChg chg="add mod">
          <ac:chgData name="Manuel Gugger" userId="f358c1fef5296739" providerId="LiveId" clId="{84277D83-B7A8-4927-9C95-9B2A27F465B5}" dt="2024-03-17T11:03:13.614" v="2161" actId="20577"/>
          <ac:spMkLst>
            <pc:docMk/>
            <pc:sldMk cId="1078674690" sldId="275"/>
            <ac:spMk id="47" creationId="{D2D71D54-6984-BB8E-97A6-8974375B2322}"/>
          </ac:spMkLst>
        </pc:spChg>
        <pc:spChg chg="add mod">
          <ac:chgData name="Manuel Gugger" userId="f358c1fef5296739" providerId="LiveId" clId="{84277D83-B7A8-4927-9C95-9B2A27F465B5}" dt="2024-03-17T11:03:18.127" v="2165" actId="20577"/>
          <ac:spMkLst>
            <pc:docMk/>
            <pc:sldMk cId="1078674690" sldId="275"/>
            <ac:spMk id="48" creationId="{8E25D9C2-D8FC-6AEC-81FC-3A454597C3DE}"/>
          </ac:spMkLst>
        </pc:spChg>
        <pc:spChg chg="add mod">
          <ac:chgData name="Manuel Gugger" userId="f358c1fef5296739" providerId="LiveId" clId="{84277D83-B7A8-4927-9C95-9B2A27F465B5}" dt="2024-03-17T11:03:18.982" v="2166" actId="20577"/>
          <ac:spMkLst>
            <pc:docMk/>
            <pc:sldMk cId="1078674690" sldId="275"/>
            <ac:spMk id="49" creationId="{9071831F-26D2-5D87-F9E3-6B8C8C69D3FA}"/>
          </ac:spMkLst>
        </pc:spChg>
        <pc:spChg chg="add mod">
          <ac:chgData name="Manuel Gugger" userId="f358c1fef5296739" providerId="LiveId" clId="{84277D83-B7A8-4927-9C95-9B2A27F465B5}" dt="2024-03-17T11:03:19.684" v="2167" actId="20577"/>
          <ac:spMkLst>
            <pc:docMk/>
            <pc:sldMk cId="1078674690" sldId="275"/>
            <ac:spMk id="50" creationId="{D3010B85-FBB6-3AA3-85E0-288725ABEF47}"/>
          </ac:spMkLst>
        </pc:spChg>
        <pc:spChg chg="add mod">
          <ac:chgData name="Manuel Gugger" userId="f358c1fef5296739" providerId="LiveId" clId="{84277D83-B7A8-4927-9C95-9B2A27F465B5}" dt="2024-03-17T11:03:20.488" v="2168" actId="20577"/>
          <ac:spMkLst>
            <pc:docMk/>
            <pc:sldMk cId="1078674690" sldId="275"/>
            <ac:spMk id="51" creationId="{92978C2A-8B86-FF2F-0971-863F01A4FC39}"/>
          </ac:spMkLst>
        </pc:spChg>
        <pc:spChg chg="add mod">
          <ac:chgData name="Manuel Gugger" userId="f358c1fef5296739" providerId="LiveId" clId="{84277D83-B7A8-4927-9C95-9B2A27F465B5}" dt="2024-03-17T11:03:25.690" v="2172" actId="20577"/>
          <ac:spMkLst>
            <pc:docMk/>
            <pc:sldMk cId="1078674690" sldId="275"/>
            <ac:spMk id="52" creationId="{865C083C-5AB8-B108-1C06-F94BDB6DD806}"/>
          </ac:spMkLst>
        </pc:spChg>
        <pc:spChg chg="add mod">
          <ac:chgData name="Manuel Gugger" userId="f358c1fef5296739" providerId="LiveId" clId="{84277D83-B7A8-4927-9C95-9B2A27F465B5}" dt="2024-03-17T11:03:24.597" v="2171" actId="20577"/>
          <ac:spMkLst>
            <pc:docMk/>
            <pc:sldMk cId="1078674690" sldId="275"/>
            <ac:spMk id="53" creationId="{D090C0B4-2442-D571-CAC6-BD8D3DF10C45}"/>
          </ac:spMkLst>
        </pc:spChg>
        <pc:spChg chg="add mod">
          <ac:chgData name="Manuel Gugger" userId="f358c1fef5296739" providerId="LiveId" clId="{84277D83-B7A8-4927-9C95-9B2A27F465B5}" dt="2024-03-17T11:03:22.325" v="2170" actId="20577"/>
          <ac:spMkLst>
            <pc:docMk/>
            <pc:sldMk cId="1078674690" sldId="275"/>
            <ac:spMk id="54" creationId="{8F7FCA63-BAF4-AF59-C0BE-F3882469CEDF}"/>
          </ac:spMkLst>
        </pc:spChg>
        <pc:spChg chg="add mod">
          <ac:chgData name="Manuel Gugger" userId="f358c1fef5296739" providerId="LiveId" clId="{84277D83-B7A8-4927-9C95-9B2A27F465B5}" dt="2024-03-17T11:03:21.250" v="2169" actId="20577"/>
          <ac:spMkLst>
            <pc:docMk/>
            <pc:sldMk cId="1078674690" sldId="275"/>
            <ac:spMk id="55" creationId="{2B42D2D7-2049-0CB5-F2E8-02DB0A5F3AAB}"/>
          </ac:spMkLst>
        </pc:spChg>
        <pc:spChg chg="add mod">
          <ac:chgData name="Manuel Gugger" userId="f358c1fef5296739" providerId="LiveId" clId="{84277D83-B7A8-4927-9C95-9B2A27F465B5}" dt="2024-03-17T11:05:07.197" v="2191" actId="20577"/>
          <ac:spMkLst>
            <pc:docMk/>
            <pc:sldMk cId="1078674690" sldId="275"/>
            <ac:spMk id="56" creationId="{622D1EDB-EEF2-00E6-F061-1BB5343C052E}"/>
          </ac:spMkLst>
        </pc:spChg>
        <pc:picChg chg="add mod">
          <ac:chgData name="Manuel Gugger" userId="f358c1fef5296739" providerId="LiveId" clId="{84277D83-B7A8-4927-9C95-9B2A27F465B5}" dt="2024-03-17T11:00:10.697" v="2137" actId="1076"/>
          <ac:picMkLst>
            <pc:docMk/>
            <pc:sldMk cId="1078674690" sldId="275"/>
            <ac:picMk id="2" creationId="{29FA96F7-CCE1-8B95-9E82-019D61B76F05}"/>
          </ac:picMkLst>
        </pc:picChg>
        <pc:picChg chg="add mod">
          <ac:chgData name="Manuel Gugger" userId="f358c1fef5296739" providerId="LiveId" clId="{84277D83-B7A8-4927-9C95-9B2A27F465B5}" dt="2024-03-17T11:00:10.697" v="2137" actId="1076"/>
          <ac:picMkLst>
            <pc:docMk/>
            <pc:sldMk cId="1078674690" sldId="275"/>
            <ac:picMk id="3" creationId="{5954D20E-FC98-AD98-9AA3-0A7D58F403E6}"/>
          </ac:picMkLst>
        </pc:picChg>
        <pc:picChg chg="add mod">
          <ac:chgData name="Manuel Gugger" userId="f358c1fef5296739" providerId="LiveId" clId="{84277D83-B7A8-4927-9C95-9B2A27F465B5}" dt="2024-03-17T11:00:10.697" v="2137" actId="1076"/>
          <ac:picMkLst>
            <pc:docMk/>
            <pc:sldMk cId="1078674690" sldId="275"/>
            <ac:picMk id="5" creationId="{F41C6140-7D83-DA65-36FE-C4FD45E719BF}"/>
          </ac:picMkLst>
        </pc:picChg>
        <pc:picChg chg="add mod">
          <ac:chgData name="Manuel Gugger" userId="f358c1fef5296739" providerId="LiveId" clId="{84277D83-B7A8-4927-9C95-9B2A27F465B5}" dt="2024-03-17T11:00:10.697" v="2137" actId="1076"/>
          <ac:picMkLst>
            <pc:docMk/>
            <pc:sldMk cId="1078674690" sldId="275"/>
            <ac:picMk id="6" creationId="{175EE674-FF03-D54B-F7CE-F99C46B3B712}"/>
          </ac:picMkLst>
        </pc:picChg>
        <pc:picChg chg="add mod">
          <ac:chgData name="Manuel Gugger" userId="f358c1fef5296739" providerId="LiveId" clId="{84277D83-B7A8-4927-9C95-9B2A27F465B5}" dt="2024-03-17T11:00:10.697" v="2137" actId="1076"/>
          <ac:picMkLst>
            <pc:docMk/>
            <pc:sldMk cId="1078674690" sldId="275"/>
            <ac:picMk id="7" creationId="{153DCE04-3425-77AD-1EDC-83368A330CCF}"/>
          </ac:picMkLst>
        </pc:picChg>
        <pc:picChg chg="mod">
          <ac:chgData name="Manuel Gugger" userId="f358c1fef5296739" providerId="LiveId" clId="{84277D83-B7A8-4927-9C95-9B2A27F465B5}" dt="2024-03-17T11:00:16.818" v="2140" actId="1076"/>
          <ac:picMkLst>
            <pc:docMk/>
            <pc:sldMk cId="1078674690" sldId="275"/>
            <ac:picMk id="8" creationId="{F09FE1B3-B3C7-32DC-F533-5330B8EE9551}"/>
          </ac:picMkLst>
        </pc:picChg>
        <pc:picChg chg="add mod">
          <ac:chgData name="Manuel Gugger" userId="f358c1fef5296739" providerId="LiveId" clId="{84277D83-B7A8-4927-9C95-9B2A27F465B5}" dt="2024-03-17T11:00:10.697" v="2137" actId="1076"/>
          <ac:picMkLst>
            <pc:docMk/>
            <pc:sldMk cId="1078674690" sldId="275"/>
            <ac:picMk id="10" creationId="{1DA7FEF2-3894-EEA9-E9B8-19597D818B5C}"/>
          </ac:picMkLst>
        </pc:picChg>
        <pc:picChg chg="add mod">
          <ac:chgData name="Manuel Gugger" userId="f358c1fef5296739" providerId="LiveId" clId="{84277D83-B7A8-4927-9C95-9B2A27F465B5}" dt="2024-03-17T11:00:10.697" v="2137" actId="1076"/>
          <ac:picMkLst>
            <pc:docMk/>
            <pc:sldMk cId="1078674690" sldId="275"/>
            <ac:picMk id="11" creationId="{ADBF33DD-8A60-A065-8448-E4595BDB09FA}"/>
          </ac:picMkLst>
        </pc:picChg>
        <pc:picChg chg="add mod">
          <ac:chgData name="Manuel Gugger" userId="f358c1fef5296739" providerId="LiveId" clId="{84277D83-B7A8-4927-9C95-9B2A27F465B5}" dt="2024-03-17T11:00:10.697" v="2137" actId="1076"/>
          <ac:picMkLst>
            <pc:docMk/>
            <pc:sldMk cId="1078674690" sldId="275"/>
            <ac:picMk id="12" creationId="{DE191E44-4DE0-8137-C7F1-F90C24A3D0D5}"/>
          </ac:picMkLst>
        </pc:picChg>
        <pc:picChg chg="add mod">
          <ac:chgData name="Manuel Gugger" userId="f358c1fef5296739" providerId="LiveId" clId="{84277D83-B7A8-4927-9C95-9B2A27F465B5}" dt="2024-03-17T11:00:10.697" v="2137" actId="1076"/>
          <ac:picMkLst>
            <pc:docMk/>
            <pc:sldMk cId="1078674690" sldId="275"/>
            <ac:picMk id="13" creationId="{731A4CD0-3D6B-D07B-CCA0-5C7E81733813}"/>
          </ac:picMkLst>
        </pc:picChg>
        <pc:picChg chg="add mod ord">
          <ac:chgData name="Manuel Gugger" userId="f358c1fef5296739" providerId="LiveId" clId="{84277D83-B7A8-4927-9C95-9B2A27F465B5}" dt="2024-03-17T11:03:08.304" v="2156" actId="166"/>
          <ac:picMkLst>
            <pc:docMk/>
            <pc:sldMk cId="1078674690" sldId="275"/>
            <ac:picMk id="14" creationId="{0ECC3254-7D0C-85CC-FC34-B1449F64E7C6}"/>
          </ac:picMkLst>
        </pc:picChg>
        <pc:picChg chg="mod">
          <ac:chgData name="Manuel Gugger" userId="f358c1fef5296739" providerId="LiveId" clId="{84277D83-B7A8-4927-9C95-9B2A27F465B5}" dt="2024-03-17T11:00:04.418" v="2136" actId="1076"/>
          <ac:picMkLst>
            <pc:docMk/>
            <pc:sldMk cId="1078674690" sldId="275"/>
            <ac:picMk id="20" creationId="{474C0413-C6D6-F750-033C-451FD0D421A7}"/>
          </ac:picMkLst>
        </pc:picChg>
        <pc:picChg chg="mod">
          <ac:chgData name="Manuel Gugger" userId="f358c1fef5296739" providerId="LiveId" clId="{84277D83-B7A8-4927-9C95-9B2A27F465B5}" dt="2024-03-17T11:00:10.697" v="2137" actId="1076"/>
          <ac:picMkLst>
            <pc:docMk/>
            <pc:sldMk cId="1078674690" sldId="275"/>
            <ac:picMk id="27" creationId="{CF9069E8-66CD-9661-C454-4BDE2BE32DFB}"/>
          </ac:picMkLst>
        </pc:picChg>
        <pc:picChg chg="add mod">
          <ac:chgData name="Manuel Gugger" userId="f358c1fef5296739" providerId="LiveId" clId="{84277D83-B7A8-4927-9C95-9B2A27F465B5}" dt="2024-03-17T11:05:47.224" v="2194" actId="1076"/>
          <ac:picMkLst>
            <pc:docMk/>
            <pc:sldMk cId="1078674690" sldId="275"/>
            <ac:picMk id="2050" creationId="{2AB0DEFC-7753-4A61-CE82-E99026C6118D}"/>
          </ac:picMkLst>
        </pc:picChg>
        <pc:cxnChg chg="mod">
          <ac:chgData name="Manuel Gugger" userId="f358c1fef5296739" providerId="LiveId" clId="{84277D83-B7A8-4927-9C95-9B2A27F465B5}" dt="2024-03-17T11:00:16.818" v="2140" actId="1076"/>
          <ac:cxnSpMkLst>
            <pc:docMk/>
            <pc:sldMk cId="1078674690" sldId="275"/>
            <ac:cxnSpMk id="9" creationId="{4AAD90B9-573A-195B-72A0-0091202212B1}"/>
          </ac:cxnSpMkLst>
        </pc:cxnChg>
        <pc:cxnChg chg="mod">
          <ac:chgData name="Manuel Gugger" userId="f358c1fef5296739" providerId="LiveId" clId="{84277D83-B7A8-4927-9C95-9B2A27F465B5}" dt="2024-03-17T11:00:04.418" v="2136" actId="1076"/>
          <ac:cxnSpMkLst>
            <pc:docMk/>
            <pc:sldMk cId="1078674690" sldId="275"/>
            <ac:cxnSpMk id="22" creationId="{A2D2BF14-324B-AD23-84BE-6B70A66A57E7}"/>
          </ac:cxnSpMkLst>
        </pc:cxnChg>
      </pc:sldChg>
      <pc:sldChg chg="addSp modSp add mod modNotesTx">
        <pc:chgData name="Manuel Gugger" userId="f358c1fef5296739" providerId="LiveId" clId="{84277D83-B7A8-4927-9C95-9B2A27F465B5}" dt="2024-03-21T08:57:42.208" v="4353"/>
        <pc:sldMkLst>
          <pc:docMk/>
          <pc:sldMk cId="4277547550" sldId="276"/>
        </pc:sldMkLst>
        <pc:spChg chg="add mod">
          <ac:chgData name="Manuel Gugger" userId="f358c1fef5296739" providerId="LiveId" clId="{84277D83-B7A8-4927-9C95-9B2A27F465B5}" dt="2024-03-17T11:35:51.479" v="2656" actId="207"/>
          <ac:spMkLst>
            <pc:docMk/>
            <pc:sldMk cId="4277547550" sldId="276"/>
            <ac:spMk id="16" creationId="{36200183-F2B3-50BF-AAC0-822DFCB1D988}"/>
          </ac:spMkLst>
        </pc:spChg>
        <pc:spChg chg="add mod">
          <ac:chgData name="Manuel Gugger" userId="f358c1fef5296739" providerId="LiveId" clId="{84277D83-B7A8-4927-9C95-9B2A27F465B5}" dt="2024-03-17T17:00:30.418" v="3275"/>
          <ac:spMkLst>
            <pc:docMk/>
            <pc:sldMk cId="4277547550" sldId="276"/>
            <ac:spMk id="17" creationId="{D4B42B2E-41CB-256A-25E2-C3D3FA90A0FA}"/>
          </ac:spMkLst>
        </pc:spChg>
      </pc:sldChg>
      <pc:sldChg chg="addSp delSp modSp add mod modNotesTx">
        <pc:chgData name="Manuel Gugger" userId="f358c1fef5296739" providerId="LiveId" clId="{84277D83-B7A8-4927-9C95-9B2A27F465B5}" dt="2024-03-21T08:57:36.191" v="4352"/>
        <pc:sldMkLst>
          <pc:docMk/>
          <pc:sldMk cId="3262264950" sldId="277"/>
        </pc:sldMkLst>
        <pc:spChg chg="add mod">
          <ac:chgData name="Manuel Gugger" userId="f358c1fef5296739" providerId="LiveId" clId="{84277D83-B7A8-4927-9C95-9B2A27F465B5}" dt="2024-03-17T17:00:27.933" v="3274"/>
          <ac:spMkLst>
            <pc:docMk/>
            <pc:sldMk cId="3262264950" sldId="277"/>
            <ac:spMk id="2" creationId="{5397046C-6A09-E484-9C70-1E41BCE1F6D0}"/>
          </ac:spMkLst>
        </pc:spChg>
        <pc:spChg chg="del">
          <ac:chgData name="Manuel Gugger" userId="f358c1fef5296739" providerId="LiveId" clId="{84277D83-B7A8-4927-9C95-9B2A27F465B5}" dt="2024-03-17T11:00:48.340" v="2145" actId="478"/>
          <ac:spMkLst>
            <pc:docMk/>
            <pc:sldMk cId="3262264950" sldId="277"/>
            <ac:spMk id="15" creationId="{C72DFECC-454B-62D8-F7C7-53FFE342AF7B}"/>
          </ac:spMkLst>
        </pc:spChg>
        <pc:picChg chg="del">
          <ac:chgData name="Manuel Gugger" userId="f358c1fef5296739" providerId="LiveId" clId="{84277D83-B7A8-4927-9C95-9B2A27F465B5}" dt="2024-03-17T11:00:42.619" v="2144" actId="478"/>
          <ac:picMkLst>
            <pc:docMk/>
            <pc:sldMk cId="3262264950" sldId="277"/>
            <ac:picMk id="2" creationId="{29FA96F7-CCE1-8B95-9E82-019D61B76F05}"/>
          </ac:picMkLst>
        </pc:picChg>
        <pc:picChg chg="del">
          <ac:chgData name="Manuel Gugger" userId="f358c1fef5296739" providerId="LiveId" clId="{84277D83-B7A8-4927-9C95-9B2A27F465B5}" dt="2024-03-17T11:00:42.619" v="2144" actId="478"/>
          <ac:picMkLst>
            <pc:docMk/>
            <pc:sldMk cId="3262264950" sldId="277"/>
            <ac:picMk id="3" creationId="{5954D20E-FC98-AD98-9AA3-0A7D58F403E6}"/>
          </ac:picMkLst>
        </pc:picChg>
        <pc:picChg chg="add mod">
          <ac:chgData name="Manuel Gugger" userId="f358c1fef5296739" providerId="LiveId" clId="{84277D83-B7A8-4927-9C95-9B2A27F465B5}" dt="2024-03-18T20:18:31.474" v="3809" actId="1076"/>
          <ac:picMkLst>
            <pc:docMk/>
            <pc:sldMk cId="3262264950" sldId="277"/>
            <ac:picMk id="3" creationId="{B2C177FA-7792-066C-6EE5-2CD13DBFF774}"/>
          </ac:picMkLst>
        </pc:picChg>
        <pc:picChg chg="add mod">
          <ac:chgData name="Manuel Gugger" userId="f358c1fef5296739" providerId="LiveId" clId="{84277D83-B7A8-4927-9C95-9B2A27F465B5}" dt="2024-03-18T20:18:35.571" v="3810" actId="1076"/>
          <ac:picMkLst>
            <pc:docMk/>
            <pc:sldMk cId="3262264950" sldId="277"/>
            <ac:picMk id="5" creationId="{CA2BA733-F1B0-1ACF-504E-25012BD8AAE6}"/>
          </ac:picMkLst>
        </pc:picChg>
        <pc:picChg chg="del">
          <ac:chgData name="Manuel Gugger" userId="f358c1fef5296739" providerId="LiveId" clId="{84277D83-B7A8-4927-9C95-9B2A27F465B5}" dt="2024-03-17T11:00:42.619" v="2144" actId="478"/>
          <ac:picMkLst>
            <pc:docMk/>
            <pc:sldMk cId="3262264950" sldId="277"/>
            <ac:picMk id="5" creationId="{F41C6140-7D83-DA65-36FE-C4FD45E719BF}"/>
          </ac:picMkLst>
        </pc:picChg>
        <pc:picChg chg="del">
          <ac:chgData name="Manuel Gugger" userId="f358c1fef5296739" providerId="LiveId" clId="{84277D83-B7A8-4927-9C95-9B2A27F465B5}" dt="2024-03-17T11:00:42.619" v="2144" actId="478"/>
          <ac:picMkLst>
            <pc:docMk/>
            <pc:sldMk cId="3262264950" sldId="277"/>
            <ac:picMk id="6" creationId="{175EE674-FF03-D54B-F7CE-F99C46B3B712}"/>
          </ac:picMkLst>
        </pc:picChg>
        <pc:picChg chg="add mod">
          <ac:chgData name="Manuel Gugger" userId="f358c1fef5296739" providerId="LiveId" clId="{84277D83-B7A8-4927-9C95-9B2A27F465B5}" dt="2024-03-18T20:18:38.100" v="3811" actId="1076"/>
          <ac:picMkLst>
            <pc:docMk/>
            <pc:sldMk cId="3262264950" sldId="277"/>
            <ac:picMk id="6" creationId="{FC4931E6-E23D-4001-296D-04FD08CA29D6}"/>
          </ac:picMkLst>
        </pc:picChg>
        <pc:picChg chg="del">
          <ac:chgData name="Manuel Gugger" userId="f358c1fef5296739" providerId="LiveId" clId="{84277D83-B7A8-4927-9C95-9B2A27F465B5}" dt="2024-03-17T11:00:42.619" v="2144" actId="478"/>
          <ac:picMkLst>
            <pc:docMk/>
            <pc:sldMk cId="3262264950" sldId="277"/>
            <ac:picMk id="7" creationId="{153DCE04-3425-77AD-1EDC-83368A330CCF}"/>
          </ac:picMkLst>
        </pc:picChg>
        <pc:picChg chg="add mod">
          <ac:chgData name="Manuel Gugger" userId="f358c1fef5296739" providerId="LiveId" clId="{84277D83-B7A8-4927-9C95-9B2A27F465B5}" dt="2024-03-18T20:18:40.746" v="3812" actId="1076"/>
          <ac:picMkLst>
            <pc:docMk/>
            <pc:sldMk cId="3262264950" sldId="277"/>
            <ac:picMk id="7" creationId="{813218B9-31BE-EA00-5330-A8B5F727F3AE}"/>
          </ac:picMkLst>
        </pc:picChg>
        <pc:picChg chg="del">
          <ac:chgData name="Manuel Gugger" userId="f358c1fef5296739" providerId="LiveId" clId="{84277D83-B7A8-4927-9C95-9B2A27F465B5}" dt="2024-03-17T11:00:42.619" v="2144" actId="478"/>
          <ac:picMkLst>
            <pc:docMk/>
            <pc:sldMk cId="3262264950" sldId="277"/>
            <ac:picMk id="10" creationId="{1DA7FEF2-3894-EEA9-E9B8-19597D818B5C}"/>
          </ac:picMkLst>
        </pc:picChg>
        <pc:picChg chg="add mod">
          <ac:chgData name="Manuel Gugger" userId="f358c1fef5296739" providerId="LiveId" clId="{84277D83-B7A8-4927-9C95-9B2A27F465B5}" dt="2024-03-18T20:18:43.069" v="3813" actId="1076"/>
          <ac:picMkLst>
            <pc:docMk/>
            <pc:sldMk cId="3262264950" sldId="277"/>
            <ac:picMk id="10" creationId="{2DFADF3C-B153-F1E6-1E71-FB49A3F0E7B1}"/>
          </ac:picMkLst>
        </pc:picChg>
        <pc:picChg chg="add mod">
          <ac:chgData name="Manuel Gugger" userId="f358c1fef5296739" providerId="LiveId" clId="{84277D83-B7A8-4927-9C95-9B2A27F465B5}" dt="2024-03-18T20:18:46.543" v="3814" actId="1076"/>
          <ac:picMkLst>
            <pc:docMk/>
            <pc:sldMk cId="3262264950" sldId="277"/>
            <ac:picMk id="11" creationId="{A359979A-6272-F399-6775-F28658426CE6}"/>
          </ac:picMkLst>
        </pc:picChg>
        <pc:picChg chg="del">
          <ac:chgData name="Manuel Gugger" userId="f358c1fef5296739" providerId="LiveId" clId="{84277D83-B7A8-4927-9C95-9B2A27F465B5}" dt="2024-03-17T11:00:42.619" v="2144" actId="478"/>
          <ac:picMkLst>
            <pc:docMk/>
            <pc:sldMk cId="3262264950" sldId="277"/>
            <ac:picMk id="11" creationId="{ADBF33DD-8A60-A065-8448-E4595BDB09FA}"/>
          </ac:picMkLst>
        </pc:picChg>
        <pc:picChg chg="add mod">
          <ac:chgData name="Manuel Gugger" userId="f358c1fef5296739" providerId="LiveId" clId="{84277D83-B7A8-4927-9C95-9B2A27F465B5}" dt="2024-03-18T20:18:50.677" v="3815" actId="1076"/>
          <ac:picMkLst>
            <pc:docMk/>
            <pc:sldMk cId="3262264950" sldId="277"/>
            <ac:picMk id="12" creationId="{7D822735-5A68-B4FE-FB2D-F6B24BE6C647}"/>
          </ac:picMkLst>
        </pc:picChg>
        <pc:picChg chg="del">
          <ac:chgData name="Manuel Gugger" userId="f358c1fef5296739" providerId="LiveId" clId="{84277D83-B7A8-4927-9C95-9B2A27F465B5}" dt="2024-03-17T11:00:42.619" v="2144" actId="478"/>
          <ac:picMkLst>
            <pc:docMk/>
            <pc:sldMk cId="3262264950" sldId="277"/>
            <ac:picMk id="12" creationId="{DE191E44-4DE0-8137-C7F1-F90C24A3D0D5}"/>
          </ac:picMkLst>
        </pc:picChg>
        <pc:picChg chg="add mod">
          <ac:chgData name="Manuel Gugger" userId="f358c1fef5296739" providerId="LiveId" clId="{84277D83-B7A8-4927-9C95-9B2A27F465B5}" dt="2024-03-18T20:18:53.790" v="3816" actId="1076"/>
          <ac:picMkLst>
            <pc:docMk/>
            <pc:sldMk cId="3262264950" sldId="277"/>
            <ac:picMk id="13" creationId="{6F28997D-1B9A-6AA1-60FE-23F262E7B6D6}"/>
          </ac:picMkLst>
        </pc:picChg>
        <pc:picChg chg="del">
          <ac:chgData name="Manuel Gugger" userId="f358c1fef5296739" providerId="LiveId" clId="{84277D83-B7A8-4927-9C95-9B2A27F465B5}" dt="2024-03-17T11:00:42.619" v="2144" actId="478"/>
          <ac:picMkLst>
            <pc:docMk/>
            <pc:sldMk cId="3262264950" sldId="277"/>
            <ac:picMk id="13" creationId="{731A4CD0-3D6B-D07B-CCA0-5C7E81733813}"/>
          </ac:picMkLst>
        </pc:picChg>
        <pc:picChg chg="add mod">
          <ac:chgData name="Manuel Gugger" userId="f358c1fef5296739" providerId="LiveId" clId="{84277D83-B7A8-4927-9C95-9B2A27F465B5}" dt="2024-03-18T20:18:57.641" v="3817" actId="1076"/>
          <ac:picMkLst>
            <pc:docMk/>
            <pc:sldMk cId="3262264950" sldId="277"/>
            <ac:picMk id="14" creationId="{00A68DC1-BAC6-DB92-E034-876CD5952633}"/>
          </ac:picMkLst>
        </pc:picChg>
        <pc:picChg chg="del">
          <ac:chgData name="Manuel Gugger" userId="f358c1fef5296739" providerId="LiveId" clId="{84277D83-B7A8-4927-9C95-9B2A27F465B5}" dt="2024-03-17T11:00:42.619" v="2144" actId="478"/>
          <ac:picMkLst>
            <pc:docMk/>
            <pc:sldMk cId="3262264950" sldId="277"/>
            <ac:picMk id="14" creationId="{0ECC3254-7D0C-85CC-FC34-B1449F64E7C6}"/>
          </ac:picMkLst>
        </pc:picChg>
        <pc:picChg chg="add mod">
          <ac:chgData name="Manuel Gugger" userId="f358c1fef5296739" providerId="LiveId" clId="{84277D83-B7A8-4927-9C95-9B2A27F465B5}" dt="2024-03-18T20:19:01.569" v="3818" actId="1076"/>
          <ac:picMkLst>
            <pc:docMk/>
            <pc:sldMk cId="3262264950" sldId="277"/>
            <ac:picMk id="15" creationId="{90633D64-A43B-B178-639F-12BD65CBC08A}"/>
          </ac:picMkLst>
        </pc:picChg>
      </pc:sldChg>
      <pc:sldChg chg="addSp delSp modSp add mod modNotesTx">
        <pc:chgData name="Manuel Gugger" userId="f358c1fef5296739" providerId="LiveId" clId="{84277D83-B7A8-4927-9C95-9B2A27F465B5}" dt="2024-03-21T08:57:14.972" v="4350"/>
        <pc:sldMkLst>
          <pc:docMk/>
          <pc:sldMk cId="786646003" sldId="278"/>
        </pc:sldMkLst>
        <pc:spChg chg="add mod">
          <ac:chgData name="Manuel Gugger" userId="f358c1fef5296739" providerId="LiveId" clId="{84277D83-B7A8-4927-9C95-9B2A27F465B5}" dt="2024-03-17T11:01:20.503" v="2150" actId="1076"/>
          <ac:spMkLst>
            <pc:docMk/>
            <pc:sldMk cId="786646003" sldId="278"/>
            <ac:spMk id="2" creationId="{B6DA740E-F5BB-E5D7-01BD-4392CF33BDC7}"/>
          </ac:spMkLst>
        </pc:spChg>
        <pc:spChg chg="add mod">
          <ac:chgData name="Manuel Gugger" userId="f358c1fef5296739" providerId="LiveId" clId="{84277D83-B7A8-4927-9C95-9B2A27F465B5}" dt="2024-03-17T11:01:20.503" v="2150" actId="1076"/>
          <ac:spMkLst>
            <pc:docMk/>
            <pc:sldMk cId="786646003" sldId="278"/>
            <ac:spMk id="3" creationId="{734057CB-E3AB-2FFC-96B1-F1B3656AE5D6}"/>
          </ac:spMkLst>
        </pc:spChg>
        <pc:spChg chg="add mod">
          <ac:chgData name="Manuel Gugger" userId="f358c1fef5296739" providerId="LiveId" clId="{84277D83-B7A8-4927-9C95-9B2A27F465B5}" dt="2024-03-17T11:01:20.503" v="2150" actId="1076"/>
          <ac:spMkLst>
            <pc:docMk/>
            <pc:sldMk cId="786646003" sldId="278"/>
            <ac:spMk id="5" creationId="{45532719-14CC-3DBB-8297-4F953EEB0CD6}"/>
          </ac:spMkLst>
        </pc:spChg>
        <pc:spChg chg="add mod">
          <ac:chgData name="Manuel Gugger" userId="f358c1fef5296739" providerId="LiveId" clId="{84277D83-B7A8-4927-9C95-9B2A27F465B5}" dt="2024-03-17T11:01:20.503" v="2150" actId="1076"/>
          <ac:spMkLst>
            <pc:docMk/>
            <pc:sldMk cId="786646003" sldId="278"/>
            <ac:spMk id="6" creationId="{3453DAED-051D-6F94-5E75-3B98EFE5CB88}"/>
          </ac:spMkLst>
        </pc:spChg>
        <pc:spChg chg="add mod">
          <ac:chgData name="Manuel Gugger" userId="f358c1fef5296739" providerId="LiveId" clId="{84277D83-B7A8-4927-9C95-9B2A27F465B5}" dt="2024-03-17T11:01:20.503" v="2150" actId="1076"/>
          <ac:spMkLst>
            <pc:docMk/>
            <pc:sldMk cId="786646003" sldId="278"/>
            <ac:spMk id="7" creationId="{9B09093E-7CC1-3919-F6A9-0194ED8DE0A0}"/>
          </ac:spMkLst>
        </pc:spChg>
        <pc:spChg chg="add mod">
          <ac:chgData name="Manuel Gugger" userId="f358c1fef5296739" providerId="LiveId" clId="{84277D83-B7A8-4927-9C95-9B2A27F465B5}" dt="2024-03-17T11:01:20.503" v="2150" actId="1076"/>
          <ac:spMkLst>
            <pc:docMk/>
            <pc:sldMk cId="786646003" sldId="278"/>
            <ac:spMk id="10" creationId="{2B981EAD-D404-48FE-D9BE-6F01AF030936}"/>
          </ac:spMkLst>
        </pc:spChg>
        <pc:spChg chg="add mod">
          <ac:chgData name="Manuel Gugger" userId="f358c1fef5296739" providerId="LiveId" clId="{84277D83-B7A8-4927-9C95-9B2A27F465B5}" dt="2024-03-17T11:01:20.503" v="2150" actId="1076"/>
          <ac:spMkLst>
            <pc:docMk/>
            <pc:sldMk cId="786646003" sldId="278"/>
            <ac:spMk id="11" creationId="{00C9EEA2-E5B6-8616-A76E-E839D361745F}"/>
          </ac:spMkLst>
        </pc:spChg>
        <pc:spChg chg="add mod">
          <ac:chgData name="Manuel Gugger" userId="f358c1fef5296739" providerId="LiveId" clId="{84277D83-B7A8-4927-9C95-9B2A27F465B5}" dt="2024-03-17T11:01:20.503" v="2150" actId="1076"/>
          <ac:spMkLst>
            <pc:docMk/>
            <pc:sldMk cId="786646003" sldId="278"/>
            <ac:spMk id="12" creationId="{51CC4109-4C3B-B9FF-17D3-E301C4A576CA}"/>
          </ac:spMkLst>
        </pc:spChg>
        <pc:spChg chg="add mod">
          <ac:chgData name="Manuel Gugger" userId="f358c1fef5296739" providerId="LiveId" clId="{84277D83-B7A8-4927-9C95-9B2A27F465B5}" dt="2024-03-17T11:01:20.503" v="2150" actId="1076"/>
          <ac:spMkLst>
            <pc:docMk/>
            <pc:sldMk cId="786646003" sldId="278"/>
            <ac:spMk id="13" creationId="{6869EB21-4773-B43D-EDE1-323074C89EC2}"/>
          </ac:spMkLst>
        </pc:spChg>
        <pc:spChg chg="add mod">
          <ac:chgData name="Manuel Gugger" userId="f358c1fef5296739" providerId="LiveId" clId="{84277D83-B7A8-4927-9C95-9B2A27F465B5}" dt="2024-03-17T11:01:20.503" v="2150" actId="1076"/>
          <ac:spMkLst>
            <pc:docMk/>
            <pc:sldMk cId="786646003" sldId="278"/>
            <ac:spMk id="14" creationId="{7D6A0495-4A91-4D39-29E3-4A3BF1A7EF5F}"/>
          </ac:spMkLst>
        </pc:spChg>
        <pc:spChg chg="add mod">
          <ac:chgData name="Manuel Gugger" userId="f358c1fef5296739" providerId="LiveId" clId="{84277D83-B7A8-4927-9C95-9B2A27F465B5}" dt="2024-03-17T11:01:20.503" v="2150" actId="1076"/>
          <ac:spMkLst>
            <pc:docMk/>
            <pc:sldMk cId="786646003" sldId="278"/>
            <ac:spMk id="15" creationId="{7BBA5D9A-7A73-0ACA-DF96-07D72BEBCAF7}"/>
          </ac:spMkLst>
        </pc:spChg>
        <pc:spChg chg="add mod">
          <ac:chgData name="Manuel Gugger" userId="f358c1fef5296739" providerId="LiveId" clId="{84277D83-B7A8-4927-9C95-9B2A27F465B5}" dt="2024-03-17T11:01:20.503" v="2150" actId="1076"/>
          <ac:spMkLst>
            <pc:docMk/>
            <pc:sldMk cId="786646003" sldId="278"/>
            <ac:spMk id="16" creationId="{2919E87E-835C-064A-7045-0A02C187A7F5}"/>
          </ac:spMkLst>
        </pc:spChg>
        <pc:spChg chg="add mod">
          <ac:chgData name="Manuel Gugger" userId="f358c1fef5296739" providerId="LiveId" clId="{84277D83-B7A8-4927-9C95-9B2A27F465B5}" dt="2024-03-17T11:01:20.503" v="2150" actId="1076"/>
          <ac:spMkLst>
            <pc:docMk/>
            <pc:sldMk cId="786646003" sldId="278"/>
            <ac:spMk id="17" creationId="{AC8EADBD-E5C3-35C9-D682-AC2EA1232474}"/>
          </ac:spMkLst>
        </pc:spChg>
        <pc:spChg chg="add mod">
          <ac:chgData name="Manuel Gugger" userId="f358c1fef5296739" providerId="LiveId" clId="{84277D83-B7A8-4927-9C95-9B2A27F465B5}" dt="2024-03-17T11:01:20.503" v="2150" actId="1076"/>
          <ac:spMkLst>
            <pc:docMk/>
            <pc:sldMk cId="786646003" sldId="278"/>
            <ac:spMk id="18" creationId="{CB11B0A7-CF70-E624-EF3B-B3B7B37DAE4B}"/>
          </ac:spMkLst>
        </pc:spChg>
        <pc:spChg chg="add mod">
          <ac:chgData name="Manuel Gugger" userId="f358c1fef5296739" providerId="LiveId" clId="{84277D83-B7A8-4927-9C95-9B2A27F465B5}" dt="2024-03-17T11:01:20.503" v="2150" actId="1076"/>
          <ac:spMkLst>
            <pc:docMk/>
            <pc:sldMk cId="786646003" sldId="278"/>
            <ac:spMk id="19" creationId="{1EB7E3BA-F459-358E-1962-34578B6D2E0C}"/>
          </ac:spMkLst>
        </pc:spChg>
        <pc:spChg chg="add mod">
          <ac:chgData name="Manuel Gugger" userId="f358c1fef5296739" providerId="LiveId" clId="{84277D83-B7A8-4927-9C95-9B2A27F465B5}" dt="2024-03-17T11:01:20.503" v="2150" actId="1076"/>
          <ac:spMkLst>
            <pc:docMk/>
            <pc:sldMk cId="786646003" sldId="278"/>
            <ac:spMk id="21" creationId="{C269D29A-069B-C98A-FB9C-91663345896E}"/>
          </ac:spMkLst>
        </pc:spChg>
        <pc:spChg chg="add mod">
          <ac:chgData name="Manuel Gugger" userId="f358c1fef5296739" providerId="LiveId" clId="{84277D83-B7A8-4927-9C95-9B2A27F465B5}" dt="2024-03-17T17:00:23.630" v="3273" actId="1076"/>
          <ac:spMkLst>
            <pc:docMk/>
            <pc:sldMk cId="786646003" sldId="278"/>
            <ac:spMk id="23" creationId="{93621FBD-D6EE-F2A7-B52A-310356877818}"/>
          </ac:spMkLst>
        </pc:spChg>
        <pc:spChg chg="del">
          <ac:chgData name="Manuel Gugger" userId="f358c1fef5296739" providerId="LiveId" clId="{84277D83-B7A8-4927-9C95-9B2A27F465B5}" dt="2024-03-17T11:01:01.319" v="2147" actId="478"/>
          <ac:spMkLst>
            <pc:docMk/>
            <pc:sldMk cId="786646003" sldId="278"/>
            <ac:spMk id="30" creationId="{A07F7287-6132-C186-29B4-B457C2EE7F8D}"/>
          </ac:spMkLst>
        </pc:spChg>
        <pc:spChg chg="del">
          <ac:chgData name="Manuel Gugger" userId="f358c1fef5296739" providerId="LiveId" clId="{84277D83-B7A8-4927-9C95-9B2A27F465B5}" dt="2024-03-17T11:01:01.319" v="2147" actId="478"/>
          <ac:spMkLst>
            <pc:docMk/>
            <pc:sldMk cId="786646003" sldId="278"/>
            <ac:spMk id="31" creationId="{A0B7621D-3829-D060-146D-D2B2DD89B250}"/>
          </ac:spMkLst>
        </pc:spChg>
        <pc:spChg chg="del">
          <ac:chgData name="Manuel Gugger" userId="f358c1fef5296739" providerId="LiveId" clId="{84277D83-B7A8-4927-9C95-9B2A27F465B5}" dt="2024-03-17T11:01:01.319" v="2147" actId="478"/>
          <ac:spMkLst>
            <pc:docMk/>
            <pc:sldMk cId="786646003" sldId="278"/>
            <ac:spMk id="32" creationId="{FB9E9F35-C39D-7009-28AA-54D6CEEB3411}"/>
          </ac:spMkLst>
        </pc:spChg>
        <pc:spChg chg="del">
          <ac:chgData name="Manuel Gugger" userId="f358c1fef5296739" providerId="LiveId" clId="{84277D83-B7A8-4927-9C95-9B2A27F465B5}" dt="2024-03-17T11:01:01.319" v="2147" actId="478"/>
          <ac:spMkLst>
            <pc:docMk/>
            <pc:sldMk cId="786646003" sldId="278"/>
            <ac:spMk id="33" creationId="{1E13ECAA-F43E-4482-3A44-2800B88A8E73}"/>
          </ac:spMkLst>
        </pc:spChg>
        <pc:spChg chg="del">
          <ac:chgData name="Manuel Gugger" userId="f358c1fef5296739" providerId="LiveId" clId="{84277D83-B7A8-4927-9C95-9B2A27F465B5}" dt="2024-03-17T11:01:01.319" v="2147" actId="478"/>
          <ac:spMkLst>
            <pc:docMk/>
            <pc:sldMk cId="786646003" sldId="278"/>
            <ac:spMk id="34" creationId="{6BC0D6BB-46B7-EED7-430B-E3F7EDFAFECF}"/>
          </ac:spMkLst>
        </pc:spChg>
        <pc:spChg chg="del">
          <ac:chgData name="Manuel Gugger" userId="f358c1fef5296739" providerId="LiveId" clId="{84277D83-B7A8-4927-9C95-9B2A27F465B5}" dt="2024-03-17T11:01:01.319" v="2147" actId="478"/>
          <ac:spMkLst>
            <pc:docMk/>
            <pc:sldMk cId="786646003" sldId="278"/>
            <ac:spMk id="35" creationId="{A8FFF74E-0DC3-7544-8039-37C862AC4DC4}"/>
          </ac:spMkLst>
        </pc:spChg>
        <pc:spChg chg="del">
          <ac:chgData name="Manuel Gugger" userId="f358c1fef5296739" providerId="LiveId" clId="{84277D83-B7A8-4927-9C95-9B2A27F465B5}" dt="2024-03-17T11:01:01.319" v="2147" actId="478"/>
          <ac:spMkLst>
            <pc:docMk/>
            <pc:sldMk cId="786646003" sldId="278"/>
            <ac:spMk id="36" creationId="{6C7754CF-B7AF-D35D-64C6-1FC2E2CD6ACC}"/>
          </ac:spMkLst>
        </pc:spChg>
        <pc:spChg chg="del">
          <ac:chgData name="Manuel Gugger" userId="f358c1fef5296739" providerId="LiveId" clId="{84277D83-B7A8-4927-9C95-9B2A27F465B5}" dt="2024-03-17T11:01:01.319" v="2147" actId="478"/>
          <ac:spMkLst>
            <pc:docMk/>
            <pc:sldMk cId="786646003" sldId="278"/>
            <ac:spMk id="37" creationId="{8024F664-AF33-899D-C433-C2978EC0C6CE}"/>
          </ac:spMkLst>
        </pc:spChg>
        <pc:spChg chg="del">
          <ac:chgData name="Manuel Gugger" userId="f358c1fef5296739" providerId="LiveId" clId="{84277D83-B7A8-4927-9C95-9B2A27F465B5}" dt="2024-03-17T11:01:01.319" v="2147" actId="478"/>
          <ac:spMkLst>
            <pc:docMk/>
            <pc:sldMk cId="786646003" sldId="278"/>
            <ac:spMk id="38" creationId="{1E77D3F1-D2AA-BE72-8F4A-0639485B3585}"/>
          </ac:spMkLst>
        </pc:spChg>
        <pc:spChg chg="del">
          <ac:chgData name="Manuel Gugger" userId="f358c1fef5296739" providerId="LiveId" clId="{84277D83-B7A8-4927-9C95-9B2A27F465B5}" dt="2024-03-17T11:01:01.319" v="2147" actId="478"/>
          <ac:spMkLst>
            <pc:docMk/>
            <pc:sldMk cId="786646003" sldId="278"/>
            <ac:spMk id="39" creationId="{EC9CE171-DD60-6EF6-550E-5F6EB353F95E}"/>
          </ac:spMkLst>
        </pc:spChg>
        <pc:spChg chg="del">
          <ac:chgData name="Manuel Gugger" userId="f358c1fef5296739" providerId="LiveId" clId="{84277D83-B7A8-4927-9C95-9B2A27F465B5}" dt="2024-03-17T11:01:01.319" v="2147" actId="478"/>
          <ac:spMkLst>
            <pc:docMk/>
            <pc:sldMk cId="786646003" sldId="278"/>
            <ac:spMk id="40" creationId="{16842E5B-712A-6FB0-32D1-D007FD5F572E}"/>
          </ac:spMkLst>
        </pc:spChg>
        <pc:spChg chg="del">
          <ac:chgData name="Manuel Gugger" userId="f358c1fef5296739" providerId="LiveId" clId="{84277D83-B7A8-4927-9C95-9B2A27F465B5}" dt="2024-03-17T11:01:01.319" v="2147" actId="478"/>
          <ac:spMkLst>
            <pc:docMk/>
            <pc:sldMk cId="786646003" sldId="278"/>
            <ac:spMk id="41" creationId="{FCF26E5C-B14B-9CD5-959E-3FA5BBD1B465}"/>
          </ac:spMkLst>
        </pc:spChg>
        <pc:spChg chg="del">
          <ac:chgData name="Manuel Gugger" userId="f358c1fef5296739" providerId="LiveId" clId="{84277D83-B7A8-4927-9C95-9B2A27F465B5}" dt="2024-03-17T11:01:01.319" v="2147" actId="478"/>
          <ac:spMkLst>
            <pc:docMk/>
            <pc:sldMk cId="786646003" sldId="278"/>
            <ac:spMk id="42" creationId="{8E3FA840-7D7C-3FEA-309A-618BE0CA7B07}"/>
          </ac:spMkLst>
        </pc:spChg>
        <pc:spChg chg="del">
          <ac:chgData name="Manuel Gugger" userId="f358c1fef5296739" providerId="LiveId" clId="{84277D83-B7A8-4927-9C95-9B2A27F465B5}" dt="2024-03-17T11:01:01.319" v="2147" actId="478"/>
          <ac:spMkLst>
            <pc:docMk/>
            <pc:sldMk cId="786646003" sldId="278"/>
            <ac:spMk id="43" creationId="{B0B89D11-BC40-CBF5-975D-D5E5A5FA8FD7}"/>
          </ac:spMkLst>
        </pc:spChg>
        <pc:spChg chg="del">
          <ac:chgData name="Manuel Gugger" userId="f358c1fef5296739" providerId="LiveId" clId="{84277D83-B7A8-4927-9C95-9B2A27F465B5}" dt="2024-03-17T11:01:01.319" v="2147" actId="478"/>
          <ac:spMkLst>
            <pc:docMk/>
            <pc:sldMk cId="786646003" sldId="278"/>
            <ac:spMk id="44" creationId="{BE05B7CD-4F94-64CE-0334-8319B0A3D81C}"/>
          </ac:spMkLst>
        </pc:spChg>
        <pc:spChg chg="del">
          <ac:chgData name="Manuel Gugger" userId="f358c1fef5296739" providerId="LiveId" clId="{84277D83-B7A8-4927-9C95-9B2A27F465B5}" dt="2024-03-17T11:01:01.319" v="2147" actId="478"/>
          <ac:spMkLst>
            <pc:docMk/>
            <pc:sldMk cId="786646003" sldId="278"/>
            <ac:spMk id="45" creationId="{2E0504EF-B234-DA9D-5822-0EFD19290FA3}"/>
          </ac:spMkLst>
        </pc:spChg>
      </pc:sldChg>
      <pc:sldChg chg="addSp delSp modSp add mod">
        <pc:chgData name="Manuel Gugger" userId="f358c1fef5296739" providerId="LiveId" clId="{84277D83-B7A8-4927-9C95-9B2A27F465B5}" dt="2024-03-17T17:00:34.881" v="3277"/>
        <pc:sldMkLst>
          <pc:docMk/>
          <pc:sldMk cId="3731147599" sldId="279"/>
        </pc:sldMkLst>
        <pc:spChg chg="add mod">
          <ac:chgData name="Manuel Gugger" userId="f358c1fef5296739" providerId="LiveId" clId="{84277D83-B7A8-4927-9C95-9B2A27F465B5}" dt="2024-03-17T17:00:34.881" v="3277"/>
          <ac:spMkLst>
            <pc:docMk/>
            <pc:sldMk cId="3731147599" sldId="279"/>
            <ac:spMk id="14" creationId="{C449B093-6F21-4548-2DDD-5FE65B65C693}"/>
          </ac:spMkLst>
        </pc:spChg>
        <pc:spChg chg="mod">
          <ac:chgData name="Manuel Gugger" userId="f358c1fef5296739" providerId="LiveId" clId="{84277D83-B7A8-4927-9C95-9B2A27F465B5}" dt="2024-03-17T11:06:08.881" v="2198" actId="1076"/>
          <ac:spMkLst>
            <pc:docMk/>
            <pc:sldMk cId="3731147599" sldId="279"/>
            <ac:spMk id="23" creationId="{984DB66A-9F3B-1212-37FE-F0CE167977A5}"/>
          </ac:spMkLst>
        </pc:spChg>
        <pc:spChg chg="mod">
          <ac:chgData name="Manuel Gugger" userId="f358c1fef5296739" providerId="LiveId" clId="{84277D83-B7A8-4927-9C95-9B2A27F465B5}" dt="2024-03-17T11:06:08.881" v="2198" actId="1076"/>
          <ac:spMkLst>
            <pc:docMk/>
            <pc:sldMk cId="3731147599" sldId="279"/>
            <ac:spMk id="24" creationId="{2C78C512-352D-2011-7535-42E17FA02A47}"/>
          </ac:spMkLst>
        </pc:spChg>
        <pc:spChg chg="mod">
          <ac:chgData name="Manuel Gugger" userId="f358c1fef5296739" providerId="LiveId" clId="{84277D83-B7A8-4927-9C95-9B2A27F465B5}" dt="2024-03-17T11:06:08.881" v="2198" actId="1076"/>
          <ac:spMkLst>
            <pc:docMk/>
            <pc:sldMk cId="3731147599" sldId="279"/>
            <ac:spMk id="25" creationId="{A2CAE492-6227-D89C-7AAB-C1DFB59E5F21}"/>
          </ac:spMkLst>
        </pc:spChg>
        <pc:spChg chg="mod">
          <ac:chgData name="Manuel Gugger" userId="f358c1fef5296739" providerId="LiveId" clId="{84277D83-B7A8-4927-9C95-9B2A27F465B5}" dt="2024-03-17T11:06:08.881" v="2198" actId="1076"/>
          <ac:spMkLst>
            <pc:docMk/>
            <pc:sldMk cId="3731147599" sldId="279"/>
            <ac:spMk id="26" creationId="{1A423EF5-DBA1-671F-AA5B-A5EB217FA05E}"/>
          </ac:spMkLst>
        </pc:spChg>
        <pc:spChg chg="mod">
          <ac:chgData name="Manuel Gugger" userId="f358c1fef5296739" providerId="LiveId" clId="{84277D83-B7A8-4927-9C95-9B2A27F465B5}" dt="2024-03-17T11:06:08.881" v="2198" actId="1076"/>
          <ac:spMkLst>
            <pc:docMk/>
            <pc:sldMk cId="3731147599" sldId="279"/>
            <ac:spMk id="28" creationId="{B7F9274C-970C-2579-4D8A-BA07E94A4374}"/>
          </ac:spMkLst>
        </pc:spChg>
        <pc:spChg chg="mod">
          <ac:chgData name="Manuel Gugger" userId="f358c1fef5296739" providerId="LiveId" clId="{84277D83-B7A8-4927-9C95-9B2A27F465B5}" dt="2024-03-17T11:06:08.881" v="2198" actId="1076"/>
          <ac:spMkLst>
            <pc:docMk/>
            <pc:sldMk cId="3731147599" sldId="279"/>
            <ac:spMk id="29" creationId="{18576FF6-662E-51D4-F30C-50550154B5BC}"/>
          </ac:spMkLst>
        </pc:spChg>
        <pc:spChg chg="mod">
          <ac:chgData name="Manuel Gugger" userId="f358c1fef5296739" providerId="LiveId" clId="{84277D83-B7A8-4927-9C95-9B2A27F465B5}" dt="2024-03-17T11:06:08.881" v="2198" actId="1076"/>
          <ac:spMkLst>
            <pc:docMk/>
            <pc:sldMk cId="3731147599" sldId="279"/>
            <ac:spMk id="46" creationId="{9AFF808F-2CAA-1E4A-D133-59277F5E5E42}"/>
          </ac:spMkLst>
        </pc:spChg>
        <pc:spChg chg="mod">
          <ac:chgData name="Manuel Gugger" userId="f358c1fef5296739" providerId="LiveId" clId="{84277D83-B7A8-4927-9C95-9B2A27F465B5}" dt="2024-03-17T11:06:08.881" v="2198" actId="1076"/>
          <ac:spMkLst>
            <pc:docMk/>
            <pc:sldMk cId="3731147599" sldId="279"/>
            <ac:spMk id="47" creationId="{D2D71D54-6984-BB8E-97A6-8974375B2322}"/>
          </ac:spMkLst>
        </pc:spChg>
        <pc:spChg chg="mod">
          <ac:chgData name="Manuel Gugger" userId="f358c1fef5296739" providerId="LiveId" clId="{84277D83-B7A8-4927-9C95-9B2A27F465B5}" dt="2024-03-17T11:06:08.881" v="2198" actId="1076"/>
          <ac:spMkLst>
            <pc:docMk/>
            <pc:sldMk cId="3731147599" sldId="279"/>
            <ac:spMk id="48" creationId="{8E25D9C2-D8FC-6AEC-81FC-3A454597C3DE}"/>
          </ac:spMkLst>
        </pc:spChg>
        <pc:spChg chg="mod">
          <ac:chgData name="Manuel Gugger" userId="f358c1fef5296739" providerId="LiveId" clId="{84277D83-B7A8-4927-9C95-9B2A27F465B5}" dt="2024-03-17T11:06:08.881" v="2198" actId="1076"/>
          <ac:spMkLst>
            <pc:docMk/>
            <pc:sldMk cId="3731147599" sldId="279"/>
            <ac:spMk id="49" creationId="{9071831F-26D2-5D87-F9E3-6B8C8C69D3FA}"/>
          </ac:spMkLst>
        </pc:spChg>
        <pc:spChg chg="mod">
          <ac:chgData name="Manuel Gugger" userId="f358c1fef5296739" providerId="LiveId" clId="{84277D83-B7A8-4927-9C95-9B2A27F465B5}" dt="2024-03-17T11:06:08.881" v="2198" actId="1076"/>
          <ac:spMkLst>
            <pc:docMk/>
            <pc:sldMk cId="3731147599" sldId="279"/>
            <ac:spMk id="50" creationId="{D3010B85-FBB6-3AA3-85E0-288725ABEF47}"/>
          </ac:spMkLst>
        </pc:spChg>
        <pc:spChg chg="mod">
          <ac:chgData name="Manuel Gugger" userId="f358c1fef5296739" providerId="LiveId" clId="{84277D83-B7A8-4927-9C95-9B2A27F465B5}" dt="2024-03-17T11:06:08.881" v="2198" actId="1076"/>
          <ac:spMkLst>
            <pc:docMk/>
            <pc:sldMk cId="3731147599" sldId="279"/>
            <ac:spMk id="51" creationId="{92978C2A-8B86-FF2F-0971-863F01A4FC39}"/>
          </ac:spMkLst>
        </pc:spChg>
        <pc:spChg chg="mod">
          <ac:chgData name="Manuel Gugger" userId="f358c1fef5296739" providerId="LiveId" clId="{84277D83-B7A8-4927-9C95-9B2A27F465B5}" dt="2024-03-17T11:06:08.881" v="2198" actId="1076"/>
          <ac:spMkLst>
            <pc:docMk/>
            <pc:sldMk cId="3731147599" sldId="279"/>
            <ac:spMk id="52" creationId="{865C083C-5AB8-B108-1C06-F94BDB6DD806}"/>
          </ac:spMkLst>
        </pc:spChg>
        <pc:spChg chg="mod">
          <ac:chgData name="Manuel Gugger" userId="f358c1fef5296739" providerId="LiveId" clId="{84277D83-B7A8-4927-9C95-9B2A27F465B5}" dt="2024-03-17T11:06:08.881" v="2198" actId="1076"/>
          <ac:spMkLst>
            <pc:docMk/>
            <pc:sldMk cId="3731147599" sldId="279"/>
            <ac:spMk id="53" creationId="{D090C0B4-2442-D571-CAC6-BD8D3DF10C45}"/>
          </ac:spMkLst>
        </pc:spChg>
        <pc:spChg chg="mod">
          <ac:chgData name="Manuel Gugger" userId="f358c1fef5296739" providerId="LiveId" clId="{84277D83-B7A8-4927-9C95-9B2A27F465B5}" dt="2024-03-17T11:06:08.881" v="2198" actId="1076"/>
          <ac:spMkLst>
            <pc:docMk/>
            <pc:sldMk cId="3731147599" sldId="279"/>
            <ac:spMk id="54" creationId="{8F7FCA63-BAF4-AF59-C0BE-F3882469CEDF}"/>
          </ac:spMkLst>
        </pc:spChg>
        <pc:spChg chg="mod">
          <ac:chgData name="Manuel Gugger" userId="f358c1fef5296739" providerId="LiveId" clId="{84277D83-B7A8-4927-9C95-9B2A27F465B5}" dt="2024-03-17T11:06:08.881" v="2198" actId="1076"/>
          <ac:spMkLst>
            <pc:docMk/>
            <pc:sldMk cId="3731147599" sldId="279"/>
            <ac:spMk id="55" creationId="{2B42D2D7-2049-0CB5-F2E8-02DB0A5F3AAB}"/>
          </ac:spMkLst>
        </pc:spChg>
        <pc:picChg chg="del">
          <ac:chgData name="Manuel Gugger" userId="f358c1fef5296739" providerId="LiveId" clId="{84277D83-B7A8-4927-9C95-9B2A27F465B5}" dt="2024-03-17T11:06:03.832" v="2197" actId="478"/>
          <ac:picMkLst>
            <pc:docMk/>
            <pc:sldMk cId="3731147599" sldId="279"/>
            <ac:picMk id="14" creationId="{0ECC3254-7D0C-85CC-FC34-B1449F64E7C6}"/>
          </ac:picMkLst>
        </pc:picChg>
        <pc:picChg chg="del">
          <ac:chgData name="Manuel Gugger" userId="f358c1fef5296739" providerId="LiveId" clId="{84277D83-B7A8-4927-9C95-9B2A27F465B5}" dt="2024-03-17T11:06:01.408" v="2196" actId="478"/>
          <ac:picMkLst>
            <pc:docMk/>
            <pc:sldMk cId="3731147599" sldId="279"/>
            <ac:picMk id="2050" creationId="{2AB0DEFC-7753-4A61-CE82-E99026C6118D}"/>
          </ac:picMkLst>
        </pc:picChg>
      </pc:sldChg>
      <pc:sldChg chg="addSp delSp modSp add mod modNotesTx">
        <pc:chgData name="Manuel Gugger" userId="f358c1fef5296739" providerId="LiveId" clId="{84277D83-B7A8-4927-9C95-9B2A27F465B5}" dt="2024-03-21T08:58:14.054" v="4354"/>
        <pc:sldMkLst>
          <pc:docMk/>
          <pc:sldMk cId="2790279111" sldId="280"/>
        </pc:sldMkLst>
        <pc:spChg chg="add mod">
          <ac:chgData name="Manuel Gugger" userId="f358c1fef5296739" providerId="LiveId" clId="{84277D83-B7A8-4927-9C95-9B2A27F465B5}" dt="2024-03-17T11:06:53.129" v="2219" actId="20577"/>
          <ac:spMkLst>
            <pc:docMk/>
            <pc:sldMk cId="2790279111" sldId="280"/>
            <ac:spMk id="14" creationId="{E2740A28-5D1B-CEF0-365A-FFA88C071158}"/>
          </ac:spMkLst>
        </pc:spChg>
        <pc:spChg chg="add mod">
          <ac:chgData name="Manuel Gugger" userId="f358c1fef5296739" providerId="LiveId" clId="{84277D83-B7A8-4927-9C95-9B2A27F465B5}" dt="2024-03-17T17:00:37.124" v="3278"/>
          <ac:spMkLst>
            <pc:docMk/>
            <pc:sldMk cId="2790279111" sldId="280"/>
            <ac:spMk id="16" creationId="{1F227921-DA25-B538-8EDB-B16242DAC846}"/>
          </ac:spMkLst>
        </pc:spChg>
        <pc:spChg chg="add mod">
          <ac:chgData name="Manuel Gugger" userId="f358c1fef5296739" providerId="LiveId" clId="{84277D83-B7A8-4927-9C95-9B2A27F465B5}" dt="2024-03-20T18:28:43.154" v="4073" actId="14100"/>
          <ac:spMkLst>
            <pc:docMk/>
            <pc:sldMk cId="2790279111" sldId="280"/>
            <ac:spMk id="17" creationId="{A3463F1F-F328-28A2-F792-A2E7B2D8CA0C}"/>
          </ac:spMkLst>
        </pc:spChg>
        <pc:spChg chg="add mod">
          <ac:chgData name="Manuel Gugger" userId="f358c1fef5296739" providerId="LiveId" clId="{84277D83-B7A8-4927-9C95-9B2A27F465B5}" dt="2024-03-18T19:06:30.543" v="3397" actId="1076"/>
          <ac:spMkLst>
            <pc:docMk/>
            <pc:sldMk cId="2790279111" sldId="280"/>
            <ac:spMk id="19" creationId="{AB5554B7-18BE-BEF4-57B3-B62848B7D619}"/>
          </ac:spMkLst>
        </pc:spChg>
        <pc:picChg chg="add del mod">
          <ac:chgData name="Manuel Gugger" userId="f358c1fef5296739" providerId="LiveId" clId="{84277D83-B7A8-4927-9C95-9B2A27F465B5}" dt="2024-03-17T11:07:39.555" v="2226" actId="478"/>
          <ac:picMkLst>
            <pc:docMk/>
            <pc:sldMk cId="2790279111" sldId="280"/>
            <ac:picMk id="16" creationId="{F5FC0CE3-997C-F93F-96D1-C4D3810473CF}"/>
          </ac:picMkLst>
        </pc:picChg>
        <pc:picChg chg="add mod">
          <ac:chgData name="Manuel Gugger" userId="f358c1fef5296739" providerId="LiveId" clId="{84277D83-B7A8-4927-9C95-9B2A27F465B5}" dt="2024-03-17T11:07:50.747" v="2228" actId="1076"/>
          <ac:picMkLst>
            <pc:docMk/>
            <pc:sldMk cId="2790279111" sldId="280"/>
            <ac:picMk id="5122" creationId="{FA8668A9-B423-B115-D24F-3F529F926D2D}"/>
          </ac:picMkLst>
        </pc:picChg>
        <pc:cxnChg chg="add mod">
          <ac:chgData name="Manuel Gugger" userId="f358c1fef5296739" providerId="LiveId" clId="{84277D83-B7A8-4927-9C95-9B2A27F465B5}" dt="2024-03-17T11:08:12.871" v="2248" actId="692"/>
          <ac:cxnSpMkLst>
            <pc:docMk/>
            <pc:sldMk cId="2790279111" sldId="280"/>
            <ac:cxnSpMk id="18" creationId="{5B19EF5E-946F-7529-3CBA-266788A010A5}"/>
          </ac:cxnSpMkLst>
        </pc:cxnChg>
      </pc:sldChg>
      <pc:sldChg chg="addSp delSp modSp add mod modNotesTx">
        <pc:chgData name="Manuel Gugger" userId="f358c1fef5296739" providerId="LiveId" clId="{84277D83-B7A8-4927-9C95-9B2A27F465B5}" dt="2024-03-21T08:58:26.268" v="4355"/>
        <pc:sldMkLst>
          <pc:docMk/>
          <pc:sldMk cId="2912637772" sldId="281"/>
        </pc:sldMkLst>
        <pc:spChg chg="add mod">
          <ac:chgData name="Manuel Gugger" userId="f358c1fef5296739" providerId="LiveId" clId="{84277D83-B7A8-4927-9C95-9B2A27F465B5}" dt="2024-03-17T11:10:27.812" v="2281" actId="20577"/>
          <ac:spMkLst>
            <pc:docMk/>
            <pc:sldMk cId="2912637772" sldId="281"/>
            <ac:spMk id="16" creationId="{1FE7A173-2C3B-C397-3358-6F0FCFB98241}"/>
          </ac:spMkLst>
        </pc:spChg>
        <pc:spChg chg="add mod">
          <ac:chgData name="Manuel Gugger" userId="f358c1fef5296739" providerId="LiveId" clId="{84277D83-B7A8-4927-9C95-9B2A27F465B5}" dt="2024-03-17T17:00:39.502" v="3279"/>
          <ac:spMkLst>
            <pc:docMk/>
            <pc:sldMk cId="2912637772" sldId="281"/>
            <ac:spMk id="17" creationId="{7898C8A5-F79F-1E63-A6C8-0B1C1312FE7E}"/>
          </ac:spMkLst>
        </pc:spChg>
        <pc:spChg chg="mod ord">
          <ac:chgData name="Manuel Gugger" userId="f358c1fef5296739" providerId="LiveId" clId="{84277D83-B7A8-4927-9C95-9B2A27F465B5}" dt="2024-03-17T11:14:33.125" v="2324" actId="167"/>
          <ac:spMkLst>
            <pc:docMk/>
            <pc:sldMk cId="2912637772" sldId="281"/>
            <ac:spMk id="23" creationId="{984DB66A-9F3B-1212-37FE-F0CE167977A5}"/>
          </ac:spMkLst>
        </pc:spChg>
        <pc:spChg chg="mod ord">
          <ac:chgData name="Manuel Gugger" userId="f358c1fef5296739" providerId="LiveId" clId="{84277D83-B7A8-4927-9C95-9B2A27F465B5}" dt="2024-03-17T11:14:33.125" v="2324" actId="167"/>
          <ac:spMkLst>
            <pc:docMk/>
            <pc:sldMk cId="2912637772" sldId="281"/>
            <ac:spMk id="24" creationId="{2C78C512-352D-2011-7535-42E17FA02A47}"/>
          </ac:spMkLst>
        </pc:spChg>
        <pc:spChg chg="mod ord">
          <ac:chgData name="Manuel Gugger" userId="f358c1fef5296739" providerId="LiveId" clId="{84277D83-B7A8-4927-9C95-9B2A27F465B5}" dt="2024-03-17T11:14:33.125" v="2324" actId="167"/>
          <ac:spMkLst>
            <pc:docMk/>
            <pc:sldMk cId="2912637772" sldId="281"/>
            <ac:spMk id="25" creationId="{A2CAE492-6227-D89C-7AAB-C1DFB59E5F21}"/>
          </ac:spMkLst>
        </pc:spChg>
        <pc:spChg chg="mod ord">
          <ac:chgData name="Manuel Gugger" userId="f358c1fef5296739" providerId="LiveId" clId="{84277D83-B7A8-4927-9C95-9B2A27F465B5}" dt="2024-03-17T11:14:33.125" v="2324" actId="167"/>
          <ac:spMkLst>
            <pc:docMk/>
            <pc:sldMk cId="2912637772" sldId="281"/>
            <ac:spMk id="26" creationId="{1A423EF5-DBA1-671F-AA5B-A5EB217FA05E}"/>
          </ac:spMkLst>
        </pc:spChg>
        <pc:spChg chg="mod ord">
          <ac:chgData name="Manuel Gugger" userId="f358c1fef5296739" providerId="LiveId" clId="{84277D83-B7A8-4927-9C95-9B2A27F465B5}" dt="2024-03-17T11:14:33.125" v="2324" actId="167"/>
          <ac:spMkLst>
            <pc:docMk/>
            <pc:sldMk cId="2912637772" sldId="281"/>
            <ac:spMk id="28" creationId="{B7F9274C-970C-2579-4D8A-BA07E94A4374}"/>
          </ac:spMkLst>
        </pc:spChg>
        <pc:spChg chg="mod ord">
          <ac:chgData name="Manuel Gugger" userId="f358c1fef5296739" providerId="LiveId" clId="{84277D83-B7A8-4927-9C95-9B2A27F465B5}" dt="2024-03-17T11:14:33.125" v="2324" actId="167"/>
          <ac:spMkLst>
            <pc:docMk/>
            <pc:sldMk cId="2912637772" sldId="281"/>
            <ac:spMk id="29" creationId="{18576FF6-662E-51D4-F30C-50550154B5BC}"/>
          </ac:spMkLst>
        </pc:spChg>
        <pc:spChg chg="del">
          <ac:chgData name="Manuel Gugger" userId="f358c1fef5296739" providerId="LiveId" clId="{84277D83-B7A8-4927-9C95-9B2A27F465B5}" dt="2024-03-17T11:14:43.018" v="2325" actId="478"/>
          <ac:spMkLst>
            <pc:docMk/>
            <pc:sldMk cId="2912637772" sldId="281"/>
            <ac:spMk id="30" creationId="{A07F7287-6132-C186-29B4-B457C2EE7F8D}"/>
          </ac:spMkLst>
        </pc:spChg>
        <pc:spChg chg="del">
          <ac:chgData name="Manuel Gugger" userId="f358c1fef5296739" providerId="LiveId" clId="{84277D83-B7A8-4927-9C95-9B2A27F465B5}" dt="2024-03-17T11:14:43.018" v="2325" actId="478"/>
          <ac:spMkLst>
            <pc:docMk/>
            <pc:sldMk cId="2912637772" sldId="281"/>
            <ac:spMk id="31" creationId="{A0B7621D-3829-D060-146D-D2B2DD89B250}"/>
          </ac:spMkLst>
        </pc:spChg>
        <pc:spChg chg="del">
          <ac:chgData name="Manuel Gugger" userId="f358c1fef5296739" providerId="LiveId" clId="{84277D83-B7A8-4927-9C95-9B2A27F465B5}" dt="2024-03-17T11:14:43.018" v="2325" actId="478"/>
          <ac:spMkLst>
            <pc:docMk/>
            <pc:sldMk cId="2912637772" sldId="281"/>
            <ac:spMk id="32" creationId="{FB9E9F35-C39D-7009-28AA-54D6CEEB3411}"/>
          </ac:spMkLst>
        </pc:spChg>
        <pc:spChg chg="del">
          <ac:chgData name="Manuel Gugger" userId="f358c1fef5296739" providerId="LiveId" clId="{84277D83-B7A8-4927-9C95-9B2A27F465B5}" dt="2024-03-17T11:14:43.018" v="2325" actId="478"/>
          <ac:spMkLst>
            <pc:docMk/>
            <pc:sldMk cId="2912637772" sldId="281"/>
            <ac:spMk id="33" creationId="{1E13ECAA-F43E-4482-3A44-2800B88A8E73}"/>
          </ac:spMkLst>
        </pc:spChg>
        <pc:spChg chg="del">
          <ac:chgData name="Manuel Gugger" userId="f358c1fef5296739" providerId="LiveId" clId="{84277D83-B7A8-4927-9C95-9B2A27F465B5}" dt="2024-03-17T11:14:43.018" v="2325" actId="478"/>
          <ac:spMkLst>
            <pc:docMk/>
            <pc:sldMk cId="2912637772" sldId="281"/>
            <ac:spMk id="34" creationId="{6BC0D6BB-46B7-EED7-430B-E3F7EDFAFECF}"/>
          </ac:spMkLst>
        </pc:spChg>
        <pc:spChg chg="del">
          <ac:chgData name="Manuel Gugger" userId="f358c1fef5296739" providerId="LiveId" clId="{84277D83-B7A8-4927-9C95-9B2A27F465B5}" dt="2024-03-17T11:14:43.018" v="2325" actId="478"/>
          <ac:spMkLst>
            <pc:docMk/>
            <pc:sldMk cId="2912637772" sldId="281"/>
            <ac:spMk id="35" creationId="{A8FFF74E-0DC3-7544-8039-37C862AC4DC4}"/>
          </ac:spMkLst>
        </pc:spChg>
        <pc:spChg chg="del">
          <ac:chgData name="Manuel Gugger" userId="f358c1fef5296739" providerId="LiveId" clId="{84277D83-B7A8-4927-9C95-9B2A27F465B5}" dt="2024-03-17T11:14:43.018" v="2325" actId="478"/>
          <ac:spMkLst>
            <pc:docMk/>
            <pc:sldMk cId="2912637772" sldId="281"/>
            <ac:spMk id="36" creationId="{6C7754CF-B7AF-D35D-64C6-1FC2E2CD6ACC}"/>
          </ac:spMkLst>
        </pc:spChg>
        <pc:spChg chg="del">
          <ac:chgData name="Manuel Gugger" userId="f358c1fef5296739" providerId="LiveId" clId="{84277D83-B7A8-4927-9C95-9B2A27F465B5}" dt="2024-03-17T11:14:43.018" v="2325" actId="478"/>
          <ac:spMkLst>
            <pc:docMk/>
            <pc:sldMk cId="2912637772" sldId="281"/>
            <ac:spMk id="37" creationId="{8024F664-AF33-899D-C433-C2978EC0C6CE}"/>
          </ac:spMkLst>
        </pc:spChg>
        <pc:spChg chg="del">
          <ac:chgData name="Manuel Gugger" userId="f358c1fef5296739" providerId="LiveId" clId="{84277D83-B7A8-4927-9C95-9B2A27F465B5}" dt="2024-03-17T11:14:43.018" v="2325" actId="478"/>
          <ac:spMkLst>
            <pc:docMk/>
            <pc:sldMk cId="2912637772" sldId="281"/>
            <ac:spMk id="38" creationId="{1E77D3F1-D2AA-BE72-8F4A-0639485B3585}"/>
          </ac:spMkLst>
        </pc:spChg>
        <pc:spChg chg="del">
          <ac:chgData name="Manuel Gugger" userId="f358c1fef5296739" providerId="LiveId" clId="{84277D83-B7A8-4927-9C95-9B2A27F465B5}" dt="2024-03-17T11:14:43.018" v="2325" actId="478"/>
          <ac:spMkLst>
            <pc:docMk/>
            <pc:sldMk cId="2912637772" sldId="281"/>
            <ac:spMk id="39" creationId="{EC9CE171-DD60-6EF6-550E-5F6EB353F95E}"/>
          </ac:spMkLst>
        </pc:spChg>
        <pc:spChg chg="del">
          <ac:chgData name="Manuel Gugger" userId="f358c1fef5296739" providerId="LiveId" clId="{84277D83-B7A8-4927-9C95-9B2A27F465B5}" dt="2024-03-17T11:14:43.018" v="2325" actId="478"/>
          <ac:spMkLst>
            <pc:docMk/>
            <pc:sldMk cId="2912637772" sldId="281"/>
            <ac:spMk id="40" creationId="{16842E5B-712A-6FB0-32D1-D007FD5F572E}"/>
          </ac:spMkLst>
        </pc:spChg>
        <pc:spChg chg="del">
          <ac:chgData name="Manuel Gugger" userId="f358c1fef5296739" providerId="LiveId" clId="{84277D83-B7A8-4927-9C95-9B2A27F465B5}" dt="2024-03-17T11:14:43.018" v="2325" actId="478"/>
          <ac:spMkLst>
            <pc:docMk/>
            <pc:sldMk cId="2912637772" sldId="281"/>
            <ac:spMk id="41" creationId="{FCF26E5C-B14B-9CD5-959E-3FA5BBD1B465}"/>
          </ac:spMkLst>
        </pc:spChg>
        <pc:spChg chg="del">
          <ac:chgData name="Manuel Gugger" userId="f358c1fef5296739" providerId="LiveId" clId="{84277D83-B7A8-4927-9C95-9B2A27F465B5}" dt="2024-03-17T11:14:43.018" v="2325" actId="478"/>
          <ac:spMkLst>
            <pc:docMk/>
            <pc:sldMk cId="2912637772" sldId="281"/>
            <ac:spMk id="42" creationId="{8E3FA840-7D7C-3FEA-309A-618BE0CA7B07}"/>
          </ac:spMkLst>
        </pc:spChg>
        <pc:spChg chg="del">
          <ac:chgData name="Manuel Gugger" userId="f358c1fef5296739" providerId="LiveId" clId="{84277D83-B7A8-4927-9C95-9B2A27F465B5}" dt="2024-03-17T11:14:43.018" v="2325" actId="478"/>
          <ac:spMkLst>
            <pc:docMk/>
            <pc:sldMk cId="2912637772" sldId="281"/>
            <ac:spMk id="43" creationId="{B0B89D11-BC40-CBF5-975D-D5E5A5FA8FD7}"/>
          </ac:spMkLst>
        </pc:spChg>
        <pc:spChg chg="del">
          <ac:chgData name="Manuel Gugger" userId="f358c1fef5296739" providerId="LiveId" clId="{84277D83-B7A8-4927-9C95-9B2A27F465B5}" dt="2024-03-17T11:14:43.018" v="2325" actId="478"/>
          <ac:spMkLst>
            <pc:docMk/>
            <pc:sldMk cId="2912637772" sldId="281"/>
            <ac:spMk id="44" creationId="{BE05B7CD-4F94-64CE-0334-8319B0A3D81C}"/>
          </ac:spMkLst>
        </pc:spChg>
        <pc:spChg chg="del">
          <ac:chgData name="Manuel Gugger" userId="f358c1fef5296739" providerId="LiveId" clId="{84277D83-B7A8-4927-9C95-9B2A27F465B5}" dt="2024-03-17T11:14:43.018" v="2325" actId="478"/>
          <ac:spMkLst>
            <pc:docMk/>
            <pc:sldMk cId="2912637772" sldId="281"/>
            <ac:spMk id="45" creationId="{2E0504EF-B234-DA9D-5822-0EFD19290FA3}"/>
          </ac:spMkLst>
        </pc:spChg>
        <pc:spChg chg="mod ord">
          <ac:chgData name="Manuel Gugger" userId="f358c1fef5296739" providerId="LiveId" clId="{84277D83-B7A8-4927-9C95-9B2A27F465B5}" dt="2024-03-17T11:14:33.125" v="2324" actId="167"/>
          <ac:spMkLst>
            <pc:docMk/>
            <pc:sldMk cId="2912637772" sldId="281"/>
            <ac:spMk id="46" creationId="{9AFF808F-2CAA-1E4A-D133-59277F5E5E42}"/>
          </ac:spMkLst>
        </pc:spChg>
        <pc:spChg chg="mod ord">
          <ac:chgData name="Manuel Gugger" userId="f358c1fef5296739" providerId="LiveId" clId="{84277D83-B7A8-4927-9C95-9B2A27F465B5}" dt="2024-03-17T11:14:33.125" v="2324" actId="167"/>
          <ac:spMkLst>
            <pc:docMk/>
            <pc:sldMk cId="2912637772" sldId="281"/>
            <ac:spMk id="47" creationId="{D2D71D54-6984-BB8E-97A6-8974375B2322}"/>
          </ac:spMkLst>
        </pc:spChg>
        <pc:spChg chg="mod ord">
          <ac:chgData name="Manuel Gugger" userId="f358c1fef5296739" providerId="LiveId" clId="{84277D83-B7A8-4927-9C95-9B2A27F465B5}" dt="2024-03-17T11:14:33.125" v="2324" actId="167"/>
          <ac:spMkLst>
            <pc:docMk/>
            <pc:sldMk cId="2912637772" sldId="281"/>
            <ac:spMk id="48" creationId="{8E25D9C2-D8FC-6AEC-81FC-3A454597C3DE}"/>
          </ac:spMkLst>
        </pc:spChg>
        <pc:spChg chg="mod ord">
          <ac:chgData name="Manuel Gugger" userId="f358c1fef5296739" providerId="LiveId" clId="{84277D83-B7A8-4927-9C95-9B2A27F465B5}" dt="2024-03-17T11:14:33.125" v="2324" actId="167"/>
          <ac:spMkLst>
            <pc:docMk/>
            <pc:sldMk cId="2912637772" sldId="281"/>
            <ac:spMk id="49" creationId="{9071831F-26D2-5D87-F9E3-6B8C8C69D3FA}"/>
          </ac:spMkLst>
        </pc:spChg>
        <pc:spChg chg="mod ord">
          <ac:chgData name="Manuel Gugger" userId="f358c1fef5296739" providerId="LiveId" clId="{84277D83-B7A8-4927-9C95-9B2A27F465B5}" dt="2024-03-17T11:14:33.125" v="2324" actId="167"/>
          <ac:spMkLst>
            <pc:docMk/>
            <pc:sldMk cId="2912637772" sldId="281"/>
            <ac:spMk id="50" creationId="{D3010B85-FBB6-3AA3-85E0-288725ABEF47}"/>
          </ac:spMkLst>
        </pc:spChg>
        <pc:spChg chg="mod ord">
          <ac:chgData name="Manuel Gugger" userId="f358c1fef5296739" providerId="LiveId" clId="{84277D83-B7A8-4927-9C95-9B2A27F465B5}" dt="2024-03-17T11:14:33.125" v="2324" actId="167"/>
          <ac:spMkLst>
            <pc:docMk/>
            <pc:sldMk cId="2912637772" sldId="281"/>
            <ac:spMk id="51" creationId="{92978C2A-8B86-FF2F-0971-863F01A4FC39}"/>
          </ac:spMkLst>
        </pc:spChg>
        <pc:spChg chg="mod ord">
          <ac:chgData name="Manuel Gugger" userId="f358c1fef5296739" providerId="LiveId" clId="{84277D83-B7A8-4927-9C95-9B2A27F465B5}" dt="2024-03-17T11:14:33.125" v="2324" actId="167"/>
          <ac:spMkLst>
            <pc:docMk/>
            <pc:sldMk cId="2912637772" sldId="281"/>
            <ac:spMk id="52" creationId="{865C083C-5AB8-B108-1C06-F94BDB6DD806}"/>
          </ac:spMkLst>
        </pc:spChg>
        <pc:spChg chg="mod ord">
          <ac:chgData name="Manuel Gugger" userId="f358c1fef5296739" providerId="LiveId" clId="{84277D83-B7A8-4927-9C95-9B2A27F465B5}" dt="2024-03-17T11:14:33.125" v="2324" actId="167"/>
          <ac:spMkLst>
            <pc:docMk/>
            <pc:sldMk cId="2912637772" sldId="281"/>
            <ac:spMk id="53" creationId="{D090C0B4-2442-D571-CAC6-BD8D3DF10C45}"/>
          </ac:spMkLst>
        </pc:spChg>
        <pc:spChg chg="mod ord">
          <ac:chgData name="Manuel Gugger" userId="f358c1fef5296739" providerId="LiveId" clId="{84277D83-B7A8-4927-9C95-9B2A27F465B5}" dt="2024-03-17T11:14:33.125" v="2324" actId="167"/>
          <ac:spMkLst>
            <pc:docMk/>
            <pc:sldMk cId="2912637772" sldId="281"/>
            <ac:spMk id="54" creationId="{8F7FCA63-BAF4-AF59-C0BE-F3882469CEDF}"/>
          </ac:spMkLst>
        </pc:spChg>
        <pc:spChg chg="mod ord">
          <ac:chgData name="Manuel Gugger" userId="f358c1fef5296739" providerId="LiveId" clId="{84277D83-B7A8-4927-9C95-9B2A27F465B5}" dt="2024-03-17T11:14:33.125" v="2324" actId="167"/>
          <ac:spMkLst>
            <pc:docMk/>
            <pc:sldMk cId="2912637772" sldId="281"/>
            <ac:spMk id="55" creationId="{2B42D2D7-2049-0CB5-F2E8-02DB0A5F3AAB}"/>
          </ac:spMkLst>
        </pc:spChg>
        <pc:picChg chg="del">
          <ac:chgData name="Manuel Gugger" userId="f358c1fef5296739" providerId="LiveId" clId="{84277D83-B7A8-4927-9C95-9B2A27F465B5}" dt="2024-03-17T11:09:09.181" v="2250" actId="478"/>
          <ac:picMkLst>
            <pc:docMk/>
            <pc:sldMk cId="2912637772" sldId="281"/>
            <ac:picMk id="5122" creationId="{FA8668A9-B423-B115-D24F-3F529F926D2D}"/>
          </ac:picMkLst>
        </pc:picChg>
        <pc:cxnChg chg="del">
          <ac:chgData name="Manuel Gugger" userId="f358c1fef5296739" providerId="LiveId" clId="{84277D83-B7A8-4927-9C95-9B2A27F465B5}" dt="2024-03-17T11:09:11.343" v="2251" actId="478"/>
          <ac:cxnSpMkLst>
            <pc:docMk/>
            <pc:sldMk cId="2912637772" sldId="281"/>
            <ac:cxnSpMk id="18" creationId="{5B19EF5E-946F-7529-3CBA-266788A010A5}"/>
          </ac:cxnSpMkLst>
        </pc:cxnChg>
      </pc:sldChg>
      <pc:sldChg chg="addSp delSp modSp add mod modNotesTx">
        <pc:chgData name="Manuel Gugger" userId="f358c1fef5296739" providerId="LiveId" clId="{84277D83-B7A8-4927-9C95-9B2A27F465B5}" dt="2024-03-21T08:58:36.725" v="4356"/>
        <pc:sldMkLst>
          <pc:docMk/>
          <pc:sldMk cId="807684030" sldId="282"/>
        </pc:sldMkLst>
        <pc:spChg chg="add del mod">
          <ac:chgData name="Manuel Gugger" userId="f358c1fef5296739" providerId="LiveId" clId="{84277D83-B7A8-4927-9C95-9B2A27F465B5}" dt="2024-03-17T17:01:19.857" v="3288" actId="478"/>
          <ac:spMkLst>
            <pc:docMk/>
            <pc:sldMk cId="807684030" sldId="282"/>
            <ac:spMk id="17" creationId="{CC750ABC-D0BF-4BE6-A6FD-105B3ED7C397}"/>
          </ac:spMkLst>
        </pc:spChg>
        <pc:spChg chg="add mod">
          <ac:chgData name="Manuel Gugger" userId="f358c1fef5296739" providerId="LiveId" clId="{84277D83-B7A8-4927-9C95-9B2A27F465B5}" dt="2024-03-17T17:00:41.539" v="3280"/>
          <ac:spMkLst>
            <pc:docMk/>
            <pc:sldMk cId="807684030" sldId="282"/>
            <ac:spMk id="18" creationId="{304F31D5-2A53-52A4-7C5A-258E79652531}"/>
          </ac:spMkLst>
        </pc:spChg>
        <pc:spChg chg="mod ord">
          <ac:chgData name="Manuel Gugger" userId="f358c1fef5296739" providerId="LiveId" clId="{84277D83-B7A8-4927-9C95-9B2A27F465B5}" dt="2024-03-17T11:13:53.305" v="2321" actId="167"/>
          <ac:spMkLst>
            <pc:docMk/>
            <pc:sldMk cId="807684030" sldId="282"/>
            <ac:spMk id="23" creationId="{984DB66A-9F3B-1212-37FE-F0CE167977A5}"/>
          </ac:spMkLst>
        </pc:spChg>
        <pc:spChg chg="mod ord">
          <ac:chgData name="Manuel Gugger" userId="f358c1fef5296739" providerId="LiveId" clId="{84277D83-B7A8-4927-9C95-9B2A27F465B5}" dt="2024-03-17T11:13:53.305" v="2321" actId="167"/>
          <ac:spMkLst>
            <pc:docMk/>
            <pc:sldMk cId="807684030" sldId="282"/>
            <ac:spMk id="24" creationId="{2C78C512-352D-2011-7535-42E17FA02A47}"/>
          </ac:spMkLst>
        </pc:spChg>
        <pc:spChg chg="mod ord">
          <ac:chgData name="Manuel Gugger" userId="f358c1fef5296739" providerId="LiveId" clId="{84277D83-B7A8-4927-9C95-9B2A27F465B5}" dt="2024-03-17T11:13:53.305" v="2321" actId="167"/>
          <ac:spMkLst>
            <pc:docMk/>
            <pc:sldMk cId="807684030" sldId="282"/>
            <ac:spMk id="25" creationId="{A2CAE492-6227-D89C-7AAB-C1DFB59E5F21}"/>
          </ac:spMkLst>
        </pc:spChg>
        <pc:spChg chg="mod ord">
          <ac:chgData name="Manuel Gugger" userId="f358c1fef5296739" providerId="LiveId" clId="{84277D83-B7A8-4927-9C95-9B2A27F465B5}" dt="2024-03-17T11:13:53.305" v="2321" actId="167"/>
          <ac:spMkLst>
            <pc:docMk/>
            <pc:sldMk cId="807684030" sldId="282"/>
            <ac:spMk id="26" creationId="{1A423EF5-DBA1-671F-AA5B-A5EB217FA05E}"/>
          </ac:spMkLst>
        </pc:spChg>
        <pc:spChg chg="mod ord">
          <ac:chgData name="Manuel Gugger" userId="f358c1fef5296739" providerId="LiveId" clId="{84277D83-B7A8-4927-9C95-9B2A27F465B5}" dt="2024-03-17T11:13:53.305" v="2321" actId="167"/>
          <ac:spMkLst>
            <pc:docMk/>
            <pc:sldMk cId="807684030" sldId="282"/>
            <ac:spMk id="28" creationId="{B7F9274C-970C-2579-4D8A-BA07E94A4374}"/>
          </ac:spMkLst>
        </pc:spChg>
        <pc:spChg chg="mod ord">
          <ac:chgData name="Manuel Gugger" userId="f358c1fef5296739" providerId="LiveId" clId="{84277D83-B7A8-4927-9C95-9B2A27F465B5}" dt="2024-03-17T11:13:53.305" v="2321" actId="167"/>
          <ac:spMkLst>
            <pc:docMk/>
            <pc:sldMk cId="807684030" sldId="282"/>
            <ac:spMk id="29" creationId="{18576FF6-662E-51D4-F30C-50550154B5BC}"/>
          </ac:spMkLst>
        </pc:spChg>
        <pc:spChg chg="del mod ord">
          <ac:chgData name="Manuel Gugger" userId="f358c1fef5296739" providerId="LiveId" clId="{84277D83-B7A8-4927-9C95-9B2A27F465B5}" dt="2024-03-17T11:14:02.304" v="2322" actId="478"/>
          <ac:spMkLst>
            <pc:docMk/>
            <pc:sldMk cId="807684030" sldId="282"/>
            <ac:spMk id="30" creationId="{A07F7287-6132-C186-29B4-B457C2EE7F8D}"/>
          </ac:spMkLst>
        </pc:spChg>
        <pc:spChg chg="del mod ord">
          <ac:chgData name="Manuel Gugger" userId="f358c1fef5296739" providerId="LiveId" clId="{84277D83-B7A8-4927-9C95-9B2A27F465B5}" dt="2024-03-17T11:14:02.304" v="2322" actId="478"/>
          <ac:spMkLst>
            <pc:docMk/>
            <pc:sldMk cId="807684030" sldId="282"/>
            <ac:spMk id="31" creationId="{A0B7621D-3829-D060-146D-D2B2DD89B250}"/>
          </ac:spMkLst>
        </pc:spChg>
        <pc:spChg chg="del mod ord">
          <ac:chgData name="Manuel Gugger" userId="f358c1fef5296739" providerId="LiveId" clId="{84277D83-B7A8-4927-9C95-9B2A27F465B5}" dt="2024-03-17T11:14:02.304" v="2322" actId="478"/>
          <ac:spMkLst>
            <pc:docMk/>
            <pc:sldMk cId="807684030" sldId="282"/>
            <ac:spMk id="32" creationId="{FB9E9F35-C39D-7009-28AA-54D6CEEB3411}"/>
          </ac:spMkLst>
        </pc:spChg>
        <pc:spChg chg="del mod ord">
          <ac:chgData name="Manuel Gugger" userId="f358c1fef5296739" providerId="LiveId" clId="{84277D83-B7A8-4927-9C95-9B2A27F465B5}" dt="2024-03-17T11:14:02.304" v="2322" actId="478"/>
          <ac:spMkLst>
            <pc:docMk/>
            <pc:sldMk cId="807684030" sldId="282"/>
            <ac:spMk id="33" creationId="{1E13ECAA-F43E-4482-3A44-2800B88A8E73}"/>
          </ac:spMkLst>
        </pc:spChg>
        <pc:spChg chg="del ord">
          <ac:chgData name="Manuel Gugger" userId="f358c1fef5296739" providerId="LiveId" clId="{84277D83-B7A8-4927-9C95-9B2A27F465B5}" dt="2024-03-17T11:14:05.611" v="2323" actId="478"/>
          <ac:spMkLst>
            <pc:docMk/>
            <pc:sldMk cId="807684030" sldId="282"/>
            <ac:spMk id="34" creationId="{6BC0D6BB-46B7-EED7-430B-E3F7EDFAFECF}"/>
          </ac:spMkLst>
        </pc:spChg>
        <pc:spChg chg="del mod ord">
          <ac:chgData name="Manuel Gugger" userId="f358c1fef5296739" providerId="LiveId" clId="{84277D83-B7A8-4927-9C95-9B2A27F465B5}" dt="2024-03-17T11:14:02.304" v="2322" actId="478"/>
          <ac:spMkLst>
            <pc:docMk/>
            <pc:sldMk cId="807684030" sldId="282"/>
            <ac:spMk id="35" creationId="{A8FFF74E-0DC3-7544-8039-37C862AC4DC4}"/>
          </ac:spMkLst>
        </pc:spChg>
        <pc:spChg chg="del mod ord">
          <ac:chgData name="Manuel Gugger" userId="f358c1fef5296739" providerId="LiveId" clId="{84277D83-B7A8-4927-9C95-9B2A27F465B5}" dt="2024-03-17T11:14:02.304" v="2322" actId="478"/>
          <ac:spMkLst>
            <pc:docMk/>
            <pc:sldMk cId="807684030" sldId="282"/>
            <ac:spMk id="36" creationId="{6C7754CF-B7AF-D35D-64C6-1FC2E2CD6ACC}"/>
          </ac:spMkLst>
        </pc:spChg>
        <pc:spChg chg="del mod ord">
          <ac:chgData name="Manuel Gugger" userId="f358c1fef5296739" providerId="LiveId" clId="{84277D83-B7A8-4927-9C95-9B2A27F465B5}" dt="2024-03-17T11:14:02.304" v="2322" actId="478"/>
          <ac:spMkLst>
            <pc:docMk/>
            <pc:sldMk cId="807684030" sldId="282"/>
            <ac:spMk id="37" creationId="{8024F664-AF33-899D-C433-C2978EC0C6CE}"/>
          </ac:spMkLst>
        </pc:spChg>
        <pc:spChg chg="del mod ord">
          <ac:chgData name="Manuel Gugger" userId="f358c1fef5296739" providerId="LiveId" clId="{84277D83-B7A8-4927-9C95-9B2A27F465B5}" dt="2024-03-17T11:14:02.304" v="2322" actId="478"/>
          <ac:spMkLst>
            <pc:docMk/>
            <pc:sldMk cId="807684030" sldId="282"/>
            <ac:spMk id="38" creationId="{1E77D3F1-D2AA-BE72-8F4A-0639485B3585}"/>
          </ac:spMkLst>
        </pc:spChg>
        <pc:spChg chg="del mod ord">
          <ac:chgData name="Manuel Gugger" userId="f358c1fef5296739" providerId="LiveId" clId="{84277D83-B7A8-4927-9C95-9B2A27F465B5}" dt="2024-03-17T11:14:02.304" v="2322" actId="478"/>
          <ac:spMkLst>
            <pc:docMk/>
            <pc:sldMk cId="807684030" sldId="282"/>
            <ac:spMk id="39" creationId="{EC9CE171-DD60-6EF6-550E-5F6EB353F95E}"/>
          </ac:spMkLst>
        </pc:spChg>
        <pc:spChg chg="del mod ord">
          <ac:chgData name="Manuel Gugger" userId="f358c1fef5296739" providerId="LiveId" clId="{84277D83-B7A8-4927-9C95-9B2A27F465B5}" dt="2024-03-17T11:14:02.304" v="2322" actId="478"/>
          <ac:spMkLst>
            <pc:docMk/>
            <pc:sldMk cId="807684030" sldId="282"/>
            <ac:spMk id="40" creationId="{16842E5B-712A-6FB0-32D1-D007FD5F572E}"/>
          </ac:spMkLst>
        </pc:spChg>
        <pc:spChg chg="del mod ord">
          <ac:chgData name="Manuel Gugger" userId="f358c1fef5296739" providerId="LiveId" clId="{84277D83-B7A8-4927-9C95-9B2A27F465B5}" dt="2024-03-17T11:14:02.304" v="2322" actId="478"/>
          <ac:spMkLst>
            <pc:docMk/>
            <pc:sldMk cId="807684030" sldId="282"/>
            <ac:spMk id="41" creationId="{FCF26E5C-B14B-9CD5-959E-3FA5BBD1B465}"/>
          </ac:spMkLst>
        </pc:spChg>
        <pc:spChg chg="del mod">
          <ac:chgData name="Manuel Gugger" userId="f358c1fef5296739" providerId="LiveId" clId="{84277D83-B7A8-4927-9C95-9B2A27F465B5}" dt="2024-03-17T11:12:51.425" v="2312" actId="478"/>
          <ac:spMkLst>
            <pc:docMk/>
            <pc:sldMk cId="807684030" sldId="282"/>
            <ac:spMk id="42" creationId="{8E3FA840-7D7C-3FEA-309A-618BE0CA7B07}"/>
          </ac:spMkLst>
        </pc:spChg>
        <pc:spChg chg="del mod ord">
          <ac:chgData name="Manuel Gugger" userId="f358c1fef5296739" providerId="LiveId" clId="{84277D83-B7A8-4927-9C95-9B2A27F465B5}" dt="2024-03-17T11:14:02.304" v="2322" actId="478"/>
          <ac:spMkLst>
            <pc:docMk/>
            <pc:sldMk cId="807684030" sldId="282"/>
            <ac:spMk id="43" creationId="{B0B89D11-BC40-CBF5-975D-D5E5A5FA8FD7}"/>
          </ac:spMkLst>
        </pc:spChg>
        <pc:spChg chg="del mod ord">
          <ac:chgData name="Manuel Gugger" userId="f358c1fef5296739" providerId="LiveId" clId="{84277D83-B7A8-4927-9C95-9B2A27F465B5}" dt="2024-03-17T11:14:02.304" v="2322" actId="478"/>
          <ac:spMkLst>
            <pc:docMk/>
            <pc:sldMk cId="807684030" sldId="282"/>
            <ac:spMk id="44" creationId="{BE05B7CD-4F94-64CE-0334-8319B0A3D81C}"/>
          </ac:spMkLst>
        </pc:spChg>
        <pc:spChg chg="del mod">
          <ac:chgData name="Manuel Gugger" userId="f358c1fef5296739" providerId="LiveId" clId="{84277D83-B7A8-4927-9C95-9B2A27F465B5}" dt="2024-03-17T11:12:48.613" v="2310" actId="478"/>
          <ac:spMkLst>
            <pc:docMk/>
            <pc:sldMk cId="807684030" sldId="282"/>
            <ac:spMk id="45" creationId="{2E0504EF-B234-DA9D-5822-0EFD19290FA3}"/>
          </ac:spMkLst>
        </pc:spChg>
        <pc:spChg chg="mod ord">
          <ac:chgData name="Manuel Gugger" userId="f358c1fef5296739" providerId="LiveId" clId="{84277D83-B7A8-4927-9C95-9B2A27F465B5}" dt="2024-03-17T11:13:53.305" v="2321" actId="167"/>
          <ac:spMkLst>
            <pc:docMk/>
            <pc:sldMk cId="807684030" sldId="282"/>
            <ac:spMk id="46" creationId="{9AFF808F-2CAA-1E4A-D133-59277F5E5E42}"/>
          </ac:spMkLst>
        </pc:spChg>
        <pc:spChg chg="mod ord">
          <ac:chgData name="Manuel Gugger" userId="f358c1fef5296739" providerId="LiveId" clId="{84277D83-B7A8-4927-9C95-9B2A27F465B5}" dt="2024-03-17T11:13:53.305" v="2321" actId="167"/>
          <ac:spMkLst>
            <pc:docMk/>
            <pc:sldMk cId="807684030" sldId="282"/>
            <ac:spMk id="47" creationId="{D2D71D54-6984-BB8E-97A6-8974375B2322}"/>
          </ac:spMkLst>
        </pc:spChg>
        <pc:spChg chg="mod ord">
          <ac:chgData name="Manuel Gugger" userId="f358c1fef5296739" providerId="LiveId" clId="{84277D83-B7A8-4927-9C95-9B2A27F465B5}" dt="2024-03-17T11:13:53.305" v="2321" actId="167"/>
          <ac:spMkLst>
            <pc:docMk/>
            <pc:sldMk cId="807684030" sldId="282"/>
            <ac:spMk id="48" creationId="{8E25D9C2-D8FC-6AEC-81FC-3A454597C3DE}"/>
          </ac:spMkLst>
        </pc:spChg>
        <pc:spChg chg="mod ord">
          <ac:chgData name="Manuel Gugger" userId="f358c1fef5296739" providerId="LiveId" clId="{84277D83-B7A8-4927-9C95-9B2A27F465B5}" dt="2024-03-17T11:13:53.305" v="2321" actId="167"/>
          <ac:spMkLst>
            <pc:docMk/>
            <pc:sldMk cId="807684030" sldId="282"/>
            <ac:spMk id="49" creationId="{9071831F-26D2-5D87-F9E3-6B8C8C69D3FA}"/>
          </ac:spMkLst>
        </pc:spChg>
        <pc:spChg chg="mod ord">
          <ac:chgData name="Manuel Gugger" userId="f358c1fef5296739" providerId="LiveId" clId="{84277D83-B7A8-4927-9C95-9B2A27F465B5}" dt="2024-03-17T11:13:53.305" v="2321" actId="167"/>
          <ac:spMkLst>
            <pc:docMk/>
            <pc:sldMk cId="807684030" sldId="282"/>
            <ac:spMk id="50" creationId="{D3010B85-FBB6-3AA3-85E0-288725ABEF47}"/>
          </ac:spMkLst>
        </pc:spChg>
        <pc:spChg chg="mod ord">
          <ac:chgData name="Manuel Gugger" userId="f358c1fef5296739" providerId="LiveId" clId="{84277D83-B7A8-4927-9C95-9B2A27F465B5}" dt="2024-03-17T11:13:53.305" v="2321" actId="167"/>
          <ac:spMkLst>
            <pc:docMk/>
            <pc:sldMk cId="807684030" sldId="282"/>
            <ac:spMk id="51" creationId="{92978C2A-8B86-FF2F-0971-863F01A4FC39}"/>
          </ac:spMkLst>
        </pc:spChg>
        <pc:spChg chg="mod ord">
          <ac:chgData name="Manuel Gugger" userId="f358c1fef5296739" providerId="LiveId" clId="{84277D83-B7A8-4927-9C95-9B2A27F465B5}" dt="2024-03-17T11:13:53.305" v="2321" actId="167"/>
          <ac:spMkLst>
            <pc:docMk/>
            <pc:sldMk cId="807684030" sldId="282"/>
            <ac:spMk id="52" creationId="{865C083C-5AB8-B108-1C06-F94BDB6DD806}"/>
          </ac:spMkLst>
        </pc:spChg>
        <pc:spChg chg="mod ord">
          <ac:chgData name="Manuel Gugger" userId="f358c1fef5296739" providerId="LiveId" clId="{84277D83-B7A8-4927-9C95-9B2A27F465B5}" dt="2024-03-17T11:13:53.305" v="2321" actId="167"/>
          <ac:spMkLst>
            <pc:docMk/>
            <pc:sldMk cId="807684030" sldId="282"/>
            <ac:spMk id="53" creationId="{D090C0B4-2442-D571-CAC6-BD8D3DF10C45}"/>
          </ac:spMkLst>
        </pc:spChg>
        <pc:spChg chg="mod ord">
          <ac:chgData name="Manuel Gugger" userId="f358c1fef5296739" providerId="LiveId" clId="{84277D83-B7A8-4927-9C95-9B2A27F465B5}" dt="2024-03-17T11:13:53.305" v="2321" actId="167"/>
          <ac:spMkLst>
            <pc:docMk/>
            <pc:sldMk cId="807684030" sldId="282"/>
            <ac:spMk id="54" creationId="{8F7FCA63-BAF4-AF59-C0BE-F3882469CEDF}"/>
          </ac:spMkLst>
        </pc:spChg>
        <pc:spChg chg="mod ord">
          <ac:chgData name="Manuel Gugger" userId="f358c1fef5296739" providerId="LiveId" clId="{84277D83-B7A8-4927-9C95-9B2A27F465B5}" dt="2024-03-17T11:13:53.305" v="2321" actId="167"/>
          <ac:spMkLst>
            <pc:docMk/>
            <pc:sldMk cId="807684030" sldId="282"/>
            <ac:spMk id="55" creationId="{2B42D2D7-2049-0CB5-F2E8-02DB0A5F3AAB}"/>
          </ac:spMkLst>
        </pc:spChg>
      </pc:sldChg>
      <pc:sldChg chg="addSp modSp add mod modNotesTx">
        <pc:chgData name="Manuel Gugger" userId="f358c1fef5296739" providerId="LiveId" clId="{84277D83-B7A8-4927-9C95-9B2A27F465B5}" dt="2024-03-21T08:58:44.810" v="4357"/>
        <pc:sldMkLst>
          <pc:docMk/>
          <pc:sldMk cId="804231965" sldId="283"/>
        </pc:sldMkLst>
        <pc:spChg chg="add mod">
          <ac:chgData name="Manuel Gugger" userId="f358c1fef5296739" providerId="LiveId" clId="{84277D83-B7A8-4927-9C95-9B2A27F465B5}" dt="2024-03-17T11:17:55.040" v="2360" actId="20577"/>
          <ac:spMkLst>
            <pc:docMk/>
            <pc:sldMk cId="804231965" sldId="283"/>
            <ac:spMk id="17" creationId="{F096F48A-F85D-4403-CB83-18F46C69024D}"/>
          </ac:spMkLst>
        </pc:spChg>
        <pc:spChg chg="add mod">
          <ac:chgData name="Manuel Gugger" userId="f358c1fef5296739" providerId="LiveId" clId="{84277D83-B7A8-4927-9C95-9B2A27F465B5}" dt="2024-03-17T17:00:43.498" v="3281"/>
          <ac:spMkLst>
            <pc:docMk/>
            <pc:sldMk cId="804231965" sldId="283"/>
            <ac:spMk id="18" creationId="{258B1DA7-73D5-FB65-E2AC-EF7C97B03032}"/>
          </ac:spMkLst>
        </pc:spChg>
        <pc:spChg chg="mod">
          <ac:chgData name="Manuel Gugger" userId="f358c1fef5296739" providerId="LiveId" clId="{84277D83-B7A8-4927-9C95-9B2A27F465B5}" dt="2024-03-17T11:15:23.208" v="2327" actId="6549"/>
          <ac:spMkLst>
            <pc:docMk/>
            <pc:sldMk cId="804231965" sldId="283"/>
            <ac:spMk id="23" creationId="{984DB66A-9F3B-1212-37FE-F0CE167977A5}"/>
          </ac:spMkLst>
        </pc:spChg>
        <pc:spChg chg="mod">
          <ac:chgData name="Manuel Gugger" userId="f358c1fef5296739" providerId="LiveId" clId="{84277D83-B7A8-4927-9C95-9B2A27F465B5}" dt="2024-03-17T11:15:25.466" v="2328" actId="20577"/>
          <ac:spMkLst>
            <pc:docMk/>
            <pc:sldMk cId="804231965" sldId="283"/>
            <ac:spMk id="24" creationId="{2C78C512-352D-2011-7535-42E17FA02A47}"/>
          </ac:spMkLst>
        </pc:spChg>
        <pc:spChg chg="mod">
          <ac:chgData name="Manuel Gugger" userId="f358c1fef5296739" providerId="LiveId" clId="{84277D83-B7A8-4927-9C95-9B2A27F465B5}" dt="2024-03-17T11:15:27.084" v="2329" actId="20577"/>
          <ac:spMkLst>
            <pc:docMk/>
            <pc:sldMk cId="804231965" sldId="283"/>
            <ac:spMk id="25" creationId="{A2CAE492-6227-D89C-7AAB-C1DFB59E5F21}"/>
          </ac:spMkLst>
        </pc:spChg>
        <pc:spChg chg="mod">
          <ac:chgData name="Manuel Gugger" userId="f358c1fef5296739" providerId="LiveId" clId="{84277D83-B7A8-4927-9C95-9B2A27F465B5}" dt="2024-03-17T11:15:28.382" v="2330" actId="20577"/>
          <ac:spMkLst>
            <pc:docMk/>
            <pc:sldMk cId="804231965" sldId="283"/>
            <ac:spMk id="26" creationId="{1A423EF5-DBA1-671F-AA5B-A5EB217FA05E}"/>
          </ac:spMkLst>
        </pc:spChg>
        <pc:spChg chg="mod">
          <ac:chgData name="Manuel Gugger" userId="f358c1fef5296739" providerId="LiveId" clId="{84277D83-B7A8-4927-9C95-9B2A27F465B5}" dt="2024-03-17T11:15:29.268" v="2331" actId="20577"/>
          <ac:spMkLst>
            <pc:docMk/>
            <pc:sldMk cId="804231965" sldId="283"/>
            <ac:spMk id="28" creationId="{B7F9274C-970C-2579-4D8A-BA07E94A4374}"/>
          </ac:spMkLst>
        </pc:spChg>
        <pc:spChg chg="mod">
          <ac:chgData name="Manuel Gugger" userId="f358c1fef5296739" providerId="LiveId" clId="{84277D83-B7A8-4927-9C95-9B2A27F465B5}" dt="2024-03-17T11:15:33.656" v="2334" actId="20577"/>
          <ac:spMkLst>
            <pc:docMk/>
            <pc:sldMk cId="804231965" sldId="283"/>
            <ac:spMk id="29" creationId="{18576FF6-662E-51D4-F30C-50550154B5BC}"/>
          </ac:spMkLst>
        </pc:spChg>
        <pc:spChg chg="mod">
          <ac:chgData name="Manuel Gugger" userId="f358c1fef5296739" providerId="LiveId" clId="{84277D83-B7A8-4927-9C95-9B2A27F465B5}" dt="2024-03-17T11:15:31.779" v="2333" actId="20577"/>
          <ac:spMkLst>
            <pc:docMk/>
            <pc:sldMk cId="804231965" sldId="283"/>
            <ac:spMk id="46" creationId="{9AFF808F-2CAA-1E4A-D133-59277F5E5E42}"/>
          </ac:spMkLst>
        </pc:spChg>
        <pc:spChg chg="mod">
          <ac:chgData name="Manuel Gugger" userId="f358c1fef5296739" providerId="LiveId" clId="{84277D83-B7A8-4927-9C95-9B2A27F465B5}" dt="2024-03-17T11:15:30.778" v="2332" actId="20577"/>
          <ac:spMkLst>
            <pc:docMk/>
            <pc:sldMk cId="804231965" sldId="283"/>
            <ac:spMk id="47" creationId="{D2D71D54-6984-BB8E-97A6-8974375B2322}"/>
          </ac:spMkLst>
        </pc:spChg>
        <pc:spChg chg="mod">
          <ac:chgData name="Manuel Gugger" userId="f358c1fef5296739" providerId="LiveId" clId="{84277D83-B7A8-4927-9C95-9B2A27F465B5}" dt="2024-03-17T11:15:37.127" v="2337" actId="6549"/>
          <ac:spMkLst>
            <pc:docMk/>
            <pc:sldMk cId="804231965" sldId="283"/>
            <ac:spMk id="48" creationId="{8E25D9C2-D8FC-6AEC-81FC-3A454597C3DE}"/>
          </ac:spMkLst>
        </pc:spChg>
        <pc:spChg chg="mod">
          <ac:chgData name="Manuel Gugger" userId="f358c1fef5296739" providerId="LiveId" clId="{84277D83-B7A8-4927-9C95-9B2A27F465B5}" dt="2024-03-17T11:15:38.148" v="2338" actId="20577"/>
          <ac:spMkLst>
            <pc:docMk/>
            <pc:sldMk cId="804231965" sldId="283"/>
            <ac:spMk id="49" creationId="{9071831F-26D2-5D87-F9E3-6B8C8C69D3FA}"/>
          </ac:spMkLst>
        </pc:spChg>
        <pc:spChg chg="mod">
          <ac:chgData name="Manuel Gugger" userId="f358c1fef5296739" providerId="LiveId" clId="{84277D83-B7A8-4927-9C95-9B2A27F465B5}" dt="2024-03-17T11:15:34.367" v="2335" actId="20577"/>
          <ac:spMkLst>
            <pc:docMk/>
            <pc:sldMk cId="804231965" sldId="283"/>
            <ac:spMk id="50" creationId="{D3010B85-FBB6-3AA3-85E0-288725ABEF47}"/>
          </ac:spMkLst>
        </pc:spChg>
        <pc:spChg chg="mod">
          <ac:chgData name="Manuel Gugger" userId="f358c1fef5296739" providerId="LiveId" clId="{84277D83-B7A8-4927-9C95-9B2A27F465B5}" dt="2024-03-17T11:15:35.790" v="2336" actId="20577"/>
          <ac:spMkLst>
            <pc:docMk/>
            <pc:sldMk cId="804231965" sldId="283"/>
            <ac:spMk id="51" creationId="{92978C2A-8B86-FF2F-0971-863F01A4FC39}"/>
          </ac:spMkLst>
        </pc:spChg>
        <pc:spChg chg="mod">
          <ac:chgData name="Manuel Gugger" userId="f358c1fef5296739" providerId="LiveId" clId="{84277D83-B7A8-4927-9C95-9B2A27F465B5}" dt="2024-03-17T11:15:41.406" v="2341" actId="20577"/>
          <ac:spMkLst>
            <pc:docMk/>
            <pc:sldMk cId="804231965" sldId="283"/>
            <ac:spMk id="52" creationId="{865C083C-5AB8-B108-1C06-F94BDB6DD806}"/>
          </ac:spMkLst>
        </pc:spChg>
        <pc:spChg chg="mod">
          <ac:chgData name="Manuel Gugger" userId="f358c1fef5296739" providerId="LiveId" clId="{84277D83-B7A8-4927-9C95-9B2A27F465B5}" dt="2024-03-17T11:15:40.399" v="2340" actId="20577"/>
          <ac:spMkLst>
            <pc:docMk/>
            <pc:sldMk cId="804231965" sldId="283"/>
            <ac:spMk id="53" creationId="{D090C0B4-2442-D571-CAC6-BD8D3DF10C45}"/>
          </ac:spMkLst>
        </pc:spChg>
        <pc:spChg chg="mod">
          <ac:chgData name="Manuel Gugger" userId="f358c1fef5296739" providerId="LiveId" clId="{84277D83-B7A8-4927-9C95-9B2A27F465B5}" dt="2024-03-17T11:15:39.527" v="2339" actId="6549"/>
          <ac:spMkLst>
            <pc:docMk/>
            <pc:sldMk cId="804231965" sldId="283"/>
            <ac:spMk id="54" creationId="{8F7FCA63-BAF4-AF59-C0BE-F3882469CEDF}"/>
          </ac:spMkLst>
        </pc:spChg>
        <pc:spChg chg="mod">
          <ac:chgData name="Manuel Gugger" userId="f358c1fef5296739" providerId="LiveId" clId="{84277D83-B7A8-4927-9C95-9B2A27F465B5}" dt="2024-03-17T11:15:42.893" v="2342" actId="20577"/>
          <ac:spMkLst>
            <pc:docMk/>
            <pc:sldMk cId="804231965" sldId="283"/>
            <ac:spMk id="55" creationId="{2B42D2D7-2049-0CB5-F2E8-02DB0A5F3AAB}"/>
          </ac:spMkLst>
        </pc:spChg>
      </pc:sldChg>
      <pc:sldChg chg="addSp delSp modSp add mod">
        <pc:chgData name="Manuel Gugger" userId="f358c1fef5296739" providerId="LiveId" clId="{84277D83-B7A8-4927-9C95-9B2A27F465B5}" dt="2024-03-17T17:00:45.461" v="3282"/>
        <pc:sldMkLst>
          <pc:docMk/>
          <pc:sldMk cId="2002422127" sldId="284"/>
        </pc:sldMkLst>
        <pc:spChg chg="add mod">
          <ac:chgData name="Manuel Gugger" userId="f358c1fef5296739" providerId="LiveId" clId="{84277D83-B7A8-4927-9C95-9B2A27F465B5}" dt="2024-03-17T17:00:45.461" v="3282"/>
          <ac:spMkLst>
            <pc:docMk/>
            <pc:sldMk cId="2002422127" sldId="284"/>
            <ac:spMk id="18" creationId="{1BE4E898-F5E4-6A28-2424-FF5BB6CD10A4}"/>
          </ac:spMkLst>
        </pc:spChg>
        <pc:spChg chg="add del mod">
          <ac:chgData name="Manuel Gugger" userId="f358c1fef5296739" providerId="LiveId" clId="{84277D83-B7A8-4927-9C95-9B2A27F465B5}" dt="2024-03-17T11:44:16.359" v="2746" actId="21"/>
          <ac:spMkLst>
            <pc:docMk/>
            <pc:sldMk cId="2002422127" sldId="284"/>
            <ac:spMk id="18" creationId="{B54E7F87-B5B2-9BC7-9482-0BE0687F3B31}"/>
          </ac:spMkLst>
        </pc:spChg>
        <pc:spChg chg="mod">
          <ac:chgData name="Manuel Gugger" userId="f358c1fef5296739" providerId="LiveId" clId="{84277D83-B7A8-4927-9C95-9B2A27F465B5}" dt="2024-03-17T11:20:35.448" v="2373" actId="1076"/>
          <ac:spMkLst>
            <pc:docMk/>
            <pc:sldMk cId="2002422127" sldId="284"/>
            <ac:spMk id="28" creationId="{B7F9274C-970C-2579-4D8A-BA07E94A4374}"/>
          </ac:spMkLst>
        </pc:spChg>
        <pc:spChg chg="mod">
          <ac:chgData name="Manuel Gugger" userId="f358c1fef5296739" providerId="LiveId" clId="{84277D83-B7A8-4927-9C95-9B2A27F465B5}" dt="2024-03-17T11:19:55.458" v="2364" actId="1076"/>
          <ac:spMkLst>
            <pc:docMk/>
            <pc:sldMk cId="2002422127" sldId="284"/>
            <ac:spMk id="29" creationId="{18576FF6-662E-51D4-F30C-50550154B5BC}"/>
          </ac:spMkLst>
        </pc:spChg>
        <pc:spChg chg="mod">
          <ac:chgData name="Manuel Gugger" userId="f358c1fef5296739" providerId="LiveId" clId="{84277D83-B7A8-4927-9C95-9B2A27F465B5}" dt="2024-03-17T11:20:10.733" v="2367" actId="1076"/>
          <ac:spMkLst>
            <pc:docMk/>
            <pc:sldMk cId="2002422127" sldId="284"/>
            <ac:spMk id="46" creationId="{9AFF808F-2CAA-1E4A-D133-59277F5E5E42}"/>
          </ac:spMkLst>
        </pc:spChg>
        <pc:spChg chg="mod">
          <ac:chgData name="Manuel Gugger" userId="f358c1fef5296739" providerId="LiveId" clId="{84277D83-B7A8-4927-9C95-9B2A27F465B5}" dt="2024-03-17T11:20:24.652" v="2370" actId="1076"/>
          <ac:spMkLst>
            <pc:docMk/>
            <pc:sldMk cId="2002422127" sldId="284"/>
            <ac:spMk id="47" creationId="{D2D71D54-6984-BB8E-97A6-8974375B2322}"/>
          </ac:spMkLst>
        </pc:spChg>
        <pc:spChg chg="mod">
          <ac:chgData name="Manuel Gugger" userId="f358c1fef5296739" providerId="LiveId" clId="{84277D83-B7A8-4927-9C95-9B2A27F465B5}" dt="2024-03-17T11:20:24.652" v="2370" actId="1076"/>
          <ac:spMkLst>
            <pc:docMk/>
            <pc:sldMk cId="2002422127" sldId="284"/>
            <ac:spMk id="48" creationId="{8E25D9C2-D8FC-6AEC-81FC-3A454597C3DE}"/>
          </ac:spMkLst>
        </pc:spChg>
        <pc:spChg chg="mod">
          <ac:chgData name="Manuel Gugger" userId="f358c1fef5296739" providerId="LiveId" clId="{84277D83-B7A8-4927-9C95-9B2A27F465B5}" dt="2024-03-17T11:20:35.448" v="2373" actId="1076"/>
          <ac:spMkLst>
            <pc:docMk/>
            <pc:sldMk cId="2002422127" sldId="284"/>
            <ac:spMk id="49" creationId="{9071831F-26D2-5D87-F9E3-6B8C8C69D3FA}"/>
          </ac:spMkLst>
        </pc:spChg>
        <pc:spChg chg="mod">
          <ac:chgData name="Manuel Gugger" userId="f358c1fef5296739" providerId="LiveId" clId="{84277D83-B7A8-4927-9C95-9B2A27F465B5}" dt="2024-03-17T11:19:55.458" v="2364" actId="1076"/>
          <ac:spMkLst>
            <pc:docMk/>
            <pc:sldMk cId="2002422127" sldId="284"/>
            <ac:spMk id="50" creationId="{D3010B85-FBB6-3AA3-85E0-288725ABEF47}"/>
          </ac:spMkLst>
        </pc:spChg>
        <pc:spChg chg="mod">
          <ac:chgData name="Manuel Gugger" userId="f358c1fef5296739" providerId="LiveId" clId="{84277D83-B7A8-4927-9C95-9B2A27F465B5}" dt="2024-03-17T11:20:10.733" v="2367" actId="1076"/>
          <ac:spMkLst>
            <pc:docMk/>
            <pc:sldMk cId="2002422127" sldId="284"/>
            <ac:spMk id="51" creationId="{92978C2A-8B86-FF2F-0971-863F01A4FC39}"/>
          </ac:spMkLst>
        </pc:spChg>
        <pc:spChg chg="mod">
          <ac:chgData name="Manuel Gugger" userId="f358c1fef5296739" providerId="LiveId" clId="{84277D83-B7A8-4927-9C95-9B2A27F465B5}" dt="2024-03-17T11:20:10.733" v="2367" actId="1076"/>
          <ac:spMkLst>
            <pc:docMk/>
            <pc:sldMk cId="2002422127" sldId="284"/>
            <ac:spMk id="52" creationId="{865C083C-5AB8-B108-1C06-F94BDB6DD806}"/>
          </ac:spMkLst>
        </pc:spChg>
        <pc:spChg chg="mod">
          <ac:chgData name="Manuel Gugger" userId="f358c1fef5296739" providerId="LiveId" clId="{84277D83-B7A8-4927-9C95-9B2A27F465B5}" dt="2024-03-17T11:20:24.652" v="2370" actId="1076"/>
          <ac:spMkLst>
            <pc:docMk/>
            <pc:sldMk cId="2002422127" sldId="284"/>
            <ac:spMk id="53" creationId="{D090C0B4-2442-D571-CAC6-BD8D3DF10C45}"/>
          </ac:spMkLst>
        </pc:spChg>
        <pc:spChg chg="mod">
          <ac:chgData name="Manuel Gugger" userId="f358c1fef5296739" providerId="LiveId" clId="{84277D83-B7A8-4927-9C95-9B2A27F465B5}" dt="2024-03-17T11:20:35.448" v="2373" actId="1076"/>
          <ac:spMkLst>
            <pc:docMk/>
            <pc:sldMk cId="2002422127" sldId="284"/>
            <ac:spMk id="54" creationId="{8F7FCA63-BAF4-AF59-C0BE-F3882469CEDF}"/>
          </ac:spMkLst>
        </pc:spChg>
        <pc:spChg chg="mod">
          <ac:chgData name="Manuel Gugger" userId="f358c1fef5296739" providerId="LiveId" clId="{84277D83-B7A8-4927-9C95-9B2A27F465B5}" dt="2024-03-17T11:19:55.458" v="2364" actId="1076"/>
          <ac:spMkLst>
            <pc:docMk/>
            <pc:sldMk cId="2002422127" sldId="284"/>
            <ac:spMk id="55" creationId="{2B42D2D7-2049-0CB5-F2E8-02DB0A5F3AAB}"/>
          </ac:spMkLst>
        </pc:spChg>
      </pc:sldChg>
      <pc:sldChg chg="addSp delSp modSp add mod">
        <pc:chgData name="Manuel Gugger" userId="f358c1fef5296739" providerId="LiveId" clId="{84277D83-B7A8-4927-9C95-9B2A27F465B5}" dt="2024-03-18T19:02:04.088" v="3395" actId="1076"/>
        <pc:sldMkLst>
          <pc:docMk/>
          <pc:sldMk cId="681649826" sldId="285"/>
        </pc:sldMkLst>
        <pc:spChg chg="mod">
          <ac:chgData name="Manuel Gugger" userId="f358c1fef5296739" providerId="LiveId" clId="{84277D83-B7A8-4927-9C95-9B2A27F465B5}" dt="2024-03-17T11:22:19.272" v="2378" actId="14100"/>
          <ac:spMkLst>
            <pc:docMk/>
            <pc:sldMk cId="681649826" sldId="285"/>
            <ac:spMk id="4" creationId="{7E49930A-4A09-3DD6-D26B-223C8C7EDEAF}"/>
          </ac:spMkLst>
        </pc:spChg>
        <pc:spChg chg="add mod">
          <ac:chgData name="Manuel Gugger" userId="f358c1fef5296739" providerId="LiveId" clId="{84277D83-B7A8-4927-9C95-9B2A27F465B5}" dt="2024-03-17T11:20:47.562" v="2376"/>
          <ac:spMkLst>
            <pc:docMk/>
            <pc:sldMk cId="681649826" sldId="285"/>
            <ac:spMk id="18" creationId="{CD378DDB-980F-10B7-24AD-3201D38E8D20}"/>
          </ac:spMkLst>
        </pc:spChg>
        <pc:spChg chg="add mod">
          <ac:chgData name="Manuel Gugger" userId="f358c1fef5296739" providerId="LiveId" clId="{84277D83-B7A8-4927-9C95-9B2A27F465B5}" dt="2024-03-17T11:20:47.562" v="2376"/>
          <ac:spMkLst>
            <pc:docMk/>
            <pc:sldMk cId="681649826" sldId="285"/>
            <ac:spMk id="19" creationId="{4F34494C-18CF-7571-CC2A-E72034328106}"/>
          </ac:spMkLst>
        </pc:spChg>
        <pc:spChg chg="add mod">
          <ac:chgData name="Manuel Gugger" userId="f358c1fef5296739" providerId="LiveId" clId="{84277D83-B7A8-4927-9C95-9B2A27F465B5}" dt="2024-03-17T11:20:47.562" v="2376"/>
          <ac:spMkLst>
            <pc:docMk/>
            <pc:sldMk cId="681649826" sldId="285"/>
            <ac:spMk id="21" creationId="{2A804251-4EB7-2672-ACD7-93C11ED8D6F8}"/>
          </ac:spMkLst>
        </pc:spChg>
        <pc:spChg chg="add mod">
          <ac:chgData name="Manuel Gugger" userId="f358c1fef5296739" providerId="LiveId" clId="{84277D83-B7A8-4927-9C95-9B2A27F465B5}" dt="2024-03-17T17:00:47.369" v="3283"/>
          <ac:spMkLst>
            <pc:docMk/>
            <pc:sldMk cId="681649826" sldId="285"/>
            <ac:spMk id="23" creationId="{4895F51F-124F-8315-4470-FA07EC8D3465}"/>
          </ac:spMkLst>
        </pc:spChg>
        <pc:spChg chg="del">
          <ac:chgData name="Manuel Gugger" userId="f358c1fef5296739" providerId="LiveId" clId="{84277D83-B7A8-4927-9C95-9B2A27F465B5}" dt="2024-03-17T11:20:42.716" v="2375" actId="478"/>
          <ac:spMkLst>
            <pc:docMk/>
            <pc:sldMk cId="681649826" sldId="285"/>
            <ac:spMk id="23" creationId="{984DB66A-9F3B-1212-37FE-F0CE167977A5}"/>
          </ac:spMkLst>
        </pc:spChg>
        <pc:spChg chg="del">
          <ac:chgData name="Manuel Gugger" userId="f358c1fef5296739" providerId="LiveId" clId="{84277D83-B7A8-4927-9C95-9B2A27F465B5}" dt="2024-03-17T11:20:42.716" v="2375" actId="478"/>
          <ac:spMkLst>
            <pc:docMk/>
            <pc:sldMk cId="681649826" sldId="285"/>
            <ac:spMk id="24" creationId="{2C78C512-352D-2011-7535-42E17FA02A47}"/>
          </ac:spMkLst>
        </pc:spChg>
        <pc:spChg chg="add mod">
          <ac:chgData name="Manuel Gugger" userId="f358c1fef5296739" providerId="LiveId" clId="{84277D83-B7A8-4927-9C95-9B2A27F465B5}" dt="2024-03-18T19:02:04.088" v="3395" actId="1076"/>
          <ac:spMkLst>
            <pc:docMk/>
            <pc:sldMk cId="681649826" sldId="285"/>
            <ac:spMk id="24" creationId="{6353E1B8-FB15-097F-2775-7D755BDCEE78}"/>
          </ac:spMkLst>
        </pc:spChg>
        <pc:spChg chg="del">
          <ac:chgData name="Manuel Gugger" userId="f358c1fef5296739" providerId="LiveId" clId="{84277D83-B7A8-4927-9C95-9B2A27F465B5}" dt="2024-03-17T11:20:42.716" v="2375" actId="478"/>
          <ac:spMkLst>
            <pc:docMk/>
            <pc:sldMk cId="681649826" sldId="285"/>
            <ac:spMk id="25" creationId="{A2CAE492-6227-D89C-7AAB-C1DFB59E5F21}"/>
          </ac:spMkLst>
        </pc:spChg>
        <pc:spChg chg="del">
          <ac:chgData name="Manuel Gugger" userId="f358c1fef5296739" providerId="LiveId" clId="{84277D83-B7A8-4927-9C95-9B2A27F465B5}" dt="2024-03-17T11:20:42.716" v="2375" actId="478"/>
          <ac:spMkLst>
            <pc:docMk/>
            <pc:sldMk cId="681649826" sldId="285"/>
            <ac:spMk id="26" creationId="{1A423EF5-DBA1-671F-AA5B-A5EB217FA05E}"/>
          </ac:spMkLst>
        </pc:spChg>
        <pc:spChg chg="del">
          <ac:chgData name="Manuel Gugger" userId="f358c1fef5296739" providerId="LiveId" clId="{84277D83-B7A8-4927-9C95-9B2A27F465B5}" dt="2024-03-17T11:20:42.716" v="2375" actId="478"/>
          <ac:spMkLst>
            <pc:docMk/>
            <pc:sldMk cId="681649826" sldId="285"/>
            <ac:spMk id="28" creationId="{B7F9274C-970C-2579-4D8A-BA07E94A4374}"/>
          </ac:spMkLst>
        </pc:spChg>
        <pc:spChg chg="del">
          <ac:chgData name="Manuel Gugger" userId="f358c1fef5296739" providerId="LiveId" clId="{84277D83-B7A8-4927-9C95-9B2A27F465B5}" dt="2024-03-17T11:20:42.716" v="2375" actId="478"/>
          <ac:spMkLst>
            <pc:docMk/>
            <pc:sldMk cId="681649826" sldId="285"/>
            <ac:spMk id="29" creationId="{18576FF6-662E-51D4-F30C-50550154B5BC}"/>
          </ac:spMkLst>
        </pc:spChg>
        <pc:spChg chg="add mod">
          <ac:chgData name="Manuel Gugger" userId="f358c1fef5296739" providerId="LiveId" clId="{84277D83-B7A8-4927-9C95-9B2A27F465B5}" dt="2024-03-17T11:20:47.562" v="2376"/>
          <ac:spMkLst>
            <pc:docMk/>
            <pc:sldMk cId="681649826" sldId="285"/>
            <ac:spMk id="30" creationId="{1D361ABF-4B8E-ADBA-24C0-FE8B1AAFA5E9}"/>
          </ac:spMkLst>
        </pc:spChg>
        <pc:spChg chg="add mod">
          <ac:chgData name="Manuel Gugger" userId="f358c1fef5296739" providerId="LiveId" clId="{84277D83-B7A8-4927-9C95-9B2A27F465B5}" dt="2024-03-17T11:20:47.562" v="2376"/>
          <ac:spMkLst>
            <pc:docMk/>
            <pc:sldMk cId="681649826" sldId="285"/>
            <ac:spMk id="31" creationId="{A84C60EA-8518-FB9B-F71B-6B5573DFBAD2}"/>
          </ac:spMkLst>
        </pc:spChg>
        <pc:spChg chg="add mod">
          <ac:chgData name="Manuel Gugger" userId="f358c1fef5296739" providerId="LiveId" clId="{84277D83-B7A8-4927-9C95-9B2A27F465B5}" dt="2024-03-17T11:20:47.562" v="2376"/>
          <ac:spMkLst>
            <pc:docMk/>
            <pc:sldMk cId="681649826" sldId="285"/>
            <ac:spMk id="32" creationId="{84B0FF81-CA4A-1B93-57DC-A735E22D5AE1}"/>
          </ac:spMkLst>
        </pc:spChg>
        <pc:spChg chg="add mod">
          <ac:chgData name="Manuel Gugger" userId="f358c1fef5296739" providerId="LiveId" clId="{84277D83-B7A8-4927-9C95-9B2A27F465B5}" dt="2024-03-17T11:20:47.562" v="2376"/>
          <ac:spMkLst>
            <pc:docMk/>
            <pc:sldMk cId="681649826" sldId="285"/>
            <ac:spMk id="33" creationId="{4415910A-BC4C-1739-28E2-812B080EFDC9}"/>
          </ac:spMkLst>
        </pc:spChg>
        <pc:spChg chg="add mod">
          <ac:chgData name="Manuel Gugger" userId="f358c1fef5296739" providerId="LiveId" clId="{84277D83-B7A8-4927-9C95-9B2A27F465B5}" dt="2024-03-17T11:20:47.562" v="2376"/>
          <ac:spMkLst>
            <pc:docMk/>
            <pc:sldMk cId="681649826" sldId="285"/>
            <ac:spMk id="34" creationId="{38B5BB82-AABE-A5E0-87A0-5217436595A6}"/>
          </ac:spMkLst>
        </pc:spChg>
        <pc:spChg chg="add mod">
          <ac:chgData name="Manuel Gugger" userId="f358c1fef5296739" providerId="LiveId" clId="{84277D83-B7A8-4927-9C95-9B2A27F465B5}" dt="2024-03-17T11:20:47.562" v="2376"/>
          <ac:spMkLst>
            <pc:docMk/>
            <pc:sldMk cId="681649826" sldId="285"/>
            <ac:spMk id="35" creationId="{E893859F-B38F-742A-D5B5-ED85F0409DE2}"/>
          </ac:spMkLst>
        </pc:spChg>
        <pc:spChg chg="add mod">
          <ac:chgData name="Manuel Gugger" userId="f358c1fef5296739" providerId="LiveId" clId="{84277D83-B7A8-4927-9C95-9B2A27F465B5}" dt="2024-03-17T11:20:47.562" v="2376"/>
          <ac:spMkLst>
            <pc:docMk/>
            <pc:sldMk cId="681649826" sldId="285"/>
            <ac:spMk id="36" creationId="{17674F38-23E6-7146-5E91-EE69533A3A8D}"/>
          </ac:spMkLst>
        </pc:spChg>
        <pc:spChg chg="add mod">
          <ac:chgData name="Manuel Gugger" userId="f358c1fef5296739" providerId="LiveId" clId="{84277D83-B7A8-4927-9C95-9B2A27F465B5}" dt="2024-03-17T11:20:47.562" v="2376"/>
          <ac:spMkLst>
            <pc:docMk/>
            <pc:sldMk cId="681649826" sldId="285"/>
            <ac:spMk id="37" creationId="{AE040BD3-732C-0D52-0CEB-37A9F9F5C651}"/>
          </ac:spMkLst>
        </pc:spChg>
        <pc:spChg chg="add mod">
          <ac:chgData name="Manuel Gugger" userId="f358c1fef5296739" providerId="LiveId" clId="{84277D83-B7A8-4927-9C95-9B2A27F465B5}" dt="2024-03-17T11:20:47.562" v="2376"/>
          <ac:spMkLst>
            <pc:docMk/>
            <pc:sldMk cId="681649826" sldId="285"/>
            <ac:spMk id="38" creationId="{736CB49B-E5AC-17E2-7208-FF8940D0F150}"/>
          </ac:spMkLst>
        </pc:spChg>
        <pc:spChg chg="add mod">
          <ac:chgData name="Manuel Gugger" userId="f358c1fef5296739" providerId="LiveId" clId="{84277D83-B7A8-4927-9C95-9B2A27F465B5}" dt="2024-03-17T11:20:47.562" v="2376"/>
          <ac:spMkLst>
            <pc:docMk/>
            <pc:sldMk cId="681649826" sldId="285"/>
            <ac:spMk id="39" creationId="{7D6FBDDD-EDC3-A4B9-ED30-9F58330FB016}"/>
          </ac:spMkLst>
        </pc:spChg>
        <pc:spChg chg="add mod">
          <ac:chgData name="Manuel Gugger" userId="f358c1fef5296739" providerId="LiveId" clId="{84277D83-B7A8-4927-9C95-9B2A27F465B5}" dt="2024-03-17T11:20:47.562" v="2376"/>
          <ac:spMkLst>
            <pc:docMk/>
            <pc:sldMk cId="681649826" sldId="285"/>
            <ac:spMk id="40" creationId="{9228417B-B018-DCD4-F4A4-95C69A819A3E}"/>
          </ac:spMkLst>
        </pc:spChg>
        <pc:spChg chg="add mod">
          <ac:chgData name="Manuel Gugger" userId="f358c1fef5296739" providerId="LiveId" clId="{84277D83-B7A8-4927-9C95-9B2A27F465B5}" dt="2024-03-17T11:20:47.562" v="2376"/>
          <ac:spMkLst>
            <pc:docMk/>
            <pc:sldMk cId="681649826" sldId="285"/>
            <ac:spMk id="41" creationId="{D4E08C79-2AC1-705D-6DCF-621B0094CA26}"/>
          </ac:spMkLst>
        </pc:spChg>
        <pc:spChg chg="add mod">
          <ac:chgData name="Manuel Gugger" userId="f358c1fef5296739" providerId="LiveId" clId="{84277D83-B7A8-4927-9C95-9B2A27F465B5}" dt="2024-03-17T11:20:47.562" v="2376"/>
          <ac:spMkLst>
            <pc:docMk/>
            <pc:sldMk cId="681649826" sldId="285"/>
            <ac:spMk id="42" creationId="{46020C13-E657-FB44-BFCB-BF40CE063BFA}"/>
          </ac:spMkLst>
        </pc:spChg>
        <pc:spChg chg="add del mod">
          <ac:chgData name="Manuel Gugger" userId="f358c1fef5296739" providerId="LiveId" clId="{84277D83-B7A8-4927-9C95-9B2A27F465B5}" dt="2024-03-17T17:01:35.104" v="3289" actId="478"/>
          <ac:spMkLst>
            <pc:docMk/>
            <pc:sldMk cId="681649826" sldId="285"/>
            <ac:spMk id="45" creationId="{B54E7F87-B5B2-9BC7-9482-0BE0687F3B31}"/>
          </ac:spMkLst>
        </pc:spChg>
        <pc:spChg chg="del">
          <ac:chgData name="Manuel Gugger" userId="f358c1fef5296739" providerId="LiveId" clId="{84277D83-B7A8-4927-9C95-9B2A27F465B5}" dt="2024-03-17T11:20:42.716" v="2375" actId="478"/>
          <ac:spMkLst>
            <pc:docMk/>
            <pc:sldMk cId="681649826" sldId="285"/>
            <ac:spMk id="46" creationId="{9AFF808F-2CAA-1E4A-D133-59277F5E5E42}"/>
          </ac:spMkLst>
        </pc:spChg>
        <pc:spChg chg="del">
          <ac:chgData name="Manuel Gugger" userId="f358c1fef5296739" providerId="LiveId" clId="{84277D83-B7A8-4927-9C95-9B2A27F465B5}" dt="2024-03-17T11:20:42.716" v="2375" actId="478"/>
          <ac:spMkLst>
            <pc:docMk/>
            <pc:sldMk cId="681649826" sldId="285"/>
            <ac:spMk id="47" creationId="{D2D71D54-6984-BB8E-97A6-8974375B2322}"/>
          </ac:spMkLst>
        </pc:spChg>
        <pc:spChg chg="del">
          <ac:chgData name="Manuel Gugger" userId="f358c1fef5296739" providerId="LiveId" clId="{84277D83-B7A8-4927-9C95-9B2A27F465B5}" dt="2024-03-17T11:20:42.716" v="2375" actId="478"/>
          <ac:spMkLst>
            <pc:docMk/>
            <pc:sldMk cId="681649826" sldId="285"/>
            <ac:spMk id="48" creationId="{8E25D9C2-D8FC-6AEC-81FC-3A454597C3DE}"/>
          </ac:spMkLst>
        </pc:spChg>
        <pc:spChg chg="del">
          <ac:chgData name="Manuel Gugger" userId="f358c1fef5296739" providerId="LiveId" clId="{84277D83-B7A8-4927-9C95-9B2A27F465B5}" dt="2024-03-17T11:20:42.716" v="2375" actId="478"/>
          <ac:spMkLst>
            <pc:docMk/>
            <pc:sldMk cId="681649826" sldId="285"/>
            <ac:spMk id="49" creationId="{9071831F-26D2-5D87-F9E3-6B8C8C69D3FA}"/>
          </ac:spMkLst>
        </pc:spChg>
        <pc:spChg chg="del">
          <ac:chgData name="Manuel Gugger" userId="f358c1fef5296739" providerId="LiveId" clId="{84277D83-B7A8-4927-9C95-9B2A27F465B5}" dt="2024-03-17T11:20:42.716" v="2375" actId="478"/>
          <ac:spMkLst>
            <pc:docMk/>
            <pc:sldMk cId="681649826" sldId="285"/>
            <ac:spMk id="50" creationId="{D3010B85-FBB6-3AA3-85E0-288725ABEF47}"/>
          </ac:spMkLst>
        </pc:spChg>
        <pc:spChg chg="del">
          <ac:chgData name="Manuel Gugger" userId="f358c1fef5296739" providerId="LiveId" clId="{84277D83-B7A8-4927-9C95-9B2A27F465B5}" dt="2024-03-17T11:20:42.716" v="2375" actId="478"/>
          <ac:spMkLst>
            <pc:docMk/>
            <pc:sldMk cId="681649826" sldId="285"/>
            <ac:spMk id="51" creationId="{92978C2A-8B86-FF2F-0971-863F01A4FC39}"/>
          </ac:spMkLst>
        </pc:spChg>
        <pc:spChg chg="del">
          <ac:chgData name="Manuel Gugger" userId="f358c1fef5296739" providerId="LiveId" clId="{84277D83-B7A8-4927-9C95-9B2A27F465B5}" dt="2024-03-17T11:20:42.716" v="2375" actId="478"/>
          <ac:spMkLst>
            <pc:docMk/>
            <pc:sldMk cId="681649826" sldId="285"/>
            <ac:spMk id="52" creationId="{865C083C-5AB8-B108-1C06-F94BDB6DD806}"/>
          </ac:spMkLst>
        </pc:spChg>
        <pc:spChg chg="del">
          <ac:chgData name="Manuel Gugger" userId="f358c1fef5296739" providerId="LiveId" clId="{84277D83-B7A8-4927-9C95-9B2A27F465B5}" dt="2024-03-17T11:20:42.716" v="2375" actId="478"/>
          <ac:spMkLst>
            <pc:docMk/>
            <pc:sldMk cId="681649826" sldId="285"/>
            <ac:spMk id="53" creationId="{D090C0B4-2442-D571-CAC6-BD8D3DF10C45}"/>
          </ac:spMkLst>
        </pc:spChg>
        <pc:spChg chg="del">
          <ac:chgData name="Manuel Gugger" userId="f358c1fef5296739" providerId="LiveId" clId="{84277D83-B7A8-4927-9C95-9B2A27F465B5}" dt="2024-03-17T11:20:42.716" v="2375" actId="478"/>
          <ac:spMkLst>
            <pc:docMk/>
            <pc:sldMk cId="681649826" sldId="285"/>
            <ac:spMk id="54" creationId="{8F7FCA63-BAF4-AF59-C0BE-F3882469CEDF}"/>
          </ac:spMkLst>
        </pc:spChg>
        <pc:spChg chg="del">
          <ac:chgData name="Manuel Gugger" userId="f358c1fef5296739" providerId="LiveId" clId="{84277D83-B7A8-4927-9C95-9B2A27F465B5}" dt="2024-03-17T11:20:42.716" v="2375" actId="478"/>
          <ac:spMkLst>
            <pc:docMk/>
            <pc:sldMk cId="681649826" sldId="285"/>
            <ac:spMk id="55" creationId="{2B42D2D7-2049-0CB5-F2E8-02DB0A5F3AAB}"/>
          </ac:spMkLst>
        </pc:spChg>
        <pc:cxnChg chg="mod">
          <ac:chgData name="Manuel Gugger" userId="f358c1fef5296739" providerId="LiveId" clId="{84277D83-B7A8-4927-9C95-9B2A27F465B5}" dt="2024-03-17T11:22:19.272" v="2378" actId="14100"/>
          <ac:cxnSpMkLst>
            <pc:docMk/>
            <pc:sldMk cId="681649826" sldId="285"/>
            <ac:cxnSpMk id="9" creationId="{4AAD90B9-573A-195B-72A0-0091202212B1}"/>
          </ac:cxnSpMkLst>
        </pc:cxnChg>
        <pc:cxnChg chg="mod">
          <ac:chgData name="Manuel Gugger" userId="f358c1fef5296739" providerId="LiveId" clId="{84277D83-B7A8-4927-9C95-9B2A27F465B5}" dt="2024-03-17T11:22:19.272" v="2378" actId="14100"/>
          <ac:cxnSpMkLst>
            <pc:docMk/>
            <pc:sldMk cId="681649826" sldId="285"/>
            <ac:cxnSpMk id="22" creationId="{A2D2BF14-324B-AD23-84BE-6B70A66A57E7}"/>
          </ac:cxnSpMkLst>
        </pc:cxnChg>
      </pc:sldChg>
      <pc:sldChg chg="addSp delSp modSp add mod modNotesTx">
        <pc:chgData name="Manuel Gugger" userId="f358c1fef5296739" providerId="LiveId" clId="{84277D83-B7A8-4927-9C95-9B2A27F465B5}" dt="2024-03-21T08:59:00.033" v="4358"/>
        <pc:sldMkLst>
          <pc:docMk/>
          <pc:sldMk cId="1892292123" sldId="286"/>
        </pc:sldMkLst>
        <pc:spChg chg="mod">
          <ac:chgData name="Manuel Gugger" userId="f358c1fef5296739" providerId="LiveId" clId="{84277D83-B7A8-4927-9C95-9B2A27F465B5}" dt="2024-03-17T11:22:52.610" v="2399" actId="14100"/>
          <ac:spMkLst>
            <pc:docMk/>
            <pc:sldMk cId="1892292123" sldId="286"/>
            <ac:spMk id="4" creationId="{7E49930A-4A09-3DD6-D26B-223C8C7EDEAF}"/>
          </ac:spMkLst>
        </pc:spChg>
        <pc:spChg chg="del">
          <ac:chgData name="Manuel Gugger" userId="f358c1fef5296739" providerId="LiveId" clId="{84277D83-B7A8-4927-9C95-9B2A27F465B5}" dt="2024-03-17T11:22:26.322" v="2380" actId="478"/>
          <ac:spMkLst>
            <pc:docMk/>
            <pc:sldMk cId="1892292123" sldId="286"/>
            <ac:spMk id="18" creationId="{CD378DDB-980F-10B7-24AD-3201D38E8D20}"/>
          </ac:spMkLst>
        </pc:spChg>
        <pc:spChg chg="add mod">
          <ac:chgData name="Manuel Gugger" userId="f358c1fef5296739" providerId="LiveId" clId="{84277D83-B7A8-4927-9C95-9B2A27F465B5}" dt="2024-03-17T17:00:49.639" v="3284"/>
          <ac:spMkLst>
            <pc:docMk/>
            <pc:sldMk cId="1892292123" sldId="286"/>
            <ac:spMk id="18" creationId="{E967D1EE-371A-CD1B-CD5B-7A946CEC0B0E}"/>
          </ac:spMkLst>
        </pc:spChg>
        <pc:spChg chg="del">
          <ac:chgData name="Manuel Gugger" userId="f358c1fef5296739" providerId="LiveId" clId="{84277D83-B7A8-4927-9C95-9B2A27F465B5}" dt="2024-03-17T11:22:26.322" v="2380" actId="478"/>
          <ac:spMkLst>
            <pc:docMk/>
            <pc:sldMk cId="1892292123" sldId="286"/>
            <ac:spMk id="19" creationId="{4F34494C-18CF-7571-CC2A-E72034328106}"/>
          </ac:spMkLst>
        </pc:spChg>
        <pc:spChg chg="del">
          <ac:chgData name="Manuel Gugger" userId="f358c1fef5296739" providerId="LiveId" clId="{84277D83-B7A8-4927-9C95-9B2A27F465B5}" dt="2024-03-17T11:22:26.322" v="2380" actId="478"/>
          <ac:spMkLst>
            <pc:docMk/>
            <pc:sldMk cId="1892292123" sldId="286"/>
            <ac:spMk id="21" creationId="{2A804251-4EB7-2672-ACD7-93C11ED8D6F8}"/>
          </ac:spMkLst>
        </pc:spChg>
        <pc:spChg chg="add mod">
          <ac:chgData name="Manuel Gugger" userId="f358c1fef5296739" providerId="LiveId" clId="{84277D83-B7A8-4927-9C95-9B2A27F465B5}" dt="2024-03-17T11:22:48.681" v="2398" actId="1076"/>
          <ac:spMkLst>
            <pc:docMk/>
            <pc:sldMk cId="1892292123" sldId="286"/>
            <ac:spMk id="26" creationId="{7901FD2C-CF23-AF43-70E5-C77B9ABA7F41}"/>
          </ac:spMkLst>
        </pc:spChg>
        <pc:spChg chg="del">
          <ac:chgData name="Manuel Gugger" userId="f358c1fef5296739" providerId="LiveId" clId="{84277D83-B7A8-4927-9C95-9B2A27F465B5}" dt="2024-03-17T11:22:26.322" v="2380" actId="478"/>
          <ac:spMkLst>
            <pc:docMk/>
            <pc:sldMk cId="1892292123" sldId="286"/>
            <ac:spMk id="30" creationId="{1D361ABF-4B8E-ADBA-24C0-FE8B1AAFA5E9}"/>
          </ac:spMkLst>
        </pc:spChg>
        <pc:spChg chg="del">
          <ac:chgData name="Manuel Gugger" userId="f358c1fef5296739" providerId="LiveId" clId="{84277D83-B7A8-4927-9C95-9B2A27F465B5}" dt="2024-03-17T11:22:26.322" v="2380" actId="478"/>
          <ac:spMkLst>
            <pc:docMk/>
            <pc:sldMk cId="1892292123" sldId="286"/>
            <ac:spMk id="31" creationId="{A84C60EA-8518-FB9B-F71B-6B5573DFBAD2}"/>
          </ac:spMkLst>
        </pc:spChg>
        <pc:spChg chg="del">
          <ac:chgData name="Manuel Gugger" userId="f358c1fef5296739" providerId="LiveId" clId="{84277D83-B7A8-4927-9C95-9B2A27F465B5}" dt="2024-03-17T11:22:26.322" v="2380" actId="478"/>
          <ac:spMkLst>
            <pc:docMk/>
            <pc:sldMk cId="1892292123" sldId="286"/>
            <ac:spMk id="32" creationId="{84B0FF81-CA4A-1B93-57DC-A735E22D5AE1}"/>
          </ac:spMkLst>
        </pc:spChg>
        <pc:spChg chg="del">
          <ac:chgData name="Manuel Gugger" userId="f358c1fef5296739" providerId="LiveId" clId="{84277D83-B7A8-4927-9C95-9B2A27F465B5}" dt="2024-03-17T11:22:26.322" v="2380" actId="478"/>
          <ac:spMkLst>
            <pc:docMk/>
            <pc:sldMk cId="1892292123" sldId="286"/>
            <ac:spMk id="33" creationId="{4415910A-BC4C-1739-28E2-812B080EFDC9}"/>
          </ac:spMkLst>
        </pc:spChg>
        <pc:spChg chg="del">
          <ac:chgData name="Manuel Gugger" userId="f358c1fef5296739" providerId="LiveId" clId="{84277D83-B7A8-4927-9C95-9B2A27F465B5}" dt="2024-03-17T11:22:26.322" v="2380" actId="478"/>
          <ac:spMkLst>
            <pc:docMk/>
            <pc:sldMk cId="1892292123" sldId="286"/>
            <ac:spMk id="34" creationId="{38B5BB82-AABE-A5E0-87A0-5217436595A6}"/>
          </ac:spMkLst>
        </pc:spChg>
        <pc:spChg chg="del">
          <ac:chgData name="Manuel Gugger" userId="f358c1fef5296739" providerId="LiveId" clId="{84277D83-B7A8-4927-9C95-9B2A27F465B5}" dt="2024-03-17T11:22:26.322" v="2380" actId="478"/>
          <ac:spMkLst>
            <pc:docMk/>
            <pc:sldMk cId="1892292123" sldId="286"/>
            <ac:spMk id="35" creationId="{E893859F-B38F-742A-D5B5-ED85F0409DE2}"/>
          </ac:spMkLst>
        </pc:spChg>
        <pc:spChg chg="del">
          <ac:chgData name="Manuel Gugger" userId="f358c1fef5296739" providerId="LiveId" clId="{84277D83-B7A8-4927-9C95-9B2A27F465B5}" dt="2024-03-17T11:22:26.322" v="2380" actId="478"/>
          <ac:spMkLst>
            <pc:docMk/>
            <pc:sldMk cId="1892292123" sldId="286"/>
            <ac:spMk id="36" creationId="{17674F38-23E6-7146-5E91-EE69533A3A8D}"/>
          </ac:spMkLst>
        </pc:spChg>
        <pc:spChg chg="del">
          <ac:chgData name="Manuel Gugger" userId="f358c1fef5296739" providerId="LiveId" clId="{84277D83-B7A8-4927-9C95-9B2A27F465B5}" dt="2024-03-17T11:22:26.322" v="2380" actId="478"/>
          <ac:spMkLst>
            <pc:docMk/>
            <pc:sldMk cId="1892292123" sldId="286"/>
            <ac:spMk id="37" creationId="{AE040BD3-732C-0D52-0CEB-37A9F9F5C651}"/>
          </ac:spMkLst>
        </pc:spChg>
        <pc:spChg chg="del">
          <ac:chgData name="Manuel Gugger" userId="f358c1fef5296739" providerId="LiveId" clId="{84277D83-B7A8-4927-9C95-9B2A27F465B5}" dt="2024-03-17T11:22:26.322" v="2380" actId="478"/>
          <ac:spMkLst>
            <pc:docMk/>
            <pc:sldMk cId="1892292123" sldId="286"/>
            <ac:spMk id="38" creationId="{736CB49B-E5AC-17E2-7208-FF8940D0F150}"/>
          </ac:spMkLst>
        </pc:spChg>
        <pc:spChg chg="del">
          <ac:chgData name="Manuel Gugger" userId="f358c1fef5296739" providerId="LiveId" clId="{84277D83-B7A8-4927-9C95-9B2A27F465B5}" dt="2024-03-17T11:22:26.322" v="2380" actId="478"/>
          <ac:spMkLst>
            <pc:docMk/>
            <pc:sldMk cId="1892292123" sldId="286"/>
            <ac:spMk id="39" creationId="{7D6FBDDD-EDC3-A4B9-ED30-9F58330FB016}"/>
          </ac:spMkLst>
        </pc:spChg>
        <pc:spChg chg="del">
          <ac:chgData name="Manuel Gugger" userId="f358c1fef5296739" providerId="LiveId" clId="{84277D83-B7A8-4927-9C95-9B2A27F465B5}" dt="2024-03-17T11:22:26.322" v="2380" actId="478"/>
          <ac:spMkLst>
            <pc:docMk/>
            <pc:sldMk cId="1892292123" sldId="286"/>
            <ac:spMk id="40" creationId="{9228417B-B018-DCD4-F4A4-95C69A819A3E}"/>
          </ac:spMkLst>
        </pc:spChg>
        <pc:spChg chg="del">
          <ac:chgData name="Manuel Gugger" userId="f358c1fef5296739" providerId="LiveId" clId="{84277D83-B7A8-4927-9C95-9B2A27F465B5}" dt="2024-03-17T11:22:26.322" v="2380" actId="478"/>
          <ac:spMkLst>
            <pc:docMk/>
            <pc:sldMk cId="1892292123" sldId="286"/>
            <ac:spMk id="41" creationId="{D4E08C79-2AC1-705D-6DCF-621B0094CA26}"/>
          </ac:spMkLst>
        </pc:spChg>
        <pc:spChg chg="del">
          <ac:chgData name="Manuel Gugger" userId="f358c1fef5296739" providerId="LiveId" clId="{84277D83-B7A8-4927-9C95-9B2A27F465B5}" dt="2024-03-17T11:22:26.322" v="2380" actId="478"/>
          <ac:spMkLst>
            <pc:docMk/>
            <pc:sldMk cId="1892292123" sldId="286"/>
            <ac:spMk id="42" creationId="{46020C13-E657-FB44-BFCB-BF40CE063BFA}"/>
          </ac:spMkLst>
        </pc:spChg>
        <pc:spChg chg="add mod">
          <ac:chgData name="Manuel Gugger" userId="f358c1fef5296739" providerId="LiveId" clId="{84277D83-B7A8-4927-9C95-9B2A27F465B5}" dt="2024-03-17T17:00:57.600" v="3287" actId="20577"/>
          <ac:spMkLst>
            <pc:docMk/>
            <pc:sldMk cId="1892292123" sldId="286"/>
            <ac:spMk id="46" creationId="{8A7CF36D-C283-0B42-99E4-C181DD07E830}"/>
          </ac:spMkLst>
        </pc:spChg>
        <pc:spChg chg="add del mod">
          <ac:chgData name="Manuel Gugger" userId="f358c1fef5296739" providerId="LiveId" clId="{84277D83-B7A8-4927-9C95-9B2A27F465B5}" dt="2024-03-18T20:22:39.431" v="3819" actId="478"/>
          <ac:spMkLst>
            <pc:docMk/>
            <pc:sldMk cId="1892292123" sldId="286"/>
            <ac:spMk id="47" creationId="{83168D5D-8591-AFF2-3C9D-89B2F5729EFA}"/>
          </ac:spMkLst>
        </pc:spChg>
        <pc:picChg chg="mod">
          <ac:chgData name="Manuel Gugger" userId="f358c1fef5296739" providerId="LiveId" clId="{84277D83-B7A8-4927-9C95-9B2A27F465B5}" dt="2024-03-17T11:29:05.400" v="2571" actId="1076"/>
          <ac:picMkLst>
            <pc:docMk/>
            <pc:sldMk cId="1892292123" sldId="286"/>
            <ac:picMk id="2" creationId="{29FA96F7-CCE1-8B95-9E82-019D61B76F05}"/>
          </ac:picMkLst>
        </pc:picChg>
        <pc:picChg chg="mod">
          <ac:chgData name="Manuel Gugger" userId="f358c1fef5296739" providerId="LiveId" clId="{84277D83-B7A8-4927-9C95-9B2A27F465B5}" dt="2024-03-17T11:29:01.693" v="2570" actId="1076"/>
          <ac:picMkLst>
            <pc:docMk/>
            <pc:sldMk cId="1892292123" sldId="286"/>
            <ac:picMk id="3" creationId="{5954D20E-FC98-AD98-9AA3-0A7D58F403E6}"/>
          </ac:picMkLst>
        </pc:picChg>
        <pc:picChg chg="mod">
          <ac:chgData name="Manuel Gugger" userId="f358c1fef5296739" providerId="LiveId" clId="{84277D83-B7A8-4927-9C95-9B2A27F465B5}" dt="2024-03-17T11:28:58.573" v="2569" actId="1076"/>
          <ac:picMkLst>
            <pc:docMk/>
            <pc:sldMk cId="1892292123" sldId="286"/>
            <ac:picMk id="5" creationId="{F41C6140-7D83-DA65-36FE-C4FD45E719BF}"/>
          </ac:picMkLst>
        </pc:picChg>
        <pc:picChg chg="mod">
          <ac:chgData name="Manuel Gugger" userId="f358c1fef5296739" providerId="LiveId" clId="{84277D83-B7A8-4927-9C95-9B2A27F465B5}" dt="2024-03-17T11:28:56.216" v="2568" actId="1076"/>
          <ac:picMkLst>
            <pc:docMk/>
            <pc:sldMk cId="1892292123" sldId="286"/>
            <ac:picMk id="6" creationId="{175EE674-FF03-D54B-F7CE-F99C46B3B712}"/>
          </ac:picMkLst>
        </pc:picChg>
        <pc:picChg chg="mod">
          <ac:chgData name="Manuel Gugger" userId="f358c1fef5296739" providerId="LiveId" clId="{84277D83-B7A8-4927-9C95-9B2A27F465B5}" dt="2024-03-17T11:28:52.688" v="2567" actId="1076"/>
          <ac:picMkLst>
            <pc:docMk/>
            <pc:sldMk cId="1892292123" sldId="286"/>
            <ac:picMk id="7" creationId="{153DCE04-3425-77AD-1EDC-83368A330CCF}"/>
          </ac:picMkLst>
        </pc:picChg>
        <pc:picChg chg="mod">
          <ac:chgData name="Manuel Gugger" userId="f358c1fef5296739" providerId="LiveId" clId="{84277D83-B7A8-4927-9C95-9B2A27F465B5}" dt="2024-03-17T11:28:50.016" v="2566" actId="1076"/>
          <ac:picMkLst>
            <pc:docMk/>
            <pc:sldMk cId="1892292123" sldId="286"/>
            <ac:picMk id="10" creationId="{1DA7FEF2-3894-EEA9-E9B8-19597D818B5C}"/>
          </ac:picMkLst>
        </pc:picChg>
        <pc:picChg chg="mod">
          <ac:chgData name="Manuel Gugger" userId="f358c1fef5296739" providerId="LiveId" clId="{84277D83-B7A8-4927-9C95-9B2A27F465B5}" dt="2024-03-17T11:28:47.260" v="2565" actId="1076"/>
          <ac:picMkLst>
            <pc:docMk/>
            <pc:sldMk cId="1892292123" sldId="286"/>
            <ac:picMk id="11" creationId="{ADBF33DD-8A60-A065-8448-E4595BDB09FA}"/>
          </ac:picMkLst>
        </pc:picChg>
        <pc:picChg chg="mod">
          <ac:chgData name="Manuel Gugger" userId="f358c1fef5296739" providerId="LiveId" clId="{84277D83-B7A8-4927-9C95-9B2A27F465B5}" dt="2024-03-17T11:28:42.940" v="2564" actId="1076"/>
          <ac:picMkLst>
            <pc:docMk/>
            <pc:sldMk cId="1892292123" sldId="286"/>
            <ac:picMk id="12" creationId="{DE191E44-4DE0-8137-C7F1-F90C24A3D0D5}"/>
          </ac:picMkLst>
        </pc:picChg>
        <pc:picChg chg="mod">
          <ac:chgData name="Manuel Gugger" userId="f358c1fef5296739" providerId="LiveId" clId="{84277D83-B7A8-4927-9C95-9B2A27F465B5}" dt="2024-03-17T11:28:39.515" v="2563" actId="1076"/>
          <ac:picMkLst>
            <pc:docMk/>
            <pc:sldMk cId="1892292123" sldId="286"/>
            <ac:picMk id="13" creationId="{731A4CD0-3D6B-D07B-CCA0-5C7E81733813}"/>
          </ac:picMkLst>
        </pc:picChg>
        <pc:picChg chg="mod">
          <ac:chgData name="Manuel Gugger" userId="f358c1fef5296739" providerId="LiveId" clId="{84277D83-B7A8-4927-9C95-9B2A27F465B5}" dt="2024-03-17T11:22:30.936" v="2383" actId="1076"/>
          <ac:picMkLst>
            <pc:docMk/>
            <pc:sldMk cId="1892292123" sldId="286"/>
            <ac:picMk id="20" creationId="{474C0413-C6D6-F750-033C-451FD0D421A7}"/>
          </ac:picMkLst>
        </pc:picChg>
        <pc:picChg chg="mod">
          <ac:chgData name="Manuel Gugger" userId="f358c1fef5296739" providerId="LiveId" clId="{84277D83-B7A8-4927-9C95-9B2A27F465B5}" dt="2024-03-17T11:29:09.733" v="2572" actId="1076"/>
          <ac:picMkLst>
            <pc:docMk/>
            <pc:sldMk cId="1892292123" sldId="286"/>
            <ac:picMk id="27" creationId="{CF9069E8-66CD-9661-C454-4BDE2BE32DFB}"/>
          </ac:picMkLst>
        </pc:picChg>
        <pc:cxnChg chg="mod">
          <ac:chgData name="Manuel Gugger" userId="f358c1fef5296739" providerId="LiveId" clId="{84277D83-B7A8-4927-9C95-9B2A27F465B5}" dt="2024-03-17T11:22:52.610" v="2399" actId="14100"/>
          <ac:cxnSpMkLst>
            <pc:docMk/>
            <pc:sldMk cId="1892292123" sldId="286"/>
            <ac:cxnSpMk id="9" creationId="{4AAD90B9-573A-195B-72A0-0091202212B1}"/>
          </ac:cxnSpMkLst>
        </pc:cxnChg>
        <pc:cxnChg chg="mod">
          <ac:chgData name="Manuel Gugger" userId="f358c1fef5296739" providerId="LiveId" clId="{84277D83-B7A8-4927-9C95-9B2A27F465B5}" dt="2024-03-17T11:22:52.610" v="2399" actId="14100"/>
          <ac:cxnSpMkLst>
            <pc:docMk/>
            <pc:sldMk cId="1892292123" sldId="286"/>
            <ac:cxnSpMk id="22" creationId="{A2D2BF14-324B-AD23-84BE-6B70A66A57E7}"/>
          </ac:cxnSpMkLst>
        </pc:cxnChg>
        <pc:cxnChg chg="add mod">
          <ac:chgData name="Manuel Gugger" userId="f358c1fef5296739" providerId="LiveId" clId="{84277D83-B7A8-4927-9C95-9B2A27F465B5}" dt="2024-03-17T11:23:20.810" v="2469" actId="692"/>
          <ac:cxnSpMkLst>
            <pc:docMk/>
            <pc:sldMk cId="1892292123" sldId="286"/>
            <ac:cxnSpMk id="44" creationId="{C2A619F1-4362-1B90-5792-6D7759B1BDE6}"/>
          </ac:cxnSpMkLst>
        </pc:cxnChg>
      </pc:sldChg>
      <pc:sldChg chg="add del">
        <pc:chgData name="Manuel Gugger" userId="f358c1fef5296739" providerId="LiveId" clId="{84277D83-B7A8-4927-9C95-9B2A27F465B5}" dt="2024-03-17T11:39:30.035" v="2658"/>
        <pc:sldMkLst>
          <pc:docMk/>
          <pc:sldMk cId="2525686851" sldId="287"/>
        </pc:sldMkLst>
      </pc:sldChg>
      <pc:sldChg chg="addSp delSp modSp new mod modClrScheme chgLayout">
        <pc:chgData name="Manuel Gugger" userId="f358c1fef5296739" providerId="LiveId" clId="{84277D83-B7A8-4927-9C95-9B2A27F465B5}" dt="2024-03-18T20:26:57.636" v="3903" actId="20577"/>
        <pc:sldMkLst>
          <pc:docMk/>
          <pc:sldMk cId="2969536164" sldId="287"/>
        </pc:sldMkLst>
        <pc:spChg chg="add mod ord">
          <ac:chgData name="Manuel Gugger" userId="f358c1fef5296739" providerId="LiveId" clId="{84277D83-B7A8-4927-9C95-9B2A27F465B5}" dt="2024-03-18T20:26:57.636" v="3903" actId="20577"/>
          <ac:spMkLst>
            <pc:docMk/>
            <pc:sldMk cId="2969536164" sldId="287"/>
            <ac:spMk id="2" creationId="{40D52CEB-ABC6-1642-6026-60682A9B186C}"/>
          </ac:spMkLst>
        </pc:spChg>
        <pc:spChg chg="del mod ord">
          <ac:chgData name="Manuel Gugger" userId="f358c1fef5296739" providerId="LiveId" clId="{84277D83-B7A8-4927-9C95-9B2A27F465B5}" dt="2024-03-17T11:48:12.947" v="2809" actId="700"/>
          <ac:spMkLst>
            <pc:docMk/>
            <pc:sldMk cId="2969536164" sldId="287"/>
            <ac:spMk id="2" creationId="{94C82502-664B-C350-2B36-10C02A616EE0}"/>
          </ac:spMkLst>
        </pc:spChg>
        <pc:spChg chg="del mod ord">
          <ac:chgData name="Manuel Gugger" userId="f358c1fef5296739" providerId="LiveId" clId="{84277D83-B7A8-4927-9C95-9B2A27F465B5}" dt="2024-03-17T11:48:12.947" v="2809" actId="700"/>
          <ac:spMkLst>
            <pc:docMk/>
            <pc:sldMk cId="2969536164" sldId="287"/>
            <ac:spMk id="3" creationId="{B23003B7-BF04-6485-6165-26156CC4304D}"/>
          </ac:spMkLst>
        </pc:spChg>
        <pc:spChg chg="add mod ord">
          <ac:chgData name="Manuel Gugger" userId="f358c1fef5296739" providerId="LiveId" clId="{84277D83-B7A8-4927-9C95-9B2A27F465B5}" dt="2024-03-18T19:18:01.205" v="3624" actId="27636"/>
          <ac:spMkLst>
            <pc:docMk/>
            <pc:sldMk cId="2969536164" sldId="287"/>
            <ac:spMk id="4" creationId="{22DC2BA6-F01A-EFB8-15A5-6B2FA7DFE132}"/>
          </ac:spMkLst>
        </pc:spChg>
        <pc:spChg chg="add del mod ord">
          <ac:chgData name="Manuel Gugger" userId="f358c1fef5296739" providerId="LiveId" clId="{84277D83-B7A8-4927-9C95-9B2A27F465B5}" dt="2024-03-18T19:14:24.721" v="3410" actId="700"/>
          <ac:spMkLst>
            <pc:docMk/>
            <pc:sldMk cId="2969536164" sldId="287"/>
            <ac:spMk id="5" creationId="{9136E6A6-CFBD-C0D9-3522-7C8183A00962}"/>
          </ac:spMkLst>
        </pc:spChg>
        <pc:picChg chg="add mod">
          <ac:chgData name="Manuel Gugger" userId="f358c1fef5296739" providerId="LiveId" clId="{84277D83-B7A8-4927-9C95-9B2A27F465B5}" dt="2024-03-18T19:19:04.679" v="3648" actId="14100"/>
          <ac:picMkLst>
            <pc:docMk/>
            <pc:sldMk cId="2969536164" sldId="287"/>
            <ac:picMk id="6" creationId="{84EC628E-6E09-FB0E-69C5-CDC55D5BA736}"/>
          </ac:picMkLst>
        </pc:picChg>
        <pc:picChg chg="add mod">
          <ac:chgData name="Manuel Gugger" userId="f358c1fef5296739" providerId="LiveId" clId="{84277D83-B7A8-4927-9C95-9B2A27F465B5}" dt="2024-03-18T19:19:49.417" v="3652" actId="1076"/>
          <ac:picMkLst>
            <pc:docMk/>
            <pc:sldMk cId="2969536164" sldId="287"/>
            <ac:picMk id="8" creationId="{4ACAC8B5-A421-D056-ECB4-7C69C8F3EEBC}"/>
          </ac:picMkLst>
        </pc:picChg>
      </pc:sldChg>
      <pc:sldChg chg="add del">
        <pc:chgData name="Manuel Gugger" userId="f358c1fef5296739" providerId="LiveId" clId="{84277D83-B7A8-4927-9C95-9B2A27F465B5}" dt="2024-03-17T11:43:42.920" v="2680"/>
        <pc:sldMkLst>
          <pc:docMk/>
          <pc:sldMk cId="3086182822" sldId="287"/>
        </pc:sldMkLst>
      </pc:sldChg>
      <pc:sldChg chg="new del">
        <pc:chgData name="Manuel Gugger" userId="f358c1fef5296739" providerId="LiveId" clId="{84277D83-B7A8-4927-9C95-9B2A27F465B5}" dt="2024-03-17T12:05:16.431" v="3057" actId="680"/>
        <pc:sldMkLst>
          <pc:docMk/>
          <pc:sldMk cId="71502631" sldId="288"/>
        </pc:sldMkLst>
      </pc:sldChg>
      <pc:sldChg chg="addSp delSp modSp new add del mod modClrScheme chgLayout">
        <pc:chgData name="Manuel Gugger" userId="f358c1fef5296739" providerId="LiveId" clId="{84277D83-B7A8-4927-9C95-9B2A27F465B5}" dt="2024-03-20T20:35:02.620" v="4187" actId="47"/>
        <pc:sldMkLst>
          <pc:docMk/>
          <pc:sldMk cId="249815454" sldId="288"/>
        </pc:sldMkLst>
        <pc:spChg chg="del">
          <ac:chgData name="Manuel Gugger" userId="f358c1fef5296739" providerId="LiveId" clId="{84277D83-B7A8-4927-9C95-9B2A27F465B5}" dt="2024-03-17T11:53:30.587" v="2820" actId="700"/>
          <ac:spMkLst>
            <pc:docMk/>
            <pc:sldMk cId="249815454" sldId="288"/>
            <ac:spMk id="2" creationId="{4A6FB341-8193-577D-6557-16E3FB6199E2}"/>
          </ac:spMkLst>
        </pc:spChg>
        <pc:spChg chg="del">
          <ac:chgData name="Manuel Gugger" userId="f358c1fef5296739" providerId="LiveId" clId="{84277D83-B7A8-4927-9C95-9B2A27F465B5}" dt="2024-03-17T11:53:30.587" v="2820" actId="700"/>
          <ac:spMkLst>
            <pc:docMk/>
            <pc:sldMk cId="249815454" sldId="288"/>
            <ac:spMk id="3" creationId="{C2CDC541-EC50-B2B8-5B60-0305D378CF31}"/>
          </ac:spMkLst>
        </pc:spChg>
        <pc:spChg chg="add mod">
          <ac:chgData name="Manuel Gugger" userId="f358c1fef5296739" providerId="LiveId" clId="{84277D83-B7A8-4927-9C95-9B2A27F465B5}" dt="2024-03-17T11:55:42.384" v="2867" actId="20577"/>
          <ac:spMkLst>
            <pc:docMk/>
            <pc:sldMk cId="249815454" sldId="288"/>
            <ac:spMk id="4" creationId="{FF2B3024-E305-A26B-6A5D-A66263FEA9DD}"/>
          </ac:spMkLst>
        </pc:spChg>
        <pc:spChg chg="add del mod">
          <ac:chgData name="Manuel Gugger" userId="f358c1fef5296739" providerId="LiveId" clId="{84277D83-B7A8-4927-9C95-9B2A27F465B5}" dt="2024-03-17T11:56:03.912" v="2868" actId="478"/>
          <ac:spMkLst>
            <pc:docMk/>
            <pc:sldMk cId="249815454" sldId="288"/>
            <ac:spMk id="5" creationId="{9A273D7E-5578-053A-6912-771C6CCC6FEB}"/>
          </ac:spMkLst>
        </pc:spChg>
        <pc:spChg chg="add mod">
          <ac:chgData name="Manuel Gugger" userId="f358c1fef5296739" providerId="LiveId" clId="{84277D83-B7A8-4927-9C95-9B2A27F465B5}" dt="2024-03-17T12:07:37.822" v="3072" actId="1076"/>
          <ac:spMkLst>
            <pc:docMk/>
            <pc:sldMk cId="249815454" sldId="288"/>
            <ac:spMk id="10" creationId="{0365FDD4-BAA9-479A-88CB-CFA6EE753672}"/>
          </ac:spMkLst>
        </pc:spChg>
        <pc:spChg chg="add del">
          <ac:chgData name="Manuel Gugger" userId="f358c1fef5296739" providerId="LiveId" clId="{84277D83-B7A8-4927-9C95-9B2A27F465B5}" dt="2024-03-17T12:09:32.384" v="3082" actId="478"/>
          <ac:spMkLst>
            <pc:docMk/>
            <pc:sldMk cId="249815454" sldId="288"/>
            <ac:spMk id="13" creationId="{817CD598-B9D5-4F51-5825-67032952DCE9}"/>
          </ac:spMkLst>
        </pc:spChg>
        <pc:spChg chg="add mod">
          <ac:chgData name="Manuel Gugger" userId="f358c1fef5296739" providerId="LiveId" clId="{84277D83-B7A8-4927-9C95-9B2A27F465B5}" dt="2024-03-17T12:10:29.491" v="3104" actId="1076"/>
          <ac:spMkLst>
            <pc:docMk/>
            <pc:sldMk cId="249815454" sldId="288"/>
            <ac:spMk id="15" creationId="{60890F53-A2C8-82F3-F015-94B6116A998B}"/>
          </ac:spMkLst>
        </pc:spChg>
        <pc:graphicFrameChg chg="add del mod modGraphic">
          <ac:chgData name="Manuel Gugger" userId="f358c1fef5296739" providerId="LiveId" clId="{84277D83-B7A8-4927-9C95-9B2A27F465B5}" dt="2024-03-17T12:08:12.173" v="3073"/>
          <ac:graphicFrameMkLst>
            <pc:docMk/>
            <pc:sldMk cId="249815454" sldId="288"/>
            <ac:graphicFrameMk id="6" creationId="{1D6B4533-C310-533F-4018-DF33790451AC}"/>
          </ac:graphicFrameMkLst>
        </pc:graphicFrameChg>
        <pc:picChg chg="add mod">
          <ac:chgData name="Manuel Gugger" userId="f358c1fef5296739" providerId="LiveId" clId="{84277D83-B7A8-4927-9C95-9B2A27F465B5}" dt="2024-03-17T12:07:03.213" v="3067" actId="1076"/>
          <ac:picMkLst>
            <pc:docMk/>
            <pc:sldMk cId="249815454" sldId="288"/>
            <ac:picMk id="7" creationId="{8473C0EA-4248-3D74-8728-2FBD0DA6E7D8}"/>
          </ac:picMkLst>
        </pc:picChg>
        <pc:picChg chg="add mod">
          <ac:chgData name="Manuel Gugger" userId="f358c1fef5296739" providerId="LiveId" clId="{84277D83-B7A8-4927-9C95-9B2A27F465B5}" dt="2024-03-17T12:10:48.775" v="3109" actId="1076"/>
          <ac:picMkLst>
            <pc:docMk/>
            <pc:sldMk cId="249815454" sldId="288"/>
            <ac:picMk id="8" creationId="{DB07783A-590B-ADF9-1CE0-938EB3D5440E}"/>
          </ac:picMkLst>
        </pc:picChg>
        <pc:picChg chg="add mod ord">
          <ac:chgData name="Manuel Gugger" userId="f358c1fef5296739" providerId="LiveId" clId="{84277D83-B7A8-4927-9C95-9B2A27F465B5}" dt="2024-03-17T12:08:20.386" v="3076" actId="166"/>
          <ac:picMkLst>
            <pc:docMk/>
            <pc:sldMk cId="249815454" sldId="288"/>
            <ac:picMk id="9" creationId="{D3D0B264-6D3D-C5EC-56B8-4DE6F0682599}"/>
          </ac:picMkLst>
        </pc:picChg>
        <pc:picChg chg="add mod">
          <ac:chgData name="Manuel Gugger" userId="f358c1fef5296739" providerId="LiveId" clId="{84277D83-B7A8-4927-9C95-9B2A27F465B5}" dt="2024-03-17T12:08:18.279" v="3075" actId="1076"/>
          <ac:picMkLst>
            <pc:docMk/>
            <pc:sldMk cId="249815454" sldId="288"/>
            <ac:picMk id="11" creationId="{A0E1B26B-44A0-0006-27C6-3EE0220E3CDE}"/>
          </ac:picMkLst>
        </pc:picChg>
        <pc:picChg chg="add mod">
          <ac:chgData name="Manuel Gugger" userId="f358c1fef5296739" providerId="LiveId" clId="{84277D83-B7A8-4927-9C95-9B2A27F465B5}" dt="2024-03-17T12:09:14.928" v="3080" actId="1076"/>
          <ac:picMkLst>
            <pc:docMk/>
            <pc:sldMk cId="249815454" sldId="288"/>
            <ac:picMk id="12" creationId="{7E77C8EF-619E-F3BE-33D3-16DA0E15D603}"/>
          </ac:picMkLst>
        </pc:picChg>
        <pc:picChg chg="add mod">
          <ac:chgData name="Manuel Gugger" userId="f358c1fef5296739" providerId="LiveId" clId="{84277D83-B7A8-4927-9C95-9B2A27F465B5}" dt="2024-03-17T12:10:12.895" v="3092" actId="1076"/>
          <ac:picMkLst>
            <pc:docMk/>
            <pc:sldMk cId="249815454" sldId="288"/>
            <ac:picMk id="14" creationId="{D509CFA0-5B38-7DE2-8CEF-7729F9FE99EC}"/>
          </ac:picMkLst>
        </pc:picChg>
        <pc:picChg chg="add del">
          <ac:chgData name="Manuel Gugger" userId="f358c1fef5296739" providerId="LiveId" clId="{84277D83-B7A8-4927-9C95-9B2A27F465B5}" dt="2024-03-17T12:09:47.679" v="3084" actId="478"/>
          <ac:picMkLst>
            <pc:docMk/>
            <pc:sldMk cId="249815454" sldId="288"/>
            <ac:picMk id="7172" creationId="{B35DA78F-0985-04F4-7FDF-5B7212CEF9BC}"/>
          </ac:picMkLst>
        </pc:picChg>
        <pc:picChg chg="add mod">
          <ac:chgData name="Manuel Gugger" userId="f358c1fef5296739" providerId="LiveId" clId="{84277D83-B7A8-4927-9C95-9B2A27F465B5}" dt="2024-03-17T12:10:47.547" v="3108" actId="1076"/>
          <ac:picMkLst>
            <pc:docMk/>
            <pc:sldMk cId="249815454" sldId="288"/>
            <ac:picMk id="7174" creationId="{02FC06CF-F200-A6A1-1E88-4743657C61A2}"/>
          </ac:picMkLst>
        </pc:picChg>
        <pc:picChg chg="add mod">
          <ac:chgData name="Manuel Gugger" userId="f358c1fef5296739" providerId="LiveId" clId="{84277D83-B7A8-4927-9C95-9B2A27F465B5}" dt="2024-03-17T12:10:50.979" v="3110" actId="1076"/>
          <ac:picMkLst>
            <pc:docMk/>
            <pc:sldMk cId="249815454" sldId="288"/>
            <ac:picMk id="7176" creationId="{3F1B3160-13BF-9DD6-FC8C-E03D3065BCC5}"/>
          </ac:picMkLst>
        </pc:picChg>
      </pc:sldChg>
      <pc:sldChg chg="addSp delSp modSp add del mod">
        <pc:chgData name="Manuel Gugger" userId="f358c1fef5296739" providerId="LiveId" clId="{84277D83-B7A8-4927-9C95-9B2A27F465B5}" dt="2024-03-20T20:25:03.058" v="4140" actId="47"/>
        <pc:sldMkLst>
          <pc:docMk/>
          <pc:sldMk cId="812690340" sldId="289"/>
        </pc:sldMkLst>
        <pc:spChg chg="add del mod">
          <ac:chgData name="Manuel Gugger" userId="f358c1fef5296739" providerId="LiveId" clId="{84277D83-B7A8-4927-9C95-9B2A27F465B5}" dt="2024-03-17T12:12:41.470" v="3126"/>
          <ac:spMkLst>
            <pc:docMk/>
            <pc:sldMk cId="812690340" sldId="289"/>
            <ac:spMk id="3" creationId="{FF8CD97F-A4C5-E9C0-E323-7ADAB3A3A1EB}"/>
          </ac:spMkLst>
        </pc:spChg>
        <pc:spChg chg="add mod">
          <ac:chgData name="Manuel Gugger" userId="f358c1fef5296739" providerId="LiveId" clId="{84277D83-B7A8-4927-9C95-9B2A27F465B5}" dt="2024-03-18T20:36:59.797" v="4051" actId="1076"/>
          <ac:spMkLst>
            <pc:docMk/>
            <pc:sldMk cId="812690340" sldId="289"/>
            <ac:spMk id="5" creationId="{832244E1-70BA-B82A-2AFB-2EB202C38A28}"/>
          </ac:spMkLst>
        </pc:spChg>
        <pc:spChg chg="del">
          <ac:chgData name="Manuel Gugger" userId="f358c1fef5296739" providerId="LiveId" clId="{84277D83-B7A8-4927-9C95-9B2A27F465B5}" dt="2024-03-17T12:12:41.455" v="3124" actId="478"/>
          <ac:spMkLst>
            <pc:docMk/>
            <pc:sldMk cId="812690340" sldId="289"/>
            <ac:spMk id="6" creationId="{EE3141DA-6C1B-1430-2E68-F357486CCDEE}"/>
          </ac:spMkLst>
        </pc:spChg>
        <pc:spChg chg="del">
          <ac:chgData name="Manuel Gugger" userId="f358c1fef5296739" providerId="LiveId" clId="{84277D83-B7A8-4927-9C95-9B2A27F465B5}" dt="2024-03-17T12:11:16.236" v="3113" actId="478"/>
          <ac:spMkLst>
            <pc:docMk/>
            <pc:sldMk cId="812690340" sldId="289"/>
            <ac:spMk id="18" creationId="{C7961E76-E92C-61AC-D90B-186CA874C202}"/>
          </ac:spMkLst>
        </pc:spChg>
        <pc:picChg chg="add mod">
          <ac:chgData name="Manuel Gugger" userId="f358c1fef5296739" providerId="LiveId" clId="{84277D83-B7A8-4927-9C95-9B2A27F465B5}" dt="2024-03-17T12:12:24.578" v="3121" actId="1076"/>
          <ac:picMkLst>
            <pc:docMk/>
            <pc:sldMk cId="812690340" sldId="289"/>
            <ac:picMk id="2" creationId="{28CAC678-FAD8-77CB-340C-8F97A4562FEA}"/>
          </ac:picMkLst>
        </pc:picChg>
        <pc:picChg chg="del">
          <ac:chgData name="Manuel Gugger" userId="f358c1fef5296739" providerId="LiveId" clId="{84277D83-B7A8-4927-9C95-9B2A27F465B5}" dt="2024-03-17T12:13:28.695" v="3176" actId="478"/>
          <ac:picMkLst>
            <pc:docMk/>
            <pc:sldMk cId="812690340" sldId="289"/>
            <ac:picMk id="4" creationId="{41979E1F-6B82-5128-5F34-9835C64184C2}"/>
          </ac:picMkLst>
        </pc:picChg>
        <pc:picChg chg="ord">
          <ac:chgData name="Manuel Gugger" userId="f358c1fef5296739" providerId="LiveId" clId="{84277D83-B7A8-4927-9C95-9B2A27F465B5}" dt="2024-03-17T12:11:44.733" v="3115" actId="166"/>
          <ac:picMkLst>
            <pc:docMk/>
            <pc:sldMk cId="812690340" sldId="289"/>
            <ac:picMk id="11" creationId="{B3932A14-56C2-F31F-0730-96F422E5C915}"/>
          </ac:picMkLst>
        </pc:picChg>
        <pc:picChg chg="mod">
          <ac:chgData name="Manuel Gugger" userId="f358c1fef5296739" providerId="LiveId" clId="{84277D83-B7A8-4927-9C95-9B2A27F465B5}" dt="2024-03-17T12:12:29.138" v="3122" actId="1076"/>
          <ac:picMkLst>
            <pc:docMk/>
            <pc:sldMk cId="812690340" sldId="289"/>
            <ac:picMk id="24" creationId="{CB41216E-6DF7-A86F-43A5-64AAF67032E0}"/>
          </ac:picMkLst>
        </pc:picChg>
        <pc:picChg chg="mod">
          <ac:chgData name="Manuel Gugger" userId="f358c1fef5296739" providerId="LiveId" clId="{84277D83-B7A8-4927-9C95-9B2A27F465B5}" dt="2024-03-17T12:12:21.987" v="3120" actId="1076"/>
          <ac:picMkLst>
            <pc:docMk/>
            <pc:sldMk cId="812690340" sldId="289"/>
            <ac:picMk id="25" creationId="{B955847F-7D68-8C21-137E-4C80FFFF6B79}"/>
          </ac:picMkLst>
        </pc:picChg>
        <pc:picChg chg="del">
          <ac:chgData name="Manuel Gugger" userId="f358c1fef5296739" providerId="LiveId" clId="{84277D83-B7A8-4927-9C95-9B2A27F465B5}" dt="2024-03-17T12:13:30.348" v="3177" actId="478"/>
          <ac:picMkLst>
            <pc:docMk/>
            <pc:sldMk cId="812690340" sldId="289"/>
            <ac:picMk id="1028" creationId="{5E1DF9AF-1BF0-3922-AA9D-82B0431268ED}"/>
          </ac:picMkLst>
        </pc:picChg>
      </pc:sldChg>
      <pc:sldChg chg="modSp add mod modNotesTx">
        <pc:chgData name="Manuel Gugger" userId="f358c1fef5296739" providerId="LiveId" clId="{84277D83-B7A8-4927-9C95-9B2A27F465B5}" dt="2024-03-21T09:08:17.321" v="4363" actId="20577"/>
        <pc:sldMkLst>
          <pc:docMk/>
          <pc:sldMk cId="3298664548" sldId="290"/>
        </pc:sldMkLst>
        <pc:spChg chg="mod">
          <ac:chgData name="Manuel Gugger" userId="f358c1fef5296739" providerId="LiveId" clId="{84277D83-B7A8-4927-9C95-9B2A27F465B5}" dt="2024-03-18T19:08:19.815" v="3409" actId="20577"/>
          <ac:spMkLst>
            <pc:docMk/>
            <pc:sldMk cId="3298664548" sldId="290"/>
            <ac:spMk id="16" creationId="{2293B6EF-5E21-93F0-76AA-A7C695ED5166}"/>
          </ac:spMkLst>
        </pc:spChg>
        <pc:spChg chg="mod">
          <ac:chgData name="Manuel Gugger" userId="f358c1fef5296739" providerId="LiveId" clId="{84277D83-B7A8-4927-9C95-9B2A27F465B5}" dt="2024-03-20T18:39:11.858" v="4127" actId="20577"/>
          <ac:spMkLst>
            <pc:docMk/>
            <pc:sldMk cId="3298664548" sldId="290"/>
            <ac:spMk id="17" creationId="{A0998A7D-D0F2-177B-E2D1-985F1D614CB1}"/>
          </ac:spMkLst>
        </pc:spChg>
        <pc:graphicFrameChg chg="modGraphic">
          <ac:chgData name="Manuel Gugger" userId="f358c1fef5296739" providerId="LiveId" clId="{84277D83-B7A8-4927-9C95-9B2A27F465B5}" dt="2024-03-21T09:08:17.321" v="4363" actId="20577"/>
          <ac:graphicFrameMkLst>
            <pc:docMk/>
            <pc:sldMk cId="3298664548" sldId="290"/>
            <ac:graphicFrameMk id="10" creationId="{630AF430-FC59-DC19-9485-248F30ECF798}"/>
          </ac:graphicFrameMkLst>
        </pc:graphicFrameChg>
      </pc:sldChg>
      <pc:sldChg chg="modSp add mod modNotesTx">
        <pc:chgData name="Manuel Gugger" userId="f358c1fef5296739" providerId="LiveId" clId="{84277D83-B7A8-4927-9C95-9B2A27F465B5}" dt="2024-03-21T08:56:48.455" v="4349"/>
        <pc:sldMkLst>
          <pc:docMk/>
          <pc:sldMk cId="3047850144" sldId="291"/>
        </pc:sldMkLst>
        <pc:spChg chg="mod">
          <ac:chgData name="Manuel Gugger" userId="f358c1fef5296739" providerId="LiveId" clId="{84277D83-B7A8-4927-9C95-9B2A27F465B5}" dt="2024-03-18T18:56:06.005" v="3366" actId="1076"/>
          <ac:spMkLst>
            <pc:docMk/>
            <pc:sldMk cId="3047850144" sldId="291"/>
            <ac:spMk id="2" creationId="{B6DA740E-F5BB-E5D7-01BD-4392CF33BDC7}"/>
          </ac:spMkLst>
        </pc:spChg>
        <pc:spChg chg="mod">
          <ac:chgData name="Manuel Gugger" userId="f358c1fef5296739" providerId="LiveId" clId="{84277D83-B7A8-4927-9C95-9B2A27F465B5}" dt="2024-03-18T18:56:06.005" v="3366" actId="1076"/>
          <ac:spMkLst>
            <pc:docMk/>
            <pc:sldMk cId="3047850144" sldId="291"/>
            <ac:spMk id="3" creationId="{734057CB-E3AB-2FFC-96B1-F1B3656AE5D6}"/>
          </ac:spMkLst>
        </pc:spChg>
        <pc:spChg chg="mod">
          <ac:chgData name="Manuel Gugger" userId="f358c1fef5296739" providerId="LiveId" clId="{84277D83-B7A8-4927-9C95-9B2A27F465B5}" dt="2024-03-18T18:56:06.005" v="3366" actId="1076"/>
          <ac:spMkLst>
            <pc:docMk/>
            <pc:sldMk cId="3047850144" sldId="291"/>
            <ac:spMk id="5" creationId="{45532719-14CC-3DBB-8297-4F953EEB0CD6}"/>
          </ac:spMkLst>
        </pc:spChg>
        <pc:spChg chg="mod">
          <ac:chgData name="Manuel Gugger" userId="f358c1fef5296739" providerId="LiveId" clId="{84277D83-B7A8-4927-9C95-9B2A27F465B5}" dt="2024-03-18T18:56:06.005" v="3366" actId="1076"/>
          <ac:spMkLst>
            <pc:docMk/>
            <pc:sldMk cId="3047850144" sldId="291"/>
            <ac:spMk id="6" creationId="{3453DAED-051D-6F94-5E75-3B98EFE5CB88}"/>
          </ac:spMkLst>
        </pc:spChg>
        <pc:spChg chg="mod">
          <ac:chgData name="Manuel Gugger" userId="f358c1fef5296739" providerId="LiveId" clId="{84277D83-B7A8-4927-9C95-9B2A27F465B5}" dt="2024-03-18T18:56:06.005" v="3366" actId="1076"/>
          <ac:spMkLst>
            <pc:docMk/>
            <pc:sldMk cId="3047850144" sldId="291"/>
            <ac:spMk id="7" creationId="{9B09093E-7CC1-3919-F6A9-0194ED8DE0A0}"/>
          </ac:spMkLst>
        </pc:spChg>
        <pc:spChg chg="mod">
          <ac:chgData name="Manuel Gugger" userId="f358c1fef5296739" providerId="LiveId" clId="{84277D83-B7A8-4927-9C95-9B2A27F465B5}" dt="2024-03-18T18:56:06.005" v="3366" actId="1076"/>
          <ac:spMkLst>
            <pc:docMk/>
            <pc:sldMk cId="3047850144" sldId="291"/>
            <ac:spMk id="10" creationId="{2B981EAD-D404-48FE-D9BE-6F01AF030936}"/>
          </ac:spMkLst>
        </pc:spChg>
        <pc:spChg chg="mod">
          <ac:chgData name="Manuel Gugger" userId="f358c1fef5296739" providerId="LiveId" clId="{84277D83-B7A8-4927-9C95-9B2A27F465B5}" dt="2024-03-18T18:56:06.005" v="3366" actId="1076"/>
          <ac:spMkLst>
            <pc:docMk/>
            <pc:sldMk cId="3047850144" sldId="291"/>
            <ac:spMk id="11" creationId="{00C9EEA2-E5B6-8616-A76E-E839D361745F}"/>
          </ac:spMkLst>
        </pc:spChg>
        <pc:spChg chg="mod">
          <ac:chgData name="Manuel Gugger" userId="f358c1fef5296739" providerId="LiveId" clId="{84277D83-B7A8-4927-9C95-9B2A27F465B5}" dt="2024-03-18T18:56:06.005" v="3366" actId="1076"/>
          <ac:spMkLst>
            <pc:docMk/>
            <pc:sldMk cId="3047850144" sldId="291"/>
            <ac:spMk id="12" creationId="{51CC4109-4C3B-B9FF-17D3-E301C4A576CA}"/>
          </ac:spMkLst>
        </pc:spChg>
        <pc:spChg chg="mod">
          <ac:chgData name="Manuel Gugger" userId="f358c1fef5296739" providerId="LiveId" clId="{84277D83-B7A8-4927-9C95-9B2A27F465B5}" dt="2024-03-18T18:56:06.005" v="3366" actId="1076"/>
          <ac:spMkLst>
            <pc:docMk/>
            <pc:sldMk cId="3047850144" sldId="291"/>
            <ac:spMk id="13" creationId="{6869EB21-4773-B43D-EDE1-323074C89EC2}"/>
          </ac:spMkLst>
        </pc:spChg>
        <pc:spChg chg="mod">
          <ac:chgData name="Manuel Gugger" userId="f358c1fef5296739" providerId="LiveId" clId="{84277D83-B7A8-4927-9C95-9B2A27F465B5}" dt="2024-03-18T18:56:09.522" v="3367" actId="1076"/>
          <ac:spMkLst>
            <pc:docMk/>
            <pc:sldMk cId="3047850144" sldId="291"/>
            <ac:spMk id="14" creationId="{7D6A0495-4A91-4D39-29E3-4A3BF1A7EF5F}"/>
          </ac:spMkLst>
        </pc:spChg>
        <pc:spChg chg="mod">
          <ac:chgData name="Manuel Gugger" userId="f358c1fef5296739" providerId="LiveId" clId="{84277D83-B7A8-4927-9C95-9B2A27F465B5}" dt="2024-03-18T18:56:12.382" v="3368" actId="1076"/>
          <ac:spMkLst>
            <pc:docMk/>
            <pc:sldMk cId="3047850144" sldId="291"/>
            <ac:spMk id="15" creationId="{7BBA5D9A-7A73-0ACA-DF96-07D72BEBCAF7}"/>
          </ac:spMkLst>
        </pc:spChg>
        <pc:spChg chg="mod">
          <ac:chgData name="Manuel Gugger" userId="f358c1fef5296739" providerId="LiveId" clId="{84277D83-B7A8-4927-9C95-9B2A27F465B5}" dt="2024-03-18T18:56:14.863" v="3369" actId="1076"/>
          <ac:spMkLst>
            <pc:docMk/>
            <pc:sldMk cId="3047850144" sldId="291"/>
            <ac:spMk id="16" creationId="{2919E87E-835C-064A-7045-0A02C187A7F5}"/>
          </ac:spMkLst>
        </pc:spChg>
        <pc:spChg chg="mod">
          <ac:chgData name="Manuel Gugger" userId="f358c1fef5296739" providerId="LiveId" clId="{84277D83-B7A8-4927-9C95-9B2A27F465B5}" dt="2024-03-18T18:56:18.947" v="3370" actId="1076"/>
          <ac:spMkLst>
            <pc:docMk/>
            <pc:sldMk cId="3047850144" sldId="291"/>
            <ac:spMk id="17" creationId="{AC8EADBD-E5C3-35C9-D682-AC2EA1232474}"/>
          </ac:spMkLst>
        </pc:spChg>
        <pc:spChg chg="mod">
          <ac:chgData name="Manuel Gugger" userId="f358c1fef5296739" providerId="LiveId" clId="{84277D83-B7A8-4927-9C95-9B2A27F465B5}" dt="2024-03-18T18:56:22.234" v="3371" actId="1076"/>
          <ac:spMkLst>
            <pc:docMk/>
            <pc:sldMk cId="3047850144" sldId="291"/>
            <ac:spMk id="18" creationId="{CB11B0A7-CF70-E624-EF3B-B3B7B37DAE4B}"/>
          </ac:spMkLst>
        </pc:spChg>
        <pc:spChg chg="mod">
          <ac:chgData name="Manuel Gugger" userId="f358c1fef5296739" providerId="LiveId" clId="{84277D83-B7A8-4927-9C95-9B2A27F465B5}" dt="2024-03-18T18:56:25.363" v="3372" actId="1076"/>
          <ac:spMkLst>
            <pc:docMk/>
            <pc:sldMk cId="3047850144" sldId="291"/>
            <ac:spMk id="19" creationId="{1EB7E3BA-F459-358E-1962-34578B6D2E0C}"/>
          </ac:spMkLst>
        </pc:spChg>
        <pc:spChg chg="mod">
          <ac:chgData name="Manuel Gugger" userId="f358c1fef5296739" providerId="LiveId" clId="{84277D83-B7A8-4927-9C95-9B2A27F465B5}" dt="2024-03-18T18:56:28.189" v="3373" actId="1076"/>
          <ac:spMkLst>
            <pc:docMk/>
            <pc:sldMk cId="3047850144" sldId="291"/>
            <ac:spMk id="21" creationId="{C269D29A-069B-C98A-FB9C-91663345896E}"/>
          </ac:spMkLst>
        </pc:spChg>
      </pc:sldChg>
      <pc:sldChg chg="addSp delSp modSp add mod">
        <pc:chgData name="Manuel Gugger" userId="f358c1fef5296739" providerId="LiveId" clId="{84277D83-B7A8-4927-9C95-9B2A27F465B5}" dt="2024-03-18T19:45:01.754" v="3807" actId="478"/>
        <pc:sldMkLst>
          <pc:docMk/>
          <pc:sldMk cId="2343157713" sldId="292"/>
        </pc:sldMkLst>
        <pc:spChg chg="del">
          <ac:chgData name="Manuel Gugger" userId="f358c1fef5296739" providerId="LiveId" clId="{84277D83-B7A8-4927-9C95-9B2A27F465B5}" dt="2024-03-18T19:31:29.288" v="3657" actId="478"/>
          <ac:spMkLst>
            <pc:docMk/>
            <pc:sldMk cId="2343157713" sldId="292"/>
            <ac:spMk id="4" creationId="{7E49930A-4A09-3DD6-D26B-223C8C7EDEAF}"/>
          </ac:spMkLst>
        </pc:spChg>
        <pc:spChg chg="del">
          <ac:chgData name="Manuel Gugger" userId="f358c1fef5296739" providerId="LiveId" clId="{84277D83-B7A8-4927-9C95-9B2A27F465B5}" dt="2024-03-18T19:31:29.288" v="3657" actId="478"/>
          <ac:spMkLst>
            <pc:docMk/>
            <pc:sldMk cId="2343157713" sldId="292"/>
            <ac:spMk id="14" creationId="{E2740A28-5D1B-CEF0-365A-FFA88C071158}"/>
          </ac:spMkLst>
        </pc:spChg>
        <pc:spChg chg="del">
          <ac:chgData name="Manuel Gugger" userId="f358c1fef5296739" providerId="LiveId" clId="{84277D83-B7A8-4927-9C95-9B2A27F465B5}" dt="2024-03-18T19:31:29.288" v="3657" actId="478"/>
          <ac:spMkLst>
            <pc:docMk/>
            <pc:sldMk cId="2343157713" sldId="292"/>
            <ac:spMk id="15" creationId="{C72DFECC-454B-62D8-F7C7-53FFE342AF7B}"/>
          </ac:spMkLst>
        </pc:spChg>
        <pc:spChg chg="del">
          <ac:chgData name="Manuel Gugger" userId="f358c1fef5296739" providerId="LiveId" clId="{84277D83-B7A8-4927-9C95-9B2A27F465B5}" dt="2024-03-18T19:31:29.288" v="3657" actId="478"/>
          <ac:spMkLst>
            <pc:docMk/>
            <pc:sldMk cId="2343157713" sldId="292"/>
            <ac:spMk id="16" creationId="{1FE7A173-2C3B-C397-3358-6F0FCFB98241}"/>
          </ac:spMkLst>
        </pc:spChg>
        <pc:spChg chg="del">
          <ac:chgData name="Manuel Gugger" userId="f358c1fef5296739" providerId="LiveId" clId="{84277D83-B7A8-4927-9C95-9B2A27F465B5}" dt="2024-03-18T19:31:29.288" v="3657" actId="478"/>
          <ac:spMkLst>
            <pc:docMk/>
            <pc:sldMk cId="2343157713" sldId="292"/>
            <ac:spMk id="17" creationId="{F096F48A-F85D-4403-CB83-18F46C69024D}"/>
          </ac:spMkLst>
        </pc:spChg>
        <pc:spChg chg="mod">
          <ac:chgData name="Manuel Gugger" userId="f358c1fef5296739" providerId="LiveId" clId="{84277D83-B7A8-4927-9C95-9B2A27F465B5}" dt="2024-03-18T19:33:46.846" v="3684" actId="14100"/>
          <ac:spMkLst>
            <pc:docMk/>
            <pc:sldMk cId="2343157713" sldId="292"/>
            <ac:spMk id="18" creationId="{E967D1EE-371A-CD1B-CD5B-7A946CEC0B0E}"/>
          </ac:spMkLst>
        </pc:spChg>
        <pc:spChg chg="add del mod">
          <ac:chgData name="Manuel Gugger" userId="f358c1fef5296739" providerId="LiveId" clId="{84277D83-B7A8-4927-9C95-9B2A27F465B5}" dt="2024-03-18T19:35:14.367" v="3716" actId="478"/>
          <ac:spMkLst>
            <pc:docMk/>
            <pc:sldMk cId="2343157713" sldId="292"/>
            <ac:spMk id="19" creationId="{AF4C9FA7-0F13-8EC7-42B5-D3A5F00ABBCF}"/>
          </ac:spMkLst>
        </pc:spChg>
        <pc:spChg chg="add del mod">
          <ac:chgData name="Manuel Gugger" userId="f358c1fef5296739" providerId="LiveId" clId="{84277D83-B7A8-4927-9C95-9B2A27F465B5}" dt="2024-03-18T19:35:14.367" v="3716" actId="478"/>
          <ac:spMkLst>
            <pc:docMk/>
            <pc:sldMk cId="2343157713" sldId="292"/>
            <ac:spMk id="21" creationId="{787746D6-A03D-33CC-0E77-68790765A7C8}"/>
          </ac:spMkLst>
        </pc:spChg>
        <pc:spChg chg="add del mod">
          <ac:chgData name="Manuel Gugger" userId="f358c1fef5296739" providerId="LiveId" clId="{84277D83-B7A8-4927-9C95-9B2A27F465B5}" dt="2024-03-18T19:35:14.367" v="3716" actId="478"/>
          <ac:spMkLst>
            <pc:docMk/>
            <pc:sldMk cId="2343157713" sldId="292"/>
            <ac:spMk id="23" creationId="{EC248FF0-2E53-BEE8-72BD-4055B0CF7FDF}"/>
          </ac:spMkLst>
        </pc:spChg>
        <pc:spChg chg="add del mod">
          <ac:chgData name="Manuel Gugger" userId="f358c1fef5296739" providerId="LiveId" clId="{84277D83-B7A8-4927-9C95-9B2A27F465B5}" dt="2024-03-18T19:35:14.367" v="3716" actId="478"/>
          <ac:spMkLst>
            <pc:docMk/>
            <pc:sldMk cId="2343157713" sldId="292"/>
            <ac:spMk id="24" creationId="{184A6822-548B-0745-3DE1-36276E9A2066}"/>
          </ac:spMkLst>
        </pc:spChg>
        <pc:spChg chg="add del mod">
          <ac:chgData name="Manuel Gugger" userId="f358c1fef5296739" providerId="LiveId" clId="{84277D83-B7A8-4927-9C95-9B2A27F465B5}" dt="2024-03-18T19:35:14.367" v="3716" actId="478"/>
          <ac:spMkLst>
            <pc:docMk/>
            <pc:sldMk cId="2343157713" sldId="292"/>
            <ac:spMk id="25" creationId="{AD4B20A4-B359-73A1-98D8-9B102B65CB52}"/>
          </ac:spMkLst>
        </pc:spChg>
        <pc:spChg chg="del">
          <ac:chgData name="Manuel Gugger" userId="f358c1fef5296739" providerId="LiveId" clId="{84277D83-B7A8-4927-9C95-9B2A27F465B5}" dt="2024-03-18T19:31:29.288" v="3657" actId="478"/>
          <ac:spMkLst>
            <pc:docMk/>
            <pc:sldMk cId="2343157713" sldId="292"/>
            <ac:spMk id="26" creationId="{7901FD2C-CF23-AF43-70E5-C77B9ABA7F41}"/>
          </ac:spMkLst>
        </pc:spChg>
        <pc:spChg chg="add del mod">
          <ac:chgData name="Manuel Gugger" userId="f358c1fef5296739" providerId="LiveId" clId="{84277D83-B7A8-4927-9C95-9B2A27F465B5}" dt="2024-03-18T19:35:14.367" v="3716" actId="478"/>
          <ac:spMkLst>
            <pc:docMk/>
            <pc:sldMk cId="2343157713" sldId="292"/>
            <ac:spMk id="28" creationId="{582555EB-F314-19DB-5481-B1A1F62D195D}"/>
          </ac:spMkLst>
        </pc:spChg>
        <pc:spChg chg="add del mod">
          <ac:chgData name="Manuel Gugger" userId="f358c1fef5296739" providerId="LiveId" clId="{84277D83-B7A8-4927-9C95-9B2A27F465B5}" dt="2024-03-18T19:35:14.367" v="3716" actId="478"/>
          <ac:spMkLst>
            <pc:docMk/>
            <pc:sldMk cId="2343157713" sldId="292"/>
            <ac:spMk id="29" creationId="{CBC3EBED-2270-5DB3-0B44-9B5DB4E524F1}"/>
          </ac:spMkLst>
        </pc:spChg>
        <pc:spChg chg="add del mod">
          <ac:chgData name="Manuel Gugger" userId="f358c1fef5296739" providerId="LiveId" clId="{84277D83-B7A8-4927-9C95-9B2A27F465B5}" dt="2024-03-18T19:35:14.367" v="3716" actId="478"/>
          <ac:spMkLst>
            <pc:docMk/>
            <pc:sldMk cId="2343157713" sldId="292"/>
            <ac:spMk id="30" creationId="{3A39172B-C3A9-2682-611C-6368997024F0}"/>
          </ac:spMkLst>
        </pc:spChg>
        <pc:spChg chg="add del mod">
          <ac:chgData name="Manuel Gugger" userId="f358c1fef5296739" providerId="LiveId" clId="{84277D83-B7A8-4927-9C95-9B2A27F465B5}" dt="2024-03-18T19:35:14.367" v="3716" actId="478"/>
          <ac:spMkLst>
            <pc:docMk/>
            <pc:sldMk cId="2343157713" sldId="292"/>
            <ac:spMk id="31" creationId="{A3659BBC-1040-30DC-FF45-209E41EF8D78}"/>
          </ac:spMkLst>
        </pc:spChg>
        <pc:spChg chg="add del mod">
          <ac:chgData name="Manuel Gugger" userId="f358c1fef5296739" providerId="LiveId" clId="{84277D83-B7A8-4927-9C95-9B2A27F465B5}" dt="2024-03-18T19:35:14.367" v="3716" actId="478"/>
          <ac:spMkLst>
            <pc:docMk/>
            <pc:sldMk cId="2343157713" sldId="292"/>
            <ac:spMk id="32" creationId="{AE5E223E-39FD-7F04-1C1B-790DDB1DDBAC}"/>
          </ac:spMkLst>
        </pc:spChg>
        <pc:spChg chg="add del mod">
          <ac:chgData name="Manuel Gugger" userId="f358c1fef5296739" providerId="LiveId" clId="{84277D83-B7A8-4927-9C95-9B2A27F465B5}" dt="2024-03-18T19:35:14.367" v="3716" actId="478"/>
          <ac:spMkLst>
            <pc:docMk/>
            <pc:sldMk cId="2343157713" sldId="292"/>
            <ac:spMk id="33" creationId="{54C18837-C422-5B3F-EFCD-F2F3FEAA40DE}"/>
          </ac:spMkLst>
        </pc:spChg>
        <pc:spChg chg="add del mod">
          <ac:chgData name="Manuel Gugger" userId="f358c1fef5296739" providerId="LiveId" clId="{84277D83-B7A8-4927-9C95-9B2A27F465B5}" dt="2024-03-18T19:35:14.367" v="3716" actId="478"/>
          <ac:spMkLst>
            <pc:docMk/>
            <pc:sldMk cId="2343157713" sldId="292"/>
            <ac:spMk id="34" creationId="{DC5386F3-3283-A35D-D798-7E15B4163240}"/>
          </ac:spMkLst>
        </pc:spChg>
        <pc:spChg chg="add del mod">
          <ac:chgData name="Manuel Gugger" userId="f358c1fef5296739" providerId="LiveId" clId="{84277D83-B7A8-4927-9C95-9B2A27F465B5}" dt="2024-03-18T19:35:14.367" v="3716" actId="478"/>
          <ac:spMkLst>
            <pc:docMk/>
            <pc:sldMk cId="2343157713" sldId="292"/>
            <ac:spMk id="35" creationId="{96671831-7737-93E6-BB00-1883BB394E56}"/>
          </ac:spMkLst>
        </pc:spChg>
        <pc:spChg chg="add del mod">
          <ac:chgData name="Manuel Gugger" userId="f358c1fef5296739" providerId="LiveId" clId="{84277D83-B7A8-4927-9C95-9B2A27F465B5}" dt="2024-03-18T19:35:14.367" v="3716" actId="478"/>
          <ac:spMkLst>
            <pc:docMk/>
            <pc:sldMk cId="2343157713" sldId="292"/>
            <ac:spMk id="36" creationId="{88F290EE-71F0-7FF8-52B8-57DD0D8B9840}"/>
          </ac:spMkLst>
        </pc:spChg>
        <pc:spChg chg="add del mod">
          <ac:chgData name="Manuel Gugger" userId="f358c1fef5296739" providerId="LiveId" clId="{84277D83-B7A8-4927-9C95-9B2A27F465B5}" dt="2024-03-18T19:35:14.367" v="3716" actId="478"/>
          <ac:spMkLst>
            <pc:docMk/>
            <pc:sldMk cId="2343157713" sldId="292"/>
            <ac:spMk id="37" creationId="{0D2BA87C-2EDF-67D3-DCAA-1A1F4C72A531}"/>
          </ac:spMkLst>
        </pc:spChg>
        <pc:spChg chg="add del mod">
          <ac:chgData name="Manuel Gugger" userId="f358c1fef5296739" providerId="LiveId" clId="{84277D83-B7A8-4927-9C95-9B2A27F465B5}" dt="2024-03-18T19:35:14.367" v="3716" actId="478"/>
          <ac:spMkLst>
            <pc:docMk/>
            <pc:sldMk cId="2343157713" sldId="292"/>
            <ac:spMk id="38" creationId="{AA8366E0-D5F4-BAFB-26A9-DBD7149A9995}"/>
          </ac:spMkLst>
        </pc:spChg>
        <pc:spChg chg="add mod">
          <ac:chgData name="Manuel Gugger" userId="f358c1fef5296739" providerId="LiveId" clId="{84277D83-B7A8-4927-9C95-9B2A27F465B5}" dt="2024-03-18T19:34:36.652" v="3707" actId="14100"/>
          <ac:spMkLst>
            <pc:docMk/>
            <pc:sldMk cId="2343157713" sldId="292"/>
            <ac:spMk id="39" creationId="{D1E7E11D-46E1-DBCF-C33D-4644C03E934B}"/>
          </ac:spMkLst>
        </pc:spChg>
        <pc:spChg chg="add mod">
          <ac:chgData name="Manuel Gugger" userId="f358c1fef5296739" providerId="LiveId" clId="{84277D83-B7A8-4927-9C95-9B2A27F465B5}" dt="2024-03-18T19:34:39.152" v="3708" actId="1076"/>
          <ac:spMkLst>
            <pc:docMk/>
            <pc:sldMk cId="2343157713" sldId="292"/>
            <ac:spMk id="40" creationId="{A06E3406-B861-4ECC-A372-FF09BCB3C4A0}"/>
          </ac:spMkLst>
        </pc:spChg>
        <pc:spChg chg="add mod">
          <ac:chgData name="Manuel Gugger" userId="f358c1fef5296739" providerId="LiveId" clId="{84277D83-B7A8-4927-9C95-9B2A27F465B5}" dt="2024-03-18T19:34:42.577" v="3709" actId="1076"/>
          <ac:spMkLst>
            <pc:docMk/>
            <pc:sldMk cId="2343157713" sldId="292"/>
            <ac:spMk id="41" creationId="{682A7835-8892-7327-3B16-5E8EFB94C290}"/>
          </ac:spMkLst>
        </pc:spChg>
        <pc:spChg chg="add mod">
          <ac:chgData name="Manuel Gugger" userId="f358c1fef5296739" providerId="LiveId" clId="{84277D83-B7A8-4927-9C95-9B2A27F465B5}" dt="2024-03-18T19:34:46.741" v="3710" actId="1076"/>
          <ac:spMkLst>
            <pc:docMk/>
            <pc:sldMk cId="2343157713" sldId="292"/>
            <ac:spMk id="42" creationId="{F467562D-0FDF-FBE8-1102-7B5ED43DA26A}"/>
          </ac:spMkLst>
        </pc:spChg>
        <pc:spChg chg="add del mod">
          <ac:chgData name="Manuel Gugger" userId="f358c1fef5296739" providerId="LiveId" clId="{84277D83-B7A8-4927-9C95-9B2A27F465B5}" dt="2024-03-18T19:34:48.719" v="3711" actId="478"/>
          <ac:spMkLst>
            <pc:docMk/>
            <pc:sldMk cId="2343157713" sldId="292"/>
            <ac:spMk id="43" creationId="{C7ACF431-2045-2FC3-60A0-F7E7D707E111}"/>
          </ac:spMkLst>
        </pc:spChg>
        <pc:spChg chg="add del mod">
          <ac:chgData name="Manuel Gugger" userId="f358c1fef5296739" providerId="LiveId" clId="{84277D83-B7A8-4927-9C95-9B2A27F465B5}" dt="2024-03-18T19:34:48.719" v="3711" actId="478"/>
          <ac:spMkLst>
            <pc:docMk/>
            <pc:sldMk cId="2343157713" sldId="292"/>
            <ac:spMk id="45" creationId="{61465315-B70F-2A5B-C7F4-26772A6AE99F}"/>
          </ac:spMkLst>
        </pc:spChg>
        <pc:spChg chg="del">
          <ac:chgData name="Manuel Gugger" userId="f358c1fef5296739" providerId="LiveId" clId="{84277D83-B7A8-4927-9C95-9B2A27F465B5}" dt="2024-03-18T19:31:24.694" v="3655" actId="478"/>
          <ac:spMkLst>
            <pc:docMk/>
            <pc:sldMk cId="2343157713" sldId="292"/>
            <ac:spMk id="46" creationId="{8A7CF36D-C283-0B42-99E4-C181DD07E830}"/>
          </ac:spMkLst>
        </pc:spChg>
        <pc:spChg chg="del">
          <ac:chgData name="Manuel Gugger" userId="f358c1fef5296739" providerId="LiveId" clId="{84277D83-B7A8-4927-9C95-9B2A27F465B5}" dt="2024-03-18T19:31:20.764" v="3654" actId="478"/>
          <ac:spMkLst>
            <pc:docMk/>
            <pc:sldMk cId="2343157713" sldId="292"/>
            <ac:spMk id="47" creationId="{83168D5D-8591-AFF2-3C9D-89B2F5729EFA}"/>
          </ac:spMkLst>
        </pc:spChg>
        <pc:spChg chg="add del mod">
          <ac:chgData name="Manuel Gugger" userId="f358c1fef5296739" providerId="LiveId" clId="{84277D83-B7A8-4927-9C95-9B2A27F465B5}" dt="2024-03-18T19:34:48.719" v="3711" actId="478"/>
          <ac:spMkLst>
            <pc:docMk/>
            <pc:sldMk cId="2343157713" sldId="292"/>
            <ac:spMk id="48" creationId="{FA4BC137-9635-D8C4-2BCA-246580A7E72C}"/>
          </ac:spMkLst>
        </pc:spChg>
        <pc:spChg chg="add del mod">
          <ac:chgData name="Manuel Gugger" userId="f358c1fef5296739" providerId="LiveId" clId="{84277D83-B7A8-4927-9C95-9B2A27F465B5}" dt="2024-03-18T19:34:48.719" v="3711" actId="478"/>
          <ac:spMkLst>
            <pc:docMk/>
            <pc:sldMk cId="2343157713" sldId="292"/>
            <ac:spMk id="49" creationId="{17860FB9-4735-672D-C06F-CCDA637F9351}"/>
          </ac:spMkLst>
        </pc:spChg>
        <pc:spChg chg="add del mod">
          <ac:chgData name="Manuel Gugger" userId="f358c1fef5296739" providerId="LiveId" clId="{84277D83-B7A8-4927-9C95-9B2A27F465B5}" dt="2024-03-18T19:34:48.719" v="3711" actId="478"/>
          <ac:spMkLst>
            <pc:docMk/>
            <pc:sldMk cId="2343157713" sldId="292"/>
            <ac:spMk id="50" creationId="{DEADCB5B-905F-1869-5E27-C2EC7DF300F8}"/>
          </ac:spMkLst>
        </pc:spChg>
        <pc:spChg chg="add del mod">
          <ac:chgData name="Manuel Gugger" userId="f358c1fef5296739" providerId="LiveId" clId="{84277D83-B7A8-4927-9C95-9B2A27F465B5}" dt="2024-03-18T19:34:48.719" v="3711" actId="478"/>
          <ac:spMkLst>
            <pc:docMk/>
            <pc:sldMk cId="2343157713" sldId="292"/>
            <ac:spMk id="51" creationId="{5D38266F-2A00-5F64-31C8-D4FDDBAD3AF7}"/>
          </ac:spMkLst>
        </pc:spChg>
        <pc:spChg chg="add del mod">
          <ac:chgData name="Manuel Gugger" userId="f358c1fef5296739" providerId="LiveId" clId="{84277D83-B7A8-4927-9C95-9B2A27F465B5}" dt="2024-03-18T19:34:48.719" v="3711" actId="478"/>
          <ac:spMkLst>
            <pc:docMk/>
            <pc:sldMk cId="2343157713" sldId="292"/>
            <ac:spMk id="52" creationId="{6096B065-7C94-AEBA-2223-36AC6A1FD372}"/>
          </ac:spMkLst>
        </pc:spChg>
        <pc:spChg chg="add del mod">
          <ac:chgData name="Manuel Gugger" userId="f358c1fef5296739" providerId="LiveId" clId="{84277D83-B7A8-4927-9C95-9B2A27F465B5}" dt="2024-03-18T19:34:48.719" v="3711" actId="478"/>
          <ac:spMkLst>
            <pc:docMk/>
            <pc:sldMk cId="2343157713" sldId="292"/>
            <ac:spMk id="53" creationId="{E6D99709-546E-8C28-3A86-B6BA9CE26A74}"/>
          </ac:spMkLst>
        </pc:spChg>
        <pc:spChg chg="add del mod">
          <ac:chgData name="Manuel Gugger" userId="f358c1fef5296739" providerId="LiveId" clId="{84277D83-B7A8-4927-9C95-9B2A27F465B5}" dt="2024-03-18T19:34:48.719" v="3711" actId="478"/>
          <ac:spMkLst>
            <pc:docMk/>
            <pc:sldMk cId="2343157713" sldId="292"/>
            <ac:spMk id="54" creationId="{5624778C-53FF-F1DD-FE37-89B475EAB1D3}"/>
          </ac:spMkLst>
        </pc:spChg>
        <pc:spChg chg="add del mod">
          <ac:chgData name="Manuel Gugger" userId="f358c1fef5296739" providerId="LiveId" clId="{84277D83-B7A8-4927-9C95-9B2A27F465B5}" dt="2024-03-18T19:34:48.719" v="3711" actId="478"/>
          <ac:spMkLst>
            <pc:docMk/>
            <pc:sldMk cId="2343157713" sldId="292"/>
            <ac:spMk id="55" creationId="{3363924D-8495-6E30-6232-56D5E937F743}"/>
          </ac:spMkLst>
        </pc:spChg>
        <pc:spChg chg="del">
          <ac:chgData name="Manuel Gugger" userId="f358c1fef5296739" providerId="LiveId" clId="{84277D83-B7A8-4927-9C95-9B2A27F465B5}" dt="2024-03-18T19:31:29.288" v="3657" actId="478"/>
          <ac:spMkLst>
            <pc:docMk/>
            <pc:sldMk cId="2343157713" sldId="292"/>
            <ac:spMk id="56" creationId="{622D1EDB-EEF2-00E6-F061-1BB5343C052E}"/>
          </ac:spMkLst>
        </pc:spChg>
        <pc:spChg chg="add del mod">
          <ac:chgData name="Manuel Gugger" userId="f358c1fef5296739" providerId="LiveId" clId="{84277D83-B7A8-4927-9C95-9B2A27F465B5}" dt="2024-03-18T19:34:48.719" v="3711" actId="478"/>
          <ac:spMkLst>
            <pc:docMk/>
            <pc:sldMk cId="2343157713" sldId="292"/>
            <ac:spMk id="57" creationId="{341906E7-53F9-B210-0C94-A653EF479582}"/>
          </ac:spMkLst>
        </pc:spChg>
        <pc:spChg chg="add del mod">
          <ac:chgData name="Manuel Gugger" userId="f358c1fef5296739" providerId="LiveId" clId="{84277D83-B7A8-4927-9C95-9B2A27F465B5}" dt="2024-03-18T19:34:48.719" v="3711" actId="478"/>
          <ac:spMkLst>
            <pc:docMk/>
            <pc:sldMk cId="2343157713" sldId="292"/>
            <ac:spMk id="58" creationId="{C9CBCC9A-BDFE-C498-260C-7B9861245184}"/>
          </ac:spMkLst>
        </pc:spChg>
        <pc:spChg chg="add mod">
          <ac:chgData name="Manuel Gugger" userId="f358c1fef5296739" providerId="LiveId" clId="{84277D83-B7A8-4927-9C95-9B2A27F465B5}" dt="2024-03-18T19:34:55.354" v="3713" actId="1076"/>
          <ac:spMkLst>
            <pc:docMk/>
            <pc:sldMk cId="2343157713" sldId="292"/>
            <ac:spMk id="59" creationId="{96CB31A3-82B5-820B-B961-F7B3358E41E3}"/>
          </ac:spMkLst>
        </pc:spChg>
        <pc:spChg chg="add mod">
          <ac:chgData name="Manuel Gugger" userId="f358c1fef5296739" providerId="LiveId" clId="{84277D83-B7A8-4927-9C95-9B2A27F465B5}" dt="2024-03-18T19:34:55.354" v="3713" actId="1076"/>
          <ac:spMkLst>
            <pc:docMk/>
            <pc:sldMk cId="2343157713" sldId="292"/>
            <ac:spMk id="60" creationId="{FC9E4DA5-52FE-F807-19D3-3093A39C642D}"/>
          </ac:spMkLst>
        </pc:spChg>
        <pc:spChg chg="add mod">
          <ac:chgData name="Manuel Gugger" userId="f358c1fef5296739" providerId="LiveId" clId="{84277D83-B7A8-4927-9C95-9B2A27F465B5}" dt="2024-03-18T19:34:55.354" v="3713" actId="1076"/>
          <ac:spMkLst>
            <pc:docMk/>
            <pc:sldMk cId="2343157713" sldId="292"/>
            <ac:spMk id="61" creationId="{43EF9C1B-9603-65F5-B9FB-85852B4E41B9}"/>
          </ac:spMkLst>
        </pc:spChg>
        <pc:spChg chg="add mod">
          <ac:chgData name="Manuel Gugger" userId="f358c1fef5296739" providerId="LiveId" clId="{84277D83-B7A8-4927-9C95-9B2A27F465B5}" dt="2024-03-18T19:34:55.354" v="3713" actId="1076"/>
          <ac:spMkLst>
            <pc:docMk/>
            <pc:sldMk cId="2343157713" sldId="292"/>
            <ac:spMk id="62" creationId="{2F6CBBBC-A8A4-7845-CE4D-4EFDEE93AE0E}"/>
          </ac:spMkLst>
        </pc:spChg>
        <pc:spChg chg="add mod">
          <ac:chgData name="Manuel Gugger" userId="f358c1fef5296739" providerId="LiveId" clId="{84277D83-B7A8-4927-9C95-9B2A27F465B5}" dt="2024-03-18T19:35:09.981" v="3715" actId="1076"/>
          <ac:spMkLst>
            <pc:docMk/>
            <pc:sldMk cId="2343157713" sldId="292"/>
            <ac:spMk id="63" creationId="{C25F72C0-07B8-D6FA-6BC4-06282B0AE151}"/>
          </ac:spMkLst>
        </pc:spChg>
        <pc:spChg chg="add mod">
          <ac:chgData name="Manuel Gugger" userId="f358c1fef5296739" providerId="LiveId" clId="{84277D83-B7A8-4927-9C95-9B2A27F465B5}" dt="2024-03-18T19:35:09.981" v="3715" actId="1076"/>
          <ac:spMkLst>
            <pc:docMk/>
            <pc:sldMk cId="2343157713" sldId="292"/>
            <ac:spMk id="64" creationId="{EAC31ACA-50B1-B982-3408-F3E3C6F7CBF1}"/>
          </ac:spMkLst>
        </pc:spChg>
        <pc:spChg chg="add mod">
          <ac:chgData name="Manuel Gugger" userId="f358c1fef5296739" providerId="LiveId" clId="{84277D83-B7A8-4927-9C95-9B2A27F465B5}" dt="2024-03-18T19:35:09.981" v="3715" actId="1076"/>
          <ac:spMkLst>
            <pc:docMk/>
            <pc:sldMk cId="2343157713" sldId="292"/>
            <ac:spMk id="65" creationId="{1DA4AED5-2F06-8502-5EDE-3143861FE203}"/>
          </ac:spMkLst>
        </pc:spChg>
        <pc:spChg chg="add mod">
          <ac:chgData name="Manuel Gugger" userId="f358c1fef5296739" providerId="LiveId" clId="{84277D83-B7A8-4927-9C95-9B2A27F465B5}" dt="2024-03-18T19:35:09.981" v="3715" actId="1076"/>
          <ac:spMkLst>
            <pc:docMk/>
            <pc:sldMk cId="2343157713" sldId="292"/>
            <ac:spMk id="66" creationId="{1F67A9A1-3C25-BB7A-F20F-F69D8698A3FA}"/>
          </ac:spMkLst>
        </pc:spChg>
        <pc:spChg chg="add mod">
          <ac:chgData name="Manuel Gugger" userId="f358c1fef5296739" providerId="LiveId" clId="{84277D83-B7A8-4927-9C95-9B2A27F465B5}" dt="2024-03-18T19:35:09.981" v="3715" actId="1076"/>
          <ac:spMkLst>
            <pc:docMk/>
            <pc:sldMk cId="2343157713" sldId="292"/>
            <ac:spMk id="67" creationId="{77D0BD41-C05D-5E4C-6D9C-0DCD7F27227D}"/>
          </ac:spMkLst>
        </pc:spChg>
        <pc:spChg chg="add mod">
          <ac:chgData name="Manuel Gugger" userId="f358c1fef5296739" providerId="LiveId" clId="{84277D83-B7A8-4927-9C95-9B2A27F465B5}" dt="2024-03-18T19:35:09.981" v="3715" actId="1076"/>
          <ac:spMkLst>
            <pc:docMk/>
            <pc:sldMk cId="2343157713" sldId="292"/>
            <ac:spMk id="68" creationId="{E22EE085-8859-8B1E-66F6-C7BD3B8F0634}"/>
          </ac:spMkLst>
        </pc:spChg>
        <pc:spChg chg="add mod">
          <ac:chgData name="Manuel Gugger" userId="f358c1fef5296739" providerId="LiveId" clId="{84277D83-B7A8-4927-9C95-9B2A27F465B5}" dt="2024-03-18T19:35:09.981" v="3715" actId="1076"/>
          <ac:spMkLst>
            <pc:docMk/>
            <pc:sldMk cId="2343157713" sldId="292"/>
            <ac:spMk id="69" creationId="{4AE8FC85-0ECF-ACF8-8626-E9032E8B75A2}"/>
          </ac:spMkLst>
        </pc:spChg>
        <pc:spChg chg="add mod">
          <ac:chgData name="Manuel Gugger" userId="f358c1fef5296739" providerId="LiveId" clId="{84277D83-B7A8-4927-9C95-9B2A27F465B5}" dt="2024-03-18T19:35:09.981" v="3715" actId="1076"/>
          <ac:spMkLst>
            <pc:docMk/>
            <pc:sldMk cId="2343157713" sldId="292"/>
            <ac:spMk id="70" creationId="{2E1EF6F3-35F6-0385-3CE4-11EDD2CA5A93}"/>
          </ac:spMkLst>
        </pc:spChg>
        <pc:spChg chg="add mod">
          <ac:chgData name="Manuel Gugger" userId="f358c1fef5296739" providerId="LiveId" clId="{84277D83-B7A8-4927-9C95-9B2A27F465B5}" dt="2024-03-18T19:38:44.263" v="3753" actId="1076"/>
          <ac:spMkLst>
            <pc:docMk/>
            <pc:sldMk cId="2343157713" sldId="292"/>
            <ac:spMk id="71" creationId="{4D356450-AAE1-6A51-5FF3-CC37C8747E0B}"/>
          </ac:spMkLst>
        </pc:spChg>
        <pc:spChg chg="add mod">
          <ac:chgData name="Manuel Gugger" userId="f358c1fef5296739" providerId="LiveId" clId="{84277D83-B7A8-4927-9C95-9B2A27F465B5}" dt="2024-03-18T19:38:44.263" v="3753" actId="1076"/>
          <ac:spMkLst>
            <pc:docMk/>
            <pc:sldMk cId="2343157713" sldId="292"/>
            <ac:spMk id="72" creationId="{E812ACF3-6BC7-F4C6-53C4-1073A6E09E9D}"/>
          </ac:spMkLst>
        </pc:spChg>
        <pc:spChg chg="add mod">
          <ac:chgData name="Manuel Gugger" userId="f358c1fef5296739" providerId="LiveId" clId="{84277D83-B7A8-4927-9C95-9B2A27F465B5}" dt="2024-03-18T19:38:44.263" v="3753" actId="1076"/>
          <ac:spMkLst>
            <pc:docMk/>
            <pc:sldMk cId="2343157713" sldId="292"/>
            <ac:spMk id="73" creationId="{CD3013C2-98EA-3D4B-2C3C-05E5656282F7}"/>
          </ac:spMkLst>
        </pc:spChg>
        <pc:spChg chg="add mod">
          <ac:chgData name="Manuel Gugger" userId="f358c1fef5296739" providerId="LiveId" clId="{84277D83-B7A8-4927-9C95-9B2A27F465B5}" dt="2024-03-18T19:38:44.263" v="3753" actId="1076"/>
          <ac:spMkLst>
            <pc:docMk/>
            <pc:sldMk cId="2343157713" sldId="292"/>
            <ac:spMk id="74" creationId="{AD00EF13-42FA-5604-1102-2656C0E3961A}"/>
          </ac:spMkLst>
        </pc:spChg>
        <pc:spChg chg="add mod">
          <ac:chgData name="Manuel Gugger" userId="f358c1fef5296739" providerId="LiveId" clId="{84277D83-B7A8-4927-9C95-9B2A27F465B5}" dt="2024-03-18T19:38:44.263" v="3753" actId="1076"/>
          <ac:spMkLst>
            <pc:docMk/>
            <pc:sldMk cId="2343157713" sldId="292"/>
            <ac:spMk id="75" creationId="{8279C954-A7B2-0679-25BF-D18C8257E3FC}"/>
          </ac:spMkLst>
        </pc:spChg>
        <pc:spChg chg="add mod">
          <ac:chgData name="Manuel Gugger" userId="f358c1fef5296739" providerId="LiveId" clId="{84277D83-B7A8-4927-9C95-9B2A27F465B5}" dt="2024-03-18T19:38:44.263" v="3753" actId="1076"/>
          <ac:spMkLst>
            <pc:docMk/>
            <pc:sldMk cId="2343157713" sldId="292"/>
            <ac:spMk id="76" creationId="{3B342FF4-E4EE-18B4-28EA-04564FD0EF9E}"/>
          </ac:spMkLst>
        </pc:spChg>
        <pc:spChg chg="add mod">
          <ac:chgData name="Manuel Gugger" userId="f358c1fef5296739" providerId="LiveId" clId="{84277D83-B7A8-4927-9C95-9B2A27F465B5}" dt="2024-03-18T19:38:44.263" v="3753" actId="1076"/>
          <ac:spMkLst>
            <pc:docMk/>
            <pc:sldMk cId="2343157713" sldId="292"/>
            <ac:spMk id="77" creationId="{B31F3A13-FE24-1C03-C10B-1A096B7BECA5}"/>
          </ac:spMkLst>
        </pc:spChg>
        <pc:spChg chg="add mod">
          <ac:chgData name="Manuel Gugger" userId="f358c1fef5296739" providerId="LiveId" clId="{84277D83-B7A8-4927-9C95-9B2A27F465B5}" dt="2024-03-18T19:38:44.263" v="3753" actId="1076"/>
          <ac:spMkLst>
            <pc:docMk/>
            <pc:sldMk cId="2343157713" sldId="292"/>
            <ac:spMk id="78" creationId="{028730E1-997B-F71B-ECE9-1E891FC87AC8}"/>
          </ac:spMkLst>
        </pc:spChg>
        <pc:spChg chg="add mod">
          <ac:chgData name="Manuel Gugger" userId="f358c1fef5296739" providerId="LiveId" clId="{84277D83-B7A8-4927-9C95-9B2A27F465B5}" dt="2024-03-18T19:38:44.263" v="3753" actId="1076"/>
          <ac:spMkLst>
            <pc:docMk/>
            <pc:sldMk cId="2343157713" sldId="292"/>
            <ac:spMk id="79" creationId="{71DCD493-9563-9DF9-E05F-C6EFBD9682A0}"/>
          </ac:spMkLst>
        </pc:spChg>
        <pc:spChg chg="add mod">
          <ac:chgData name="Manuel Gugger" userId="f358c1fef5296739" providerId="LiveId" clId="{84277D83-B7A8-4927-9C95-9B2A27F465B5}" dt="2024-03-18T19:38:44.263" v="3753" actId="1076"/>
          <ac:spMkLst>
            <pc:docMk/>
            <pc:sldMk cId="2343157713" sldId="292"/>
            <ac:spMk id="80" creationId="{2DC0E826-57F4-6397-9C0A-AC678E838CF8}"/>
          </ac:spMkLst>
        </pc:spChg>
        <pc:spChg chg="add mod">
          <ac:chgData name="Manuel Gugger" userId="f358c1fef5296739" providerId="LiveId" clId="{84277D83-B7A8-4927-9C95-9B2A27F465B5}" dt="2024-03-18T19:38:44.263" v="3753" actId="1076"/>
          <ac:spMkLst>
            <pc:docMk/>
            <pc:sldMk cId="2343157713" sldId="292"/>
            <ac:spMk id="81" creationId="{A041B0C5-F353-844A-371B-673C33109055}"/>
          </ac:spMkLst>
        </pc:spChg>
        <pc:spChg chg="add mod">
          <ac:chgData name="Manuel Gugger" userId="f358c1fef5296739" providerId="LiveId" clId="{84277D83-B7A8-4927-9C95-9B2A27F465B5}" dt="2024-03-18T19:38:44.263" v="3753" actId="1076"/>
          <ac:spMkLst>
            <pc:docMk/>
            <pc:sldMk cId="2343157713" sldId="292"/>
            <ac:spMk id="82" creationId="{1BB67D62-C390-7AF5-2599-B7EEBC9F9FD3}"/>
          </ac:spMkLst>
        </pc:spChg>
        <pc:spChg chg="add mod">
          <ac:chgData name="Manuel Gugger" userId="f358c1fef5296739" providerId="LiveId" clId="{84277D83-B7A8-4927-9C95-9B2A27F465B5}" dt="2024-03-18T19:38:44.263" v="3753" actId="1076"/>
          <ac:spMkLst>
            <pc:docMk/>
            <pc:sldMk cId="2343157713" sldId="292"/>
            <ac:spMk id="83" creationId="{EA866E1B-76B8-CDC5-0A33-B212CAF29445}"/>
          </ac:spMkLst>
        </pc:spChg>
        <pc:spChg chg="add mod">
          <ac:chgData name="Manuel Gugger" userId="f358c1fef5296739" providerId="LiveId" clId="{84277D83-B7A8-4927-9C95-9B2A27F465B5}" dt="2024-03-18T19:38:44.263" v="3753" actId="1076"/>
          <ac:spMkLst>
            <pc:docMk/>
            <pc:sldMk cId="2343157713" sldId="292"/>
            <ac:spMk id="84" creationId="{B570E117-D724-7922-CC4D-31386733F505}"/>
          </ac:spMkLst>
        </pc:spChg>
        <pc:spChg chg="add mod">
          <ac:chgData name="Manuel Gugger" userId="f358c1fef5296739" providerId="LiveId" clId="{84277D83-B7A8-4927-9C95-9B2A27F465B5}" dt="2024-03-18T19:38:44.263" v="3753" actId="1076"/>
          <ac:spMkLst>
            <pc:docMk/>
            <pc:sldMk cId="2343157713" sldId="292"/>
            <ac:spMk id="85" creationId="{CC54B588-1089-2D8D-F595-3C99F8F01660}"/>
          </ac:spMkLst>
        </pc:spChg>
        <pc:spChg chg="add mod">
          <ac:chgData name="Manuel Gugger" userId="f358c1fef5296739" providerId="LiveId" clId="{84277D83-B7A8-4927-9C95-9B2A27F465B5}" dt="2024-03-18T19:38:44.263" v="3753" actId="1076"/>
          <ac:spMkLst>
            <pc:docMk/>
            <pc:sldMk cId="2343157713" sldId="292"/>
            <ac:spMk id="86" creationId="{E5975D7E-554D-7967-A7EB-F7BE53E0EB88}"/>
          </ac:spMkLst>
        </pc:spChg>
        <pc:spChg chg="add mod">
          <ac:chgData name="Manuel Gugger" userId="f358c1fef5296739" providerId="LiveId" clId="{84277D83-B7A8-4927-9C95-9B2A27F465B5}" dt="2024-03-18T19:36:58.145" v="3721" actId="1076"/>
          <ac:spMkLst>
            <pc:docMk/>
            <pc:sldMk cId="2343157713" sldId="292"/>
            <ac:spMk id="87" creationId="{EA51429D-E9F1-EFF3-5DA8-AE45D532EE87}"/>
          </ac:spMkLst>
        </pc:spChg>
        <pc:spChg chg="add mod">
          <ac:chgData name="Manuel Gugger" userId="f358c1fef5296739" providerId="LiveId" clId="{84277D83-B7A8-4927-9C95-9B2A27F465B5}" dt="2024-03-18T19:36:58.145" v="3721" actId="1076"/>
          <ac:spMkLst>
            <pc:docMk/>
            <pc:sldMk cId="2343157713" sldId="292"/>
            <ac:spMk id="88" creationId="{AF21A520-0EE4-6A63-741E-4DD43C87B2CD}"/>
          </ac:spMkLst>
        </pc:spChg>
        <pc:spChg chg="add mod">
          <ac:chgData name="Manuel Gugger" userId="f358c1fef5296739" providerId="LiveId" clId="{84277D83-B7A8-4927-9C95-9B2A27F465B5}" dt="2024-03-18T19:36:58.145" v="3721" actId="1076"/>
          <ac:spMkLst>
            <pc:docMk/>
            <pc:sldMk cId="2343157713" sldId="292"/>
            <ac:spMk id="89" creationId="{7292810C-8F66-1A84-F9B2-35C733CAC9CF}"/>
          </ac:spMkLst>
        </pc:spChg>
        <pc:spChg chg="add mod">
          <ac:chgData name="Manuel Gugger" userId="f358c1fef5296739" providerId="LiveId" clId="{84277D83-B7A8-4927-9C95-9B2A27F465B5}" dt="2024-03-18T19:36:58.145" v="3721" actId="1076"/>
          <ac:spMkLst>
            <pc:docMk/>
            <pc:sldMk cId="2343157713" sldId="292"/>
            <ac:spMk id="90" creationId="{B3E0E045-8FF2-B950-479F-14D0251F92AC}"/>
          </ac:spMkLst>
        </pc:spChg>
        <pc:spChg chg="add mod">
          <ac:chgData name="Manuel Gugger" userId="f358c1fef5296739" providerId="LiveId" clId="{84277D83-B7A8-4927-9C95-9B2A27F465B5}" dt="2024-03-18T19:36:58.145" v="3721" actId="1076"/>
          <ac:spMkLst>
            <pc:docMk/>
            <pc:sldMk cId="2343157713" sldId="292"/>
            <ac:spMk id="91" creationId="{A6107729-3092-B42E-31B8-84BBDA5D9802}"/>
          </ac:spMkLst>
        </pc:spChg>
        <pc:spChg chg="add mod">
          <ac:chgData name="Manuel Gugger" userId="f358c1fef5296739" providerId="LiveId" clId="{84277D83-B7A8-4927-9C95-9B2A27F465B5}" dt="2024-03-18T19:36:58.145" v="3721" actId="1076"/>
          <ac:spMkLst>
            <pc:docMk/>
            <pc:sldMk cId="2343157713" sldId="292"/>
            <ac:spMk id="92" creationId="{FD518BAD-7AFF-2138-F495-AB80584C4981}"/>
          </ac:spMkLst>
        </pc:spChg>
        <pc:spChg chg="add mod">
          <ac:chgData name="Manuel Gugger" userId="f358c1fef5296739" providerId="LiveId" clId="{84277D83-B7A8-4927-9C95-9B2A27F465B5}" dt="2024-03-18T19:36:58.145" v="3721" actId="1076"/>
          <ac:spMkLst>
            <pc:docMk/>
            <pc:sldMk cId="2343157713" sldId="292"/>
            <ac:spMk id="93" creationId="{112FB9DD-3F25-C13B-112D-381F099991E3}"/>
          </ac:spMkLst>
        </pc:spChg>
        <pc:spChg chg="add mod">
          <ac:chgData name="Manuel Gugger" userId="f358c1fef5296739" providerId="LiveId" clId="{84277D83-B7A8-4927-9C95-9B2A27F465B5}" dt="2024-03-18T19:36:58.145" v="3721" actId="1076"/>
          <ac:spMkLst>
            <pc:docMk/>
            <pc:sldMk cId="2343157713" sldId="292"/>
            <ac:spMk id="94" creationId="{02A96FD8-5DD3-8F1E-CF2E-05261D3664C2}"/>
          </ac:spMkLst>
        </pc:spChg>
        <pc:spChg chg="add mod">
          <ac:chgData name="Manuel Gugger" userId="f358c1fef5296739" providerId="LiveId" clId="{84277D83-B7A8-4927-9C95-9B2A27F465B5}" dt="2024-03-18T19:36:58.145" v="3721" actId="1076"/>
          <ac:spMkLst>
            <pc:docMk/>
            <pc:sldMk cId="2343157713" sldId="292"/>
            <ac:spMk id="95" creationId="{B4B67A08-949F-33ED-6291-CB40452E7474}"/>
          </ac:spMkLst>
        </pc:spChg>
        <pc:spChg chg="add mod">
          <ac:chgData name="Manuel Gugger" userId="f358c1fef5296739" providerId="LiveId" clId="{84277D83-B7A8-4927-9C95-9B2A27F465B5}" dt="2024-03-18T19:36:58.145" v="3721" actId="1076"/>
          <ac:spMkLst>
            <pc:docMk/>
            <pc:sldMk cId="2343157713" sldId="292"/>
            <ac:spMk id="96" creationId="{5D849984-5777-9CDC-1C79-972418CDD72B}"/>
          </ac:spMkLst>
        </pc:spChg>
        <pc:spChg chg="add mod">
          <ac:chgData name="Manuel Gugger" userId="f358c1fef5296739" providerId="LiveId" clId="{84277D83-B7A8-4927-9C95-9B2A27F465B5}" dt="2024-03-18T19:36:58.145" v="3721" actId="1076"/>
          <ac:spMkLst>
            <pc:docMk/>
            <pc:sldMk cId="2343157713" sldId="292"/>
            <ac:spMk id="97" creationId="{721166BB-0261-C67E-0046-CEED88DCAB06}"/>
          </ac:spMkLst>
        </pc:spChg>
        <pc:spChg chg="add mod">
          <ac:chgData name="Manuel Gugger" userId="f358c1fef5296739" providerId="LiveId" clId="{84277D83-B7A8-4927-9C95-9B2A27F465B5}" dt="2024-03-18T19:36:58.145" v="3721" actId="1076"/>
          <ac:spMkLst>
            <pc:docMk/>
            <pc:sldMk cId="2343157713" sldId="292"/>
            <ac:spMk id="98" creationId="{81673872-8B0B-D418-D080-D46F92F19EF8}"/>
          </ac:spMkLst>
        </pc:spChg>
        <pc:spChg chg="add mod">
          <ac:chgData name="Manuel Gugger" userId="f358c1fef5296739" providerId="LiveId" clId="{84277D83-B7A8-4927-9C95-9B2A27F465B5}" dt="2024-03-18T19:36:58.145" v="3721" actId="1076"/>
          <ac:spMkLst>
            <pc:docMk/>
            <pc:sldMk cId="2343157713" sldId="292"/>
            <ac:spMk id="99" creationId="{C81C34F2-8A13-EFDA-4CC6-0351FA2FCB32}"/>
          </ac:spMkLst>
        </pc:spChg>
        <pc:spChg chg="add mod">
          <ac:chgData name="Manuel Gugger" userId="f358c1fef5296739" providerId="LiveId" clId="{84277D83-B7A8-4927-9C95-9B2A27F465B5}" dt="2024-03-18T19:36:58.145" v="3721" actId="1076"/>
          <ac:spMkLst>
            <pc:docMk/>
            <pc:sldMk cId="2343157713" sldId="292"/>
            <ac:spMk id="100" creationId="{598F2D1D-374E-20F6-6F0B-9335AD103A0F}"/>
          </ac:spMkLst>
        </pc:spChg>
        <pc:spChg chg="add mod">
          <ac:chgData name="Manuel Gugger" userId="f358c1fef5296739" providerId="LiveId" clId="{84277D83-B7A8-4927-9C95-9B2A27F465B5}" dt="2024-03-18T19:36:58.145" v="3721" actId="1076"/>
          <ac:spMkLst>
            <pc:docMk/>
            <pc:sldMk cId="2343157713" sldId="292"/>
            <ac:spMk id="101" creationId="{F381DBD7-0EB1-35E0-D15E-9947FB51D303}"/>
          </ac:spMkLst>
        </pc:spChg>
        <pc:spChg chg="add mod">
          <ac:chgData name="Manuel Gugger" userId="f358c1fef5296739" providerId="LiveId" clId="{84277D83-B7A8-4927-9C95-9B2A27F465B5}" dt="2024-03-18T19:36:58.145" v="3721" actId="1076"/>
          <ac:spMkLst>
            <pc:docMk/>
            <pc:sldMk cId="2343157713" sldId="292"/>
            <ac:spMk id="102" creationId="{D88E8BDC-093F-D425-1ACC-5BC50657DDDA}"/>
          </ac:spMkLst>
        </pc:spChg>
        <pc:spChg chg="add mod">
          <ac:chgData name="Manuel Gugger" userId="f358c1fef5296739" providerId="LiveId" clId="{84277D83-B7A8-4927-9C95-9B2A27F465B5}" dt="2024-03-18T19:37:10.145" v="3723" actId="1076"/>
          <ac:spMkLst>
            <pc:docMk/>
            <pc:sldMk cId="2343157713" sldId="292"/>
            <ac:spMk id="103" creationId="{FBDBCB2A-D6B3-B3B1-5679-1E024FB750A4}"/>
          </ac:spMkLst>
        </pc:spChg>
        <pc:spChg chg="add mod">
          <ac:chgData name="Manuel Gugger" userId="f358c1fef5296739" providerId="LiveId" clId="{84277D83-B7A8-4927-9C95-9B2A27F465B5}" dt="2024-03-18T19:37:10.145" v="3723" actId="1076"/>
          <ac:spMkLst>
            <pc:docMk/>
            <pc:sldMk cId="2343157713" sldId="292"/>
            <ac:spMk id="104" creationId="{2E51E213-BE76-671F-D3C7-EEA1F95C814B}"/>
          </ac:spMkLst>
        </pc:spChg>
        <pc:spChg chg="add mod">
          <ac:chgData name="Manuel Gugger" userId="f358c1fef5296739" providerId="LiveId" clId="{84277D83-B7A8-4927-9C95-9B2A27F465B5}" dt="2024-03-18T19:37:10.145" v="3723" actId="1076"/>
          <ac:spMkLst>
            <pc:docMk/>
            <pc:sldMk cId="2343157713" sldId="292"/>
            <ac:spMk id="105" creationId="{049D3298-5CEB-AD63-5131-E33CC356E91C}"/>
          </ac:spMkLst>
        </pc:spChg>
        <pc:spChg chg="add mod">
          <ac:chgData name="Manuel Gugger" userId="f358c1fef5296739" providerId="LiveId" clId="{84277D83-B7A8-4927-9C95-9B2A27F465B5}" dt="2024-03-18T19:37:10.145" v="3723" actId="1076"/>
          <ac:spMkLst>
            <pc:docMk/>
            <pc:sldMk cId="2343157713" sldId="292"/>
            <ac:spMk id="106" creationId="{FB09A2D8-76E3-49AB-FBD7-6413A3828FD4}"/>
          </ac:spMkLst>
        </pc:spChg>
        <pc:spChg chg="add mod">
          <ac:chgData name="Manuel Gugger" userId="f358c1fef5296739" providerId="LiveId" clId="{84277D83-B7A8-4927-9C95-9B2A27F465B5}" dt="2024-03-18T19:37:10.145" v="3723" actId="1076"/>
          <ac:spMkLst>
            <pc:docMk/>
            <pc:sldMk cId="2343157713" sldId="292"/>
            <ac:spMk id="107" creationId="{6FB4839B-60BE-1FE5-DA8D-904AC51EE373}"/>
          </ac:spMkLst>
        </pc:spChg>
        <pc:spChg chg="add mod">
          <ac:chgData name="Manuel Gugger" userId="f358c1fef5296739" providerId="LiveId" clId="{84277D83-B7A8-4927-9C95-9B2A27F465B5}" dt="2024-03-18T19:37:10.145" v="3723" actId="1076"/>
          <ac:spMkLst>
            <pc:docMk/>
            <pc:sldMk cId="2343157713" sldId="292"/>
            <ac:spMk id="108" creationId="{DE3976D2-B643-CE5B-9A2F-11F24494A244}"/>
          </ac:spMkLst>
        </pc:spChg>
        <pc:spChg chg="add mod">
          <ac:chgData name="Manuel Gugger" userId="f358c1fef5296739" providerId="LiveId" clId="{84277D83-B7A8-4927-9C95-9B2A27F465B5}" dt="2024-03-18T19:37:10.145" v="3723" actId="1076"/>
          <ac:spMkLst>
            <pc:docMk/>
            <pc:sldMk cId="2343157713" sldId="292"/>
            <ac:spMk id="109" creationId="{A247E859-6F6E-8934-43A0-D81345A5F6D9}"/>
          </ac:spMkLst>
        </pc:spChg>
        <pc:spChg chg="add mod">
          <ac:chgData name="Manuel Gugger" userId="f358c1fef5296739" providerId="LiveId" clId="{84277D83-B7A8-4927-9C95-9B2A27F465B5}" dt="2024-03-18T19:37:10.145" v="3723" actId="1076"/>
          <ac:spMkLst>
            <pc:docMk/>
            <pc:sldMk cId="2343157713" sldId="292"/>
            <ac:spMk id="110" creationId="{E5330BD4-BC1E-C50B-8C10-75CB5FFE080E}"/>
          </ac:spMkLst>
        </pc:spChg>
        <pc:spChg chg="add mod">
          <ac:chgData name="Manuel Gugger" userId="f358c1fef5296739" providerId="LiveId" clId="{84277D83-B7A8-4927-9C95-9B2A27F465B5}" dt="2024-03-18T19:37:10.145" v="3723" actId="1076"/>
          <ac:spMkLst>
            <pc:docMk/>
            <pc:sldMk cId="2343157713" sldId="292"/>
            <ac:spMk id="111" creationId="{63BFD164-8AFE-8D05-D5A6-7F45B76125F8}"/>
          </ac:spMkLst>
        </pc:spChg>
        <pc:spChg chg="add mod">
          <ac:chgData name="Manuel Gugger" userId="f358c1fef5296739" providerId="LiveId" clId="{84277D83-B7A8-4927-9C95-9B2A27F465B5}" dt="2024-03-18T19:37:10.145" v="3723" actId="1076"/>
          <ac:spMkLst>
            <pc:docMk/>
            <pc:sldMk cId="2343157713" sldId="292"/>
            <ac:spMk id="112" creationId="{B2FFEA54-2B72-982C-A517-424F23565A54}"/>
          </ac:spMkLst>
        </pc:spChg>
        <pc:spChg chg="add mod">
          <ac:chgData name="Manuel Gugger" userId="f358c1fef5296739" providerId="LiveId" clId="{84277D83-B7A8-4927-9C95-9B2A27F465B5}" dt="2024-03-18T19:37:10.145" v="3723" actId="1076"/>
          <ac:spMkLst>
            <pc:docMk/>
            <pc:sldMk cId="2343157713" sldId="292"/>
            <ac:spMk id="113" creationId="{D47A5A20-8D9D-07D4-2B8A-43FC00C6AD62}"/>
          </ac:spMkLst>
        </pc:spChg>
        <pc:spChg chg="add mod">
          <ac:chgData name="Manuel Gugger" userId="f358c1fef5296739" providerId="LiveId" clId="{84277D83-B7A8-4927-9C95-9B2A27F465B5}" dt="2024-03-18T19:37:10.145" v="3723" actId="1076"/>
          <ac:spMkLst>
            <pc:docMk/>
            <pc:sldMk cId="2343157713" sldId="292"/>
            <ac:spMk id="114" creationId="{6E083B5F-1DE8-1FC5-175E-6FDACB63E56C}"/>
          </ac:spMkLst>
        </pc:spChg>
        <pc:spChg chg="add mod">
          <ac:chgData name="Manuel Gugger" userId="f358c1fef5296739" providerId="LiveId" clId="{84277D83-B7A8-4927-9C95-9B2A27F465B5}" dt="2024-03-18T19:37:10.145" v="3723" actId="1076"/>
          <ac:spMkLst>
            <pc:docMk/>
            <pc:sldMk cId="2343157713" sldId="292"/>
            <ac:spMk id="115" creationId="{5BB76ED6-3F74-ECA6-C88F-BF2C1CE0E16C}"/>
          </ac:spMkLst>
        </pc:spChg>
        <pc:spChg chg="add mod">
          <ac:chgData name="Manuel Gugger" userId="f358c1fef5296739" providerId="LiveId" clId="{84277D83-B7A8-4927-9C95-9B2A27F465B5}" dt="2024-03-18T19:37:10.145" v="3723" actId="1076"/>
          <ac:spMkLst>
            <pc:docMk/>
            <pc:sldMk cId="2343157713" sldId="292"/>
            <ac:spMk id="116" creationId="{E9E3D8DF-7E69-EE41-CFF2-E162F5E44427}"/>
          </ac:spMkLst>
        </pc:spChg>
        <pc:spChg chg="add mod">
          <ac:chgData name="Manuel Gugger" userId="f358c1fef5296739" providerId="LiveId" clId="{84277D83-B7A8-4927-9C95-9B2A27F465B5}" dt="2024-03-18T19:37:10.145" v="3723" actId="1076"/>
          <ac:spMkLst>
            <pc:docMk/>
            <pc:sldMk cId="2343157713" sldId="292"/>
            <ac:spMk id="117" creationId="{9401D8DC-CDB5-341C-E281-8332364D3703}"/>
          </ac:spMkLst>
        </pc:spChg>
        <pc:spChg chg="add mod">
          <ac:chgData name="Manuel Gugger" userId="f358c1fef5296739" providerId="LiveId" clId="{84277D83-B7A8-4927-9C95-9B2A27F465B5}" dt="2024-03-18T19:37:10.145" v="3723" actId="1076"/>
          <ac:spMkLst>
            <pc:docMk/>
            <pc:sldMk cId="2343157713" sldId="292"/>
            <ac:spMk id="118" creationId="{5CF05E80-A597-54DD-0191-10145796F214}"/>
          </ac:spMkLst>
        </pc:spChg>
        <pc:spChg chg="add mod">
          <ac:chgData name="Manuel Gugger" userId="f358c1fef5296739" providerId="LiveId" clId="{84277D83-B7A8-4927-9C95-9B2A27F465B5}" dt="2024-03-18T19:37:20.401" v="3725" actId="1076"/>
          <ac:spMkLst>
            <pc:docMk/>
            <pc:sldMk cId="2343157713" sldId="292"/>
            <ac:spMk id="119" creationId="{10533107-D12C-6BB6-D220-28C758300359}"/>
          </ac:spMkLst>
        </pc:spChg>
        <pc:spChg chg="add mod">
          <ac:chgData name="Manuel Gugger" userId="f358c1fef5296739" providerId="LiveId" clId="{84277D83-B7A8-4927-9C95-9B2A27F465B5}" dt="2024-03-18T19:37:20.401" v="3725" actId="1076"/>
          <ac:spMkLst>
            <pc:docMk/>
            <pc:sldMk cId="2343157713" sldId="292"/>
            <ac:spMk id="120" creationId="{3ACD49DC-6AAD-36BF-23E0-5F648EADAC28}"/>
          </ac:spMkLst>
        </pc:spChg>
        <pc:spChg chg="add mod">
          <ac:chgData name="Manuel Gugger" userId="f358c1fef5296739" providerId="LiveId" clId="{84277D83-B7A8-4927-9C95-9B2A27F465B5}" dt="2024-03-18T19:37:20.401" v="3725" actId="1076"/>
          <ac:spMkLst>
            <pc:docMk/>
            <pc:sldMk cId="2343157713" sldId="292"/>
            <ac:spMk id="121" creationId="{A9655792-2225-BB23-C930-92760A4B837A}"/>
          </ac:spMkLst>
        </pc:spChg>
        <pc:spChg chg="add mod">
          <ac:chgData name="Manuel Gugger" userId="f358c1fef5296739" providerId="LiveId" clId="{84277D83-B7A8-4927-9C95-9B2A27F465B5}" dt="2024-03-18T19:37:20.401" v="3725" actId="1076"/>
          <ac:spMkLst>
            <pc:docMk/>
            <pc:sldMk cId="2343157713" sldId="292"/>
            <ac:spMk id="122" creationId="{154AB08A-06A7-DA2C-E114-D1E61F7CCB73}"/>
          </ac:spMkLst>
        </pc:spChg>
        <pc:spChg chg="add mod">
          <ac:chgData name="Manuel Gugger" userId="f358c1fef5296739" providerId="LiveId" clId="{84277D83-B7A8-4927-9C95-9B2A27F465B5}" dt="2024-03-18T19:37:20.401" v="3725" actId="1076"/>
          <ac:spMkLst>
            <pc:docMk/>
            <pc:sldMk cId="2343157713" sldId="292"/>
            <ac:spMk id="123" creationId="{EC808CD3-9D90-C067-C275-15ECA6271611}"/>
          </ac:spMkLst>
        </pc:spChg>
        <pc:spChg chg="add mod">
          <ac:chgData name="Manuel Gugger" userId="f358c1fef5296739" providerId="LiveId" clId="{84277D83-B7A8-4927-9C95-9B2A27F465B5}" dt="2024-03-18T19:37:20.401" v="3725" actId="1076"/>
          <ac:spMkLst>
            <pc:docMk/>
            <pc:sldMk cId="2343157713" sldId="292"/>
            <ac:spMk id="124" creationId="{3F5A5597-FF21-8B0B-2CAD-FDFBE6446BA6}"/>
          </ac:spMkLst>
        </pc:spChg>
        <pc:spChg chg="add mod">
          <ac:chgData name="Manuel Gugger" userId="f358c1fef5296739" providerId="LiveId" clId="{84277D83-B7A8-4927-9C95-9B2A27F465B5}" dt="2024-03-18T19:37:20.401" v="3725" actId="1076"/>
          <ac:spMkLst>
            <pc:docMk/>
            <pc:sldMk cId="2343157713" sldId="292"/>
            <ac:spMk id="125" creationId="{FBB6CEF4-5721-ABAB-D578-874745055AAD}"/>
          </ac:spMkLst>
        </pc:spChg>
        <pc:spChg chg="add mod">
          <ac:chgData name="Manuel Gugger" userId="f358c1fef5296739" providerId="LiveId" clId="{84277D83-B7A8-4927-9C95-9B2A27F465B5}" dt="2024-03-18T19:37:20.401" v="3725" actId="1076"/>
          <ac:spMkLst>
            <pc:docMk/>
            <pc:sldMk cId="2343157713" sldId="292"/>
            <ac:spMk id="126" creationId="{ED48AF09-7E74-CAA1-EA68-18E159C2071C}"/>
          </ac:spMkLst>
        </pc:spChg>
        <pc:spChg chg="add mod">
          <ac:chgData name="Manuel Gugger" userId="f358c1fef5296739" providerId="LiveId" clId="{84277D83-B7A8-4927-9C95-9B2A27F465B5}" dt="2024-03-18T19:37:20.401" v="3725" actId="1076"/>
          <ac:spMkLst>
            <pc:docMk/>
            <pc:sldMk cId="2343157713" sldId="292"/>
            <ac:spMk id="127" creationId="{D812C425-F7E2-E72D-9597-A8B88255177E}"/>
          </ac:spMkLst>
        </pc:spChg>
        <pc:spChg chg="add mod">
          <ac:chgData name="Manuel Gugger" userId="f358c1fef5296739" providerId="LiveId" clId="{84277D83-B7A8-4927-9C95-9B2A27F465B5}" dt="2024-03-18T19:37:20.401" v="3725" actId="1076"/>
          <ac:spMkLst>
            <pc:docMk/>
            <pc:sldMk cId="2343157713" sldId="292"/>
            <ac:spMk id="128" creationId="{C2902A2E-90C6-9307-846D-C59437187ADF}"/>
          </ac:spMkLst>
        </pc:spChg>
        <pc:spChg chg="add mod">
          <ac:chgData name="Manuel Gugger" userId="f358c1fef5296739" providerId="LiveId" clId="{84277D83-B7A8-4927-9C95-9B2A27F465B5}" dt="2024-03-18T19:37:20.401" v="3725" actId="1076"/>
          <ac:spMkLst>
            <pc:docMk/>
            <pc:sldMk cId="2343157713" sldId="292"/>
            <ac:spMk id="129" creationId="{39B8D9AC-6A95-054F-380A-8CA1A2C155D8}"/>
          </ac:spMkLst>
        </pc:spChg>
        <pc:spChg chg="add mod">
          <ac:chgData name="Manuel Gugger" userId="f358c1fef5296739" providerId="LiveId" clId="{84277D83-B7A8-4927-9C95-9B2A27F465B5}" dt="2024-03-18T19:37:20.401" v="3725" actId="1076"/>
          <ac:spMkLst>
            <pc:docMk/>
            <pc:sldMk cId="2343157713" sldId="292"/>
            <ac:spMk id="130" creationId="{E4795DD3-6CB1-E2AA-BF87-A66F4727A968}"/>
          </ac:spMkLst>
        </pc:spChg>
        <pc:spChg chg="add mod">
          <ac:chgData name="Manuel Gugger" userId="f358c1fef5296739" providerId="LiveId" clId="{84277D83-B7A8-4927-9C95-9B2A27F465B5}" dt="2024-03-18T19:37:20.401" v="3725" actId="1076"/>
          <ac:spMkLst>
            <pc:docMk/>
            <pc:sldMk cId="2343157713" sldId="292"/>
            <ac:spMk id="131" creationId="{F848F7E1-2013-FDA9-3D34-B88E3F9958F9}"/>
          </ac:spMkLst>
        </pc:spChg>
        <pc:spChg chg="add mod">
          <ac:chgData name="Manuel Gugger" userId="f358c1fef5296739" providerId="LiveId" clId="{84277D83-B7A8-4927-9C95-9B2A27F465B5}" dt="2024-03-18T19:37:20.401" v="3725" actId="1076"/>
          <ac:spMkLst>
            <pc:docMk/>
            <pc:sldMk cId="2343157713" sldId="292"/>
            <ac:spMk id="132" creationId="{495537E0-4906-A6AC-B6A8-2A42810DF96B}"/>
          </ac:spMkLst>
        </pc:spChg>
        <pc:spChg chg="add mod">
          <ac:chgData name="Manuel Gugger" userId="f358c1fef5296739" providerId="LiveId" clId="{84277D83-B7A8-4927-9C95-9B2A27F465B5}" dt="2024-03-18T19:37:20.401" v="3725" actId="1076"/>
          <ac:spMkLst>
            <pc:docMk/>
            <pc:sldMk cId="2343157713" sldId="292"/>
            <ac:spMk id="133" creationId="{CE45E172-03C1-3298-AFCB-670DC6D2E34F}"/>
          </ac:spMkLst>
        </pc:spChg>
        <pc:spChg chg="add mod">
          <ac:chgData name="Manuel Gugger" userId="f358c1fef5296739" providerId="LiveId" clId="{84277D83-B7A8-4927-9C95-9B2A27F465B5}" dt="2024-03-18T19:37:20.401" v="3725" actId="1076"/>
          <ac:spMkLst>
            <pc:docMk/>
            <pc:sldMk cId="2343157713" sldId="292"/>
            <ac:spMk id="134" creationId="{05B2414C-D2CC-6ADF-610E-5B854BCF4AB4}"/>
          </ac:spMkLst>
        </pc:spChg>
        <pc:spChg chg="add mod">
          <ac:chgData name="Manuel Gugger" userId="f358c1fef5296739" providerId="LiveId" clId="{84277D83-B7A8-4927-9C95-9B2A27F465B5}" dt="2024-03-18T19:38:16.499" v="3742" actId="1076"/>
          <ac:spMkLst>
            <pc:docMk/>
            <pc:sldMk cId="2343157713" sldId="292"/>
            <ac:spMk id="136" creationId="{0651E10A-06B3-5F95-2077-6D155AC574D9}"/>
          </ac:spMkLst>
        </pc:spChg>
        <pc:spChg chg="add mod">
          <ac:chgData name="Manuel Gugger" userId="f358c1fef5296739" providerId="LiveId" clId="{84277D83-B7A8-4927-9C95-9B2A27F465B5}" dt="2024-03-18T19:38:35.130" v="3750" actId="1076"/>
          <ac:spMkLst>
            <pc:docMk/>
            <pc:sldMk cId="2343157713" sldId="292"/>
            <ac:spMk id="137" creationId="{B702DCE8-2B32-E153-86C2-F3B827F0F5B2}"/>
          </ac:spMkLst>
        </pc:spChg>
        <pc:spChg chg="add mod">
          <ac:chgData name="Manuel Gugger" userId="f358c1fef5296739" providerId="LiveId" clId="{84277D83-B7A8-4927-9C95-9B2A27F465B5}" dt="2024-03-18T19:38:40.725" v="3752" actId="1076"/>
          <ac:spMkLst>
            <pc:docMk/>
            <pc:sldMk cId="2343157713" sldId="292"/>
            <ac:spMk id="138" creationId="{A8C68D8F-039A-F161-AF67-1B3BFD7C6A04}"/>
          </ac:spMkLst>
        </pc:spChg>
        <pc:spChg chg="add del mod">
          <ac:chgData name="Manuel Gugger" userId="f358c1fef5296739" providerId="LiveId" clId="{84277D83-B7A8-4927-9C95-9B2A27F465B5}" dt="2024-03-18T19:39:47.475" v="3771"/>
          <ac:spMkLst>
            <pc:docMk/>
            <pc:sldMk cId="2343157713" sldId="292"/>
            <ac:spMk id="146" creationId="{E90BF71B-AB1A-03CB-B1C4-0469BD5549B4}"/>
          </ac:spMkLst>
        </pc:spChg>
        <pc:spChg chg="add mod">
          <ac:chgData name="Manuel Gugger" userId="f358c1fef5296739" providerId="LiveId" clId="{84277D83-B7A8-4927-9C95-9B2A27F465B5}" dt="2024-03-18T19:39:51.860" v="3773" actId="1076"/>
          <ac:spMkLst>
            <pc:docMk/>
            <pc:sldMk cId="2343157713" sldId="292"/>
            <ac:spMk id="148" creationId="{2F18289C-080E-4C4B-027B-9FC740C45172}"/>
          </ac:spMkLst>
        </pc:spChg>
        <pc:spChg chg="add mod">
          <ac:chgData name="Manuel Gugger" userId="f358c1fef5296739" providerId="LiveId" clId="{84277D83-B7A8-4927-9C95-9B2A27F465B5}" dt="2024-03-18T19:40:04.813" v="3777" actId="1076"/>
          <ac:spMkLst>
            <pc:docMk/>
            <pc:sldMk cId="2343157713" sldId="292"/>
            <ac:spMk id="151" creationId="{5EF46C25-968E-C00B-C714-4D7032795491}"/>
          </ac:spMkLst>
        </pc:spChg>
        <pc:spChg chg="add mod">
          <ac:chgData name="Manuel Gugger" userId="f358c1fef5296739" providerId="LiveId" clId="{84277D83-B7A8-4927-9C95-9B2A27F465B5}" dt="2024-03-18T19:41:08.864" v="3784" actId="1076"/>
          <ac:spMkLst>
            <pc:docMk/>
            <pc:sldMk cId="2343157713" sldId="292"/>
            <ac:spMk id="155" creationId="{3BCAC9FE-E44A-C7B4-7389-B909AA10175C}"/>
          </ac:spMkLst>
        </pc:spChg>
        <pc:spChg chg="add mod">
          <ac:chgData name="Manuel Gugger" userId="f358c1fef5296739" providerId="LiveId" clId="{84277D83-B7A8-4927-9C95-9B2A27F465B5}" dt="2024-03-18T19:41:08.864" v="3784" actId="1076"/>
          <ac:spMkLst>
            <pc:docMk/>
            <pc:sldMk cId="2343157713" sldId="292"/>
            <ac:spMk id="156" creationId="{6CCA50B3-4621-1639-F26F-15420AF4D194}"/>
          </ac:spMkLst>
        </pc:spChg>
        <pc:spChg chg="add mod">
          <ac:chgData name="Manuel Gugger" userId="f358c1fef5296739" providerId="LiveId" clId="{84277D83-B7A8-4927-9C95-9B2A27F465B5}" dt="2024-03-18T19:41:08.864" v="3784" actId="1076"/>
          <ac:spMkLst>
            <pc:docMk/>
            <pc:sldMk cId="2343157713" sldId="292"/>
            <ac:spMk id="157" creationId="{F420989E-CCA8-B7C3-CB52-8906D634AB5D}"/>
          </ac:spMkLst>
        </pc:spChg>
        <pc:spChg chg="add mod">
          <ac:chgData name="Manuel Gugger" userId="f358c1fef5296739" providerId="LiveId" clId="{84277D83-B7A8-4927-9C95-9B2A27F465B5}" dt="2024-03-18T19:41:08.864" v="3784" actId="1076"/>
          <ac:spMkLst>
            <pc:docMk/>
            <pc:sldMk cId="2343157713" sldId="292"/>
            <ac:spMk id="158" creationId="{192EA619-E87F-A30E-2B80-60C897F356D7}"/>
          </ac:spMkLst>
        </pc:spChg>
        <pc:spChg chg="add mod">
          <ac:chgData name="Manuel Gugger" userId="f358c1fef5296739" providerId="LiveId" clId="{84277D83-B7A8-4927-9C95-9B2A27F465B5}" dt="2024-03-18T19:41:08.864" v="3784" actId="1076"/>
          <ac:spMkLst>
            <pc:docMk/>
            <pc:sldMk cId="2343157713" sldId="292"/>
            <ac:spMk id="159" creationId="{76A05888-354E-1705-B81A-8FE1BDF73057}"/>
          </ac:spMkLst>
        </pc:spChg>
        <pc:spChg chg="add mod">
          <ac:chgData name="Manuel Gugger" userId="f358c1fef5296739" providerId="LiveId" clId="{84277D83-B7A8-4927-9C95-9B2A27F465B5}" dt="2024-03-18T19:41:08.864" v="3784" actId="1076"/>
          <ac:spMkLst>
            <pc:docMk/>
            <pc:sldMk cId="2343157713" sldId="292"/>
            <ac:spMk id="160" creationId="{B93BA05B-26BF-8BEB-6BA9-DDD873E27DCB}"/>
          </ac:spMkLst>
        </pc:spChg>
        <pc:spChg chg="add mod">
          <ac:chgData name="Manuel Gugger" userId="f358c1fef5296739" providerId="LiveId" clId="{84277D83-B7A8-4927-9C95-9B2A27F465B5}" dt="2024-03-18T19:41:08.864" v="3784" actId="1076"/>
          <ac:spMkLst>
            <pc:docMk/>
            <pc:sldMk cId="2343157713" sldId="292"/>
            <ac:spMk id="161" creationId="{462970A4-93D2-7804-C48F-FEE969F124EE}"/>
          </ac:spMkLst>
        </pc:spChg>
        <pc:spChg chg="add mod">
          <ac:chgData name="Manuel Gugger" userId="f358c1fef5296739" providerId="LiveId" clId="{84277D83-B7A8-4927-9C95-9B2A27F465B5}" dt="2024-03-18T19:41:08.864" v="3784" actId="1076"/>
          <ac:spMkLst>
            <pc:docMk/>
            <pc:sldMk cId="2343157713" sldId="292"/>
            <ac:spMk id="162" creationId="{4B5D9E61-05F1-CBEF-2103-9C1D66BF4FC5}"/>
          </ac:spMkLst>
        </pc:spChg>
        <pc:spChg chg="add mod">
          <ac:chgData name="Manuel Gugger" userId="f358c1fef5296739" providerId="LiveId" clId="{84277D83-B7A8-4927-9C95-9B2A27F465B5}" dt="2024-03-18T19:41:08.864" v="3784" actId="1076"/>
          <ac:spMkLst>
            <pc:docMk/>
            <pc:sldMk cId="2343157713" sldId="292"/>
            <ac:spMk id="163" creationId="{C771774F-CB74-E914-B5C5-5BCE1FD947BC}"/>
          </ac:spMkLst>
        </pc:spChg>
        <pc:spChg chg="add mod">
          <ac:chgData name="Manuel Gugger" userId="f358c1fef5296739" providerId="LiveId" clId="{84277D83-B7A8-4927-9C95-9B2A27F465B5}" dt="2024-03-18T19:41:08.864" v="3784" actId="1076"/>
          <ac:spMkLst>
            <pc:docMk/>
            <pc:sldMk cId="2343157713" sldId="292"/>
            <ac:spMk id="164" creationId="{D8B02CB4-C820-8045-2633-950F8E4167D0}"/>
          </ac:spMkLst>
        </pc:spChg>
        <pc:spChg chg="add mod">
          <ac:chgData name="Manuel Gugger" userId="f358c1fef5296739" providerId="LiveId" clId="{84277D83-B7A8-4927-9C95-9B2A27F465B5}" dt="2024-03-18T19:41:08.864" v="3784" actId="1076"/>
          <ac:spMkLst>
            <pc:docMk/>
            <pc:sldMk cId="2343157713" sldId="292"/>
            <ac:spMk id="165" creationId="{2122BD20-8CC7-B897-7DF8-2FC488E9B39A}"/>
          </ac:spMkLst>
        </pc:spChg>
        <pc:spChg chg="add mod">
          <ac:chgData name="Manuel Gugger" userId="f358c1fef5296739" providerId="LiveId" clId="{84277D83-B7A8-4927-9C95-9B2A27F465B5}" dt="2024-03-18T19:41:08.864" v="3784" actId="1076"/>
          <ac:spMkLst>
            <pc:docMk/>
            <pc:sldMk cId="2343157713" sldId="292"/>
            <ac:spMk id="166" creationId="{41E5B64A-AEC6-EA09-F065-8AA247D52F52}"/>
          </ac:spMkLst>
        </pc:spChg>
        <pc:spChg chg="add mod">
          <ac:chgData name="Manuel Gugger" userId="f358c1fef5296739" providerId="LiveId" clId="{84277D83-B7A8-4927-9C95-9B2A27F465B5}" dt="2024-03-18T19:41:08.864" v="3784" actId="1076"/>
          <ac:spMkLst>
            <pc:docMk/>
            <pc:sldMk cId="2343157713" sldId="292"/>
            <ac:spMk id="167" creationId="{EAB373A6-9AD0-5692-8CD3-644E37B230DC}"/>
          </ac:spMkLst>
        </pc:spChg>
        <pc:spChg chg="add mod">
          <ac:chgData name="Manuel Gugger" userId="f358c1fef5296739" providerId="LiveId" clId="{84277D83-B7A8-4927-9C95-9B2A27F465B5}" dt="2024-03-18T19:41:08.864" v="3784" actId="1076"/>
          <ac:spMkLst>
            <pc:docMk/>
            <pc:sldMk cId="2343157713" sldId="292"/>
            <ac:spMk id="168" creationId="{9FBC6F12-CFCA-39D3-898C-6077682C5DBB}"/>
          </ac:spMkLst>
        </pc:spChg>
        <pc:spChg chg="add mod">
          <ac:chgData name="Manuel Gugger" userId="f358c1fef5296739" providerId="LiveId" clId="{84277D83-B7A8-4927-9C95-9B2A27F465B5}" dt="2024-03-18T19:41:08.864" v="3784" actId="1076"/>
          <ac:spMkLst>
            <pc:docMk/>
            <pc:sldMk cId="2343157713" sldId="292"/>
            <ac:spMk id="169" creationId="{2F63B0A2-F6CC-7290-9F2D-C776A950A1DF}"/>
          </ac:spMkLst>
        </pc:spChg>
        <pc:spChg chg="add mod">
          <ac:chgData name="Manuel Gugger" userId="f358c1fef5296739" providerId="LiveId" clId="{84277D83-B7A8-4927-9C95-9B2A27F465B5}" dt="2024-03-18T19:41:08.864" v="3784" actId="1076"/>
          <ac:spMkLst>
            <pc:docMk/>
            <pc:sldMk cId="2343157713" sldId="292"/>
            <ac:spMk id="170" creationId="{7FA54C97-3AEB-7E22-DDAA-9CB21BD75C80}"/>
          </ac:spMkLst>
        </pc:spChg>
        <pc:spChg chg="add mod">
          <ac:chgData name="Manuel Gugger" userId="f358c1fef5296739" providerId="LiveId" clId="{84277D83-B7A8-4927-9C95-9B2A27F465B5}" dt="2024-03-18T19:41:08.864" v="3784" actId="1076"/>
          <ac:spMkLst>
            <pc:docMk/>
            <pc:sldMk cId="2343157713" sldId="292"/>
            <ac:spMk id="171" creationId="{78C271B5-DF2E-084F-41D2-C9686051E729}"/>
          </ac:spMkLst>
        </pc:spChg>
        <pc:spChg chg="add mod">
          <ac:chgData name="Manuel Gugger" userId="f358c1fef5296739" providerId="LiveId" clId="{84277D83-B7A8-4927-9C95-9B2A27F465B5}" dt="2024-03-18T19:41:08.864" v="3784" actId="1076"/>
          <ac:spMkLst>
            <pc:docMk/>
            <pc:sldMk cId="2343157713" sldId="292"/>
            <ac:spMk id="172" creationId="{21D4027F-31FA-B88A-F85F-6013D4B5B393}"/>
          </ac:spMkLst>
        </pc:spChg>
        <pc:spChg chg="add mod">
          <ac:chgData name="Manuel Gugger" userId="f358c1fef5296739" providerId="LiveId" clId="{84277D83-B7A8-4927-9C95-9B2A27F465B5}" dt="2024-03-18T19:41:08.864" v="3784" actId="1076"/>
          <ac:spMkLst>
            <pc:docMk/>
            <pc:sldMk cId="2343157713" sldId="292"/>
            <ac:spMk id="174" creationId="{37210F18-23BA-CD73-9767-49316C1C523F}"/>
          </ac:spMkLst>
        </pc:spChg>
        <pc:spChg chg="add mod">
          <ac:chgData name="Manuel Gugger" userId="f358c1fef5296739" providerId="LiveId" clId="{84277D83-B7A8-4927-9C95-9B2A27F465B5}" dt="2024-03-18T19:42:25.422" v="3788" actId="1076"/>
          <ac:spMkLst>
            <pc:docMk/>
            <pc:sldMk cId="2343157713" sldId="292"/>
            <ac:spMk id="177" creationId="{0DD9455C-F5B9-9A30-E7A7-D62FE4FC1976}"/>
          </ac:spMkLst>
        </pc:spChg>
        <pc:spChg chg="add del mod">
          <ac:chgData name="Manuel Gugger" userId="f358c1fef5296739" providerId="LiveId" clId="{84277D83-B7A8-4927-9C95-9B2A27F465B5}" dt="2024-03-18T19:44:59.571" v="3806" actId="478"/>
          <ac:spMkLst>
            <pc:docMk/>
            <pc:sldMk cId="2343157713" sldId="292"/>
            <ac:spMk id="179" creationId="{1009D72E-DF5D-DB23-C16E-A5D1D679A597}"/>
          </ac:spMkLst>
        </pc:spChg>
        <pc:spChg chg="add del mod">
          <ac:chgData name="Manuel Gugger" userId="f358c1fef5296739" providerId="LiveId" clId="{84277D83-B7A8-4927-9C95-9B2A27F465B5}" dt="2024-03-18T19:44:59.571" v="3806" actId="478"/>
          <ac:spMkLst>
            <pc:docMk/>
            <pc:sldMk cId="2343157713" sldId="292"/>
            <ac:spMk id="180" creationId="{46295FEB-EDA8-02EA-BD04-676EEA9E10F2}"/>
          </ac:spMkLst>
        </pc:spChg>
        <pc:spChg chg="add del mod">
          <ac:chgData name="Manuel Gugger" userId="f358c1fef5296739" providerId="LiveId" clId="{84277D83-B7A8-4927-9C95-9B2A27F465B5}" dt="2024-03-18T19:44:59.571" v="3806" actId="478"/>
          <ac:spMkLst>
            <pc:docMk/>
            <pc:sldMk cId="2343157713" sldId="292"/>
            <ac:spMk id="181" creationId="{F3A483E9-B7A1-8636-0DDF-E746D2ED8615}"/>
          </ac:spMkLst>
        </pc:spChg>
        <pc:spChg chg="add del mod">
          <ac:chgData name="Manuel Gugger" userId="f358c1fef5296739" providerId="LiveId" clId="{84277D83-B7A8-4927-9C95-9B2A27F465B5}" dt="2024-03-18T19:44:59.571" v="3806" actId="478"/>
          <ac:spMkLst>
            <pc:docMk/>
            <pc:sldMk cId="2343157713" sldId="292"/>
            <ac:spMk id="182" creationId="{B2D6A608-B418-F2D2-7C85-713A58F31F1A}"/>
          </ac:spMkLst>
        </pc:spChg>
        <pc:spChg chg="add del mod">
          <ac:chgData name="Manuel Gugger" userId="f358c1fef5296739" providerId="LiveId" clId="{84277D83-B7A8-4927-9C95-9B2A27F465B5}" dt="2024-03-18T19:44:59.571" v="3806" actId="478"/>
          <ac:spMkLst>
            <pc:docMk/>
            <pc:sldMk cId="2343157713" sldId="292"/>
            <ac:spMk id="183" creationId="{DFBD88AB-85D3-13D0-0677-FA77F2A9AF26}"/>
          </ac:spMkLst>
        </pc:spChg>
        <pc:spChg chg="add del mod">
          <ac:chgData name="Manuel Gugger" userId="f358c1fef5296739" providerId="LiveId" clId="{84277D83-B7A8-4927-9C95-9B2A27F465B5}" dt="2024-03-18T19:44:59.571" v="3806" actId="478"/>
          <ac:spMkLst>
            <pc:docMk/>
            <pc:sldMk cId="2343157713" sldId="292"/>
            <ac:spMk id="184" creationId="{46A5189B-390B-EAA6-B16D-6CC3585F2810}"/>
          </ac:spMkLst>
        </pc:spChg>
        <pc:spChg chg="add del mod">
          <ac:chgData name="Manuel Gugger" userId="f358c1fef5296739" providerId="LiveId" clId="{84277D83-B7A8-4927-9C95-9B2A27F465B5}" dt="2024-03-18T19:44:59.571" v="3806" actId="478"/>
          <ac:spMkLst>
            <pc:docMk/>
            <pc:sldMk cId="2343157713" sldId="292"/>
            <ac:spMk id="185" creationId="{8493A126-710D-F15A-5C53-B2F6F26EA4A3}"/>
          </ac:spMkLst>
        </pc:spChg>
        <pc:spChg chg="add del mod">
          <ac:chgData name="Manuel Gugger" userId="f358c1fef5296739" providerId="LiveId" clId="{84277D83-B7A8-4927-9C95-9B2A27F465B5}" dt="2024-03-18T19:44:59.571" v="3806" actId="478"/>
          <ac:spMkLst>
            <pc:docMk/>
            <pc:sldMk cId="2343157713" sldId="292"/>
            <ac:spMk id="186" creationId="{4FFC5BF6-9362-C72F-253D-412E976D53FB}"/>
          </ac:spMkLst>
        </pc:spChg>
        <pc:spChg chg="add del mod">
          <ac:chgData name="Manuel Gugger" userId="f358c1fef5296739" providerId="LiveId" clId="{84277D83-B7A8-4927-9C95-9B2A27F465B5}" dt="2024-03-18T19:44:59.571" v="3806" actId="478"/>
          <ac:spMkLst>
            <pc:docMk/>
            <pc:sldMk cId="2343157713" sldId="292"/>
            <ac:spMk id="187" creationId="{91DA7861-C4C8-B845-9830-DA91091F253F}"/>
          </ac:spMkLst>
        </pc:spChg>
        <pc:spChg chg="add del mod">
          <ac:chgData name="Manuel Gugger" userId="f358c1fef5296739" providerId="LiveId" clId="{84277D83-B7A8-4927-9C95-9B2A27F465B5}" dt="2024-03-18T19:44:59.571" v="3806" actId="478"/>
          <ac:spMkLst>
            <pc:docMk/>
            <pc:sldMk cId="2343157713" sldId="292"/>
            <ac:spMk id="188" creationId="{496F50EA-EF00-5081-470F-0B486F467956}"/>
          </ac:spMkLst>
        </pc:spChg>
        <pc:spChg chg="add del mod">
          <ac:chgData name="Manuel Gugger" userId="f358c1fef5296739" providerId="LiveId" clId="{84277D83-B7A8-4927-9C95-9B2A27F465B5}" dt="2024-03-18T19:44:59.571" v="3806" actId="478"/>
          <ac:spMkLst>
            <pc:docMk/>
            <pc:sldMk cId="2343157713" sldId="292"/>
            <ac:spMk id="189" creationId="{36302911-80D6-4FCC-8234-4D05AF1847B9}"/>
          </ac:spMkLst>
        </pc:spChg>
        <pc:spChg chg="add del mod">
          <ac:chgData name="Manuel Gugger" userId="f358c1fef5296739" providerId="LiveId" clId="{84277D83-B7A8-4927-9C95-9B2A27F465B5}" dt="2024-03-18T19:44:59.571" v="3806" actId="478"/>
          <ac:spMkLst>
            <pc:docMk/>
            <pc:sldMk cId="2343157713" sldId="292"/>
            <ac:spMk id="190" creationId="{25B9BCF6-D77D-F593-1F8E-4F9269BCC8BC}"/>
          </ac:spMkLst>
        </pc:spChg>
        <pc:spChg chg="add del mod">
          <ac:chgData name="Manuel Gugger" userId="f358c1fef5296739" providerId="LiveId" clId="{84277D83-B7A8-4927-9C95-9B2A27F465B5}" dt="2024-03-18T19:44:59.571" v="3806" actId="478"/>
          <ac:spMkLst>
            <pc:docMk/>
            <pc:sldMk cId="2343157713" sldId="292"/>
            <ac:spMk id="191" creationId="{E5FBF7EB-4083-DD37-E856-8BB2E1C1D79B}"/>
          </ac:spMkLst>
        </pc:spChg>
        <pc:spChg chg="add del mod">
          <ac:chgData name="Manuel Gugger" userId="f358c1fef5296739" providerId="LiveId" clId="{84277D83-B7A8-4927-9C95-9B2A27F465B5}" dt="2024-03-18T19:44:59.571" v="3806" actId="478"/>
          <ac:spMkLst>
            <pc:docMk/>
            <pc:sldMk cId="2343157713" sldId="292"/>
            <ac:spMk id="192" creationId="{F28053E5-F80B-9F1C-9A1B-9D253E147A02}"/>
          </ac:spMkLst>
        </pc:spChg>
        <pc:spChg chg="add del mod">
          <ac:chgData name="Manuel Gugger" userId="f358c1fef5296739" providerId="LiveId" clId="{84277D83-B7A8-4927-9C95-9B2A27F465B5}" dt="2024-03-18T19:44:59.571" v="3806" actId="478"/>
          <ac:spMkLst>
            <pc:docMk/>
            <pc:sldMk cId="2343157713" sldId="292"/>
            <ac:spMk id="193" creationId="{F1BC056B-C291-ADE5-09DE-1027365E8491}"/>
          </ac:spMkLst>
        </pc:spChg>
        <pc:spChg chg="add del mod">
          <ac:chgData name="Manuel Gugger" userId="f358c1fef5296739" providerId="LiveId" clId="{84277D83-B7A8-4927-9C95-9B2A27F465B5}" dt="2024-03-18T19:44:59.571" v="3806" actId="478"/>
          <ac:spMkLst>
            <pc:docMk/>
            <pc:sldMk cId="2343157713" sldId="292"/>
            <ac:spMk id="194" creationId="{8D67B04D-4B6F-C860-F71A-E00374D945E8}"/>
          </ac:spMkLst>
        </pc:spChg>
        <pc:spChg chg="add del mod">
          <ac:chgData name="Manuel Gugger" userId="f358c1fef5296739" providerId="LiveId" clId="{84277D83-B7A8-4927-9C95-9B2A27F465B5}" dt="2024-03-18T19:44:59.571" v="3806" actId="478"/>
          <ac:spMkLst>
            <pc:docMk/>
            <pc:sldMk cId="2343157713" sldId="292"/>
            <ac:spMk id="195" creationId="{D5532E13-9BDE-D69F-3850-9AD8F257C951}"/>
          </ac:spMkLst>
        </pc:spChg>
        <pc:spChg chg="add del mod">
          <ac:chgData name="Manuel Gugger" userId="f358c1fef5296739" providerId="LiveId" clId="{84277D83-B7A8-4927-9C95-9B2A27F465B5}" dt="2024-03-18T19:44:59.571" v="3806" actId="478"/>
          <ac:spMkLst>
            <pc:docMk/>
            <pc:sldMk cId="2343157713" sldId="292"/>
            <ac:spMk id="196" creationId="{12CD55BD-33A2-ECEF-67DF-808537B5C841}"/>
          </ac:spMkLst>
        </pc:spChg>
        <pc:spChg chg="add del mod">
          <ac:chgData name="Manuel Gugger" userId="f358c1fef5296739" providerId="LiveId" clId="{84277D83-B7A8-4927-9C95-9B2A27F465B5}" dt="2024-03-18T19:44:59.571" v="3806" actId="478"/>
          <ac:spMkLst>
            <pc:docMk/>
            <pc:sldMk cId="2343157713" sldId="292"/>
            <ac:spMk id="198" creationId="{E2AE6EFC-CB50-3F52-0704-E1DAA373825B}"/>
          </ac:spMkLst>
        </pc:spChg>
        <pc:spChg chg="add del mod">
          <ac:chgData name="Manuel Gugger" userId="f358c1fef5296739" providerId="LiveId" clId="{84277D83-B7A8-4927-9C95-9B2A27F465B5}" dt="2024-03-18T19:44:59.571" v="3806" actId="478"/>
          <ac:spMkLst>
            <pc:docMk/>
            <pc:sldMk cId="2343157713" sldId="292"/>
            <ac:spMk id="202" creationId="{BF964E1F-A326-AD13-7C03-F0BB1DEC8E07}"/>
          </ac:spMkLst>
        </pc:spChg>
        <pc:spChg chg="add del mod">
          <ac:chgData name="Manuel Gugger" userId="f358c1fef5296739" providerId="LiveId" clId="{84277D83-B7A8-4927-9C95-9B2A27F465B5}" dt="2024-03-18T19:44:59.571" v="3806" actId="478"/>
          <ac:spMkLst>
            <pc:docMk/>
            <pc:sldMk cId="2343157713" sldId="292"/>
            <ac:spMk id="204" creationId="{D390BDAB-ED8B-41C1-3C84-EDF5AE6806D7}"/>
          </ac:spMkLst>
        </pc:spChg>
        <pc:spChg chg="add del mod">
          <ac:chgData name="Manuel Gugger" userId="f358c1fef5296739" providerId="LiveId" clId="{84277D83-B7A8-4927-9C95-9B2A27F465B5}" dt="2024-03-18T19:44:59.571" v="3806" actId="478"/>
          <ac:spMkLst>
            <pc:docMk/>
            <pc:sldMk cId="2343157713" sldId="292"/>
            <ac:spMk id="205" creationId="{CF276282-BBC3-71C7-FD91-F28C16D17967}"/>
          </ac:spMkLst>
        </pc:spChg>
        <pc:spChg chg="add del mod">
          <ac:chgData name="Manuel Gugger" userId="f358c1fef5296739" providerId="LiveId" clId="{84277D83-B7A8-4927-9C95-9B2A27F465B5}" dt="2024-03-18T19:44:59.571" v="3806" actId="478"/>
          <ac:spMkLst>
            <pc:docMk/>
            <pc:sldMk cId="2343157713" sldId="292"/>
            <ac:spMk id="206" creationId="{547475C1-03B4-E263-52DA-7F8AB46BC696}"/>
          </ac:spMkLst>
        </pc:spChg>
        <pc:spChg chg="add del mod">
          <ac:chgData name="Manuel Gugger" userId="f358c1fef5296739" providerId="LiveId" clId="{84277D83-B7A8-4927-9C95-9B2A27F465B5}" dt="2024-03-18T19:44:59.571" v="3806" actId="478"/>
          <ac:spMkLst>
            <pc:docMk/>
            <pc:sldMk cId="2343157713" sldId="292"/>
            <ac:spMk id="207" creationId="{4CEB3F84-A7C7-034B-0B56-0676A84BC790}"/>
          </ac:spMkLst>
        </pc:spChg>
        <pc:spChg chg="add del mod">
          <ac:chgData name="Manuel Gugger" userId="f358c1fef5296739" providerId="LiveId" clId="{84277D83-B7A8-4927-9C95-9B2A27F465B5}" dt="2024-03-18T19:44:59.571" v="3806" actId="478"/>
          <ac:spMkLst>
            <pc:docMk/>
            <pc:sldMk cId="2343157713" sldId="292"/>
            <ac:spMk id="208" creationId="{0F8B775D-8C86-075B-ACFF-3A3F189D3EE0}"/>
          </ac:spMkLst>
        </pc:spChg>
        <pc:spChg chg="add del mod">
          <ac:chgData name="Manuel Gugger" userId="f358c1fef5296739" providerId="LiveId" clId="{84277D83-B7A8-4927-9C95-9B2A27F465B5}" dt="2024-03-18T19:44:59.571" v="3806" actId="478"/>
          <ac:spMkLst>
            <pc:docMk/>
            <pc:sldMk cId="2343157713" sldId="292"/>
            <ac:spMk id="209" creationId="{6FEF5D13-FD37-3E6F-30E1-5EB315B38A13}"/>
          </ac:spMkLst>
        </pc:spChg>
        <pc:spChg chg="add del mod">
          <ac:chgData name="Manuel Gugger" userId="f358c1fef5296739" providerId="LiveId" clId="{84277D83-B7A8-4927-9C95-9B2A27F465B5}" dt="2024-03-18T19:44:59.571" v="3806" actId="478"/>
          <ac:spMkLst>
            <pc:docMk/>
            <pc:sldMk cId="2343157713" sldId="292"/>
            <ac:spMk id="210" creationId="{2DE3CDFA-F56E-2D71-FFB6-FE05B8F7E557}"/>
          </ac:spMkLst>
        </pc:spChg>
        <pc:spChg chg="add del mod">
          <ac:chgData name="Manuel Gugger" userId="f358c1fef5296739" providerId="LiveId" clId="{84277D83-B7A8-4927-9C95-9B2A27F465B5}" dt="2024-03-18T19:44:59.571" v="3806" actId="478"/>
          <ac:spMkLst>
            <pc:docMk/>
            <pc:sldMk cId="2343157713" sldId="292"/>
            <ac:spMk id="211" creationId="{4620A26C-9D2B-2759-FAF0-782411B1C53B}"/>
          </ac:spMkLst>
        </pc:spChg>
        <pc:spChg chg="add del mod">
          <ac:chgData name="Manuel Gugger" userId="f358c1fef5296739" providerId="LiveId" clId="{84277D83-B7A8-4927-9C95-9B2A27F465B5}" dt="2024-03-18T19:44:59.571" v="3806" actId="478"/>
          <ac:spMkLst>
            <pc:docMk/>
            <pc:sldMk cId="2343157713" sldId="292"/>
            <ac:spMk id="212" creationId="{E20692BB-36F7-78DB-5EEC-CFA2B61051E1}"/>
          </ac:spMkLst>
        </pc:spChg>
        <pc:spChg chg="add del mod">
          <ac:chgData name="Manuel Gugger" userId="f358c1fef5296739" providerId="LiveId" clId="{84277D83-B7A8-4927-9C95-9B2A27F465B5}" dt="2024-03-18T19:44:59.571" v="3806" actId="478"/>
          <ac:spMkLst>
            <pc:docMk/>
            <pc:sldMk cId="2343157713" sldId="292"/>
            <ac:spMk id="213" creationId="{5CD62787-D8A3-2197-683A-4E100FF78371}"/>
          </ac:spMkLst>
        </pc:spChg>
        <pc:spChg chg="add del mod">
          <ac:chgData name="Manuel Gugger" userId="f358c1fef5296739" providerId="LiveId" clId="{84277D83-B7A8-4927-9C95-9B2A27F465B5}" dt="2024-03-18T19:44:59.571" v="3806" actId="478"/>
          <ac:spMkLst>
            <pc:docMk/>
            <pc:sldMk cId="2343157713" sldId="292"/>
            <ac:spMk id="214" creationId="{13716064-7D9C-54F5-D710-0A8C31572F03}"/>
          </ac:spMkLst>
        </pc:spChg>
        <pc:spChg chg="add del mod">
          <ac:chgData name="Manuel Gugger" userId="f358c1fef5296739" providerId="LiveId" clId="{84277D83-B7A8-4927-9C95-9B2A27F465B5}" dt="2024-03-18T19:44:59.571" v="3806" actId="478"/>
          <ac:spMkLst>
            <pc:docMk/>
            <pc:sldMk cId="2343157713" sldId="292"/>
            <ac:spMk id="215" creationId="{7DF38E22-14D7-61A9-05DA-63E9638CED17}"/>
          </ac:spMkLst>
        </pc:spChg>
        <pc:spChg chg="add del mod">
          <ac:chgData name="Manuel Gugger" userId="f358c1fef5296739" providerId="LiveId" clId="{84277D83-B7A8-4927-9C95-9B2A27F465B5}" dt="2024-03-18T19:44:59.571" v="3806" actId="478"/>
          <ac:spMkLst>
            <pc:docMk/>
            <pc:sldMk cId="2343157713" sldId="292"/>
            <ac:spMk id="216" creationId="{D84A53BD-3E45-202E-5482-D14E6DEB810C}"/>
          </ac:spMkLst>
        </pc:spChg>
        <pc:spChg chg="add del mod">
          <ac:chgData name="Manuel Gugger" userId="f358c1fef5296739" providerId="LiveId" clId="{84277D83-B7A8-4927-9C95-9B2A27F465B5}" dt="2024-03-18T19:44:59.571" v="3806" actId="478"/>
          <ac:spMkLst>
            <pc:docMk/>
            <pc:sldMk cId="2343157713" sldId="292"/>
            <ac:spMk id="217" creationId="{001CB53A-0A38-2AA6-BC71-F3CEA8383E9A}"/>
          </ac:spMkLst>
        </pc:spChg>
        <pc:spChg chg="add del mod">
          <ac:chgData name="Manuel Gugger" userId="f358c1fef5296739" providerId="LiveId" clId="{84277D83-B7A8-4927-9C95-9B2A27F465B5}" dt="2024-03-18T19:44:59.571" v="3806" actId="478"/>
          <ac:spMkLst>
            <pc:docMk/>
            <pc:sldMk cId="2343157713" sldId="292"/>
            <ac:spMk id="218" creationId="{DEEDDAFD-7B7E-5E79-F47A-7E15A55C0F83}"/>
          </ac:spMkLst>
        </pc:spChg>
        <pc:spChg chg="add del mod">
          <ac:chgData name="Manuel Gugger" userId="f358c1fef5296739" providerId="LiveId" clId="{84277D83-B7A8-4927-9C95-9B2A27F465B5}" dt="2024-03-18T19:44:59.571" v="3806" actId="478"/>
          <ac:spMkLst>
            <pc:docMk/>
            <pc:sldMk cId="2343157713" sldId="292"/>
            <ac:spMk id="219" creationId="{98F8B56D-055E-C128-4075-0C0F2FA4CE66}"/>
          </ac:spMkLst>
        </pc:spChg>
        <pc:spChg chg="add del mod">
          <ac:chgData name="Manuel Gugger" userId="f358c1fef5296739" providerId="LiveId" clId="{84277D83-B7A8-4927-9C95-9B2A27F465B5}" dt="2024-03-18T19:44:59.571" v="3806" actId="478"/>
          <ac:spMkLst>
            <pc:docMk/>
            <pc:sldMk cId="2343157713" sldId="292"/>
            <ac:spMk id="220" creationId="{4F153997-FF2D-F54C-CDBD-3A0ED4F8B26E}"/>
          </ac:spMkLst>
        </pc:spChg>
        <pc:spChg chg="add del mod">
          <ac:chgData name="Manuel Gugger" userId="f358c1fef5296739" providerId="LiveId" clId="{84277D83-B7A8-4927-9C95-9B2A27F465B5}" dt="2024-03-18T19:44:59.571" v="3806" actId="478"/>
          <ac:spMkLst>
            <pc:docMk/>
            <pc:sldMk cId="2343157713" sldId="292"/>
            <ac:spMk id="221" creationId="{3AE5EE51-715E-498F-2DA8-15D1D853BB83}"/>
          </ac:spMkLst>
        </pc:spChg>
        <pc:spChg chg="add del mod">
          <ac:chgData name="Manuel Gugger" userId="f358c1fef5296739" providerId="LiveId" clId="{84277D83-B7A8-4927-9C95-9B2A27F465B5}" dt="2024-03-18T19:44:59.571" v="3806" actId="478"/>
          <ac:spMkLst>
            <pc:docMk/>
            <pc:sldMk cId="2343157713" sldId="292"/>
            <ac:spMk id="223" creationId="{F8E4A3F4-EFA9-84F6-6597-D012F38218B9}"/>
          </ac:spMkLst>
        </pc:spChg>
        <pc:spChg chg="add mod">
          <ac:chgData name="Manuel Gugger" userId="f358c1fef5296739" providerId="LiveId" clId="{84277D83-B7A8-4927-9C95-9B2A27F465B5}" dt="2024-03-18T19:43:00.206" v="3796" actId="1076"/>
          <ac:spMkLst>
            <pc:docMk/>
            <pc:sldMk cId="2343157713" sldId="292"/>
            <ac:spMk id="226" creationId="{17CB6B24-C22F-29C0-D9B9-5BDE4181E6C3}"/>
          </ac:spMkLst>
        </pc:spChg>
        <pc:spChg chg="add del mod">
          <ac:chgData name="Manuel Gugger" userId="f358c1fef5296739" providerId="LiveId" clId="{84277D83-B7A8-4927-9C95-9B2A27F465B5}" dt="2024-03-18T19:45:01.754" v="3807" actId="478"/>
          <ac:spMkLst>
            <pc:docMk/>
            <pc:sldMk cId="2343157713" sldId="292"/>
            <ac:spMk id="227" creationId="{FF1C347B-B735-5DC3-11A8-F834C6726AF5}"/>
          </ac:spMkLst>
        </pc:spChg>
        <pc:spChg chg="add del mod">
          <ac:chgData name="Manuel Gugger" userId="f358c1fef5296739" providerId="LiveId" clId="{84277D83-B7A8-4927-9C95-9B2A27F465B5}" dt="2024-03-18T19:44:59.571" v="3806" actId="478"/>
          <ac:spMkLst>
            <pc:docMk/>
            <pc:sldMk cId="2343157713" sldId="292"/>
            <ac:spMk id="228" creationId="{08E1501B-0B65-CAD8-17E6-705A160D4022}"/>
          </ac:spMkLst>
        </pc:spChg>
        <pc:picChg chg="del">
          <ac:chgData name="Manuel Gugger" userId="f358c1fef5296739" providerId="LiveId" clId="{84277D83-B7A8-4927-9C95-9B2A27F465B5}" dt="2024-03-18T19:31:24.694" v="3655" actId="478"/>
          <ac:picMkLst>
            <pc:docMk/>
            <pc:sldMk cId="2343157713" sldId="292"/>
            <ac:picMk id="2" creationId="{29FA96F7-CCE1-8B95-9E82-019D61B76F05}"/>
          </ac:picMkLst>
        </pc:picChg>
        <pc:picChg chg="del">
          <ac:chgData name="Manuel Gugger" userId="f358c1fef5296739" providerId="LiveId" clId="{84277D83-B7A8-4927-9C95-9B2A27F465B5}" dt="2024-03-18T19:31:24.694" v="3655" actId="478"/>
          <ac:picMkLst>
            <pc:docMk/>
            <pc:sldMk cId="2343157713" sldId="292"/>
            <ac:picMk id="3" creationId="{5954D20E-FC98-AD98-9AA3-0A7D58F403E6}"/>
          </ac:picMkLst>
        </pc:picChg>
        <pc:picChg chg="del">
          <ac:chgData name="Manuel Gugger" userId="f358c1fef5296739" providerId="LiveId" clId="{84277D83-B7A8-4927-9C95-9B2A27F465B5}" dt="2024-03-18T19:31:24.694" v="3655" actId="478"/>
          <ac:picMkLst>
            <pc:docMk/>
            <pc:sldMk cId="2343157713" sldId="292"/>
            <ac:picMk id="5" creationId="{F41C6140-7D83-DA65-36FE-C4FD45E719BF}"/>
          </ac:picMkLst>
        </pc:picChg>
        <pc:picChg chg="del">
          <ac:chgData name="Manuel Gugger" userId="f358c1fef5296739" providerId="LiveId" clId="{84277D83-B7A8-4927-9C95-9B2A27F465B5}" dt="2024-03-18T19:31:24.694" v="3655" actId="478"/>
          <ac:picMkLst>
            <pc:docMk/>
            <pc:sldMk cId="2343157713" sldId="292"/>
            <ac:picMk id="6" creationId="{175EE674-FF03-D54B-F7CE-F99C46B3B712}"/>
          </ac:picMkLst>
        </pc:picChg>
        <pc:picChg chg="del">
          <ac:chgData name="Manuel Gugger" userId="f358c1fef5296739" providerId="LiveId" clId="{84277D83-B7A8-4927-9C95-9B2A27F465B5}" dt="2024-03-18T19:31:24.694" v="3655" actId="478"/>
          <ac:picMkLst>
            <pc:docMk/>
            <pc:sldMk cId="2343157713" sldId="292"/>
            <ac:picMk id="7" creationId="{153DCE04-3425-77AD-1EDC-83368A330CCF}"/>
          </ac:picMkLst>
        </pc:picChg>
        <pc:picChg chg="del">
          <ac:chgData name="Manuel Gugger" userId="f358c1fef5296739" providerId="LiveId" clId="{84277D83-B7A8-4927-9C95-9B2A27F465B5}" dt="2024-03-18T19:31:26.077" v="3656" actId="478"/>
          <ac:picMkLst>
            <pc:docMk/>
            <pc:sldMk cId="2343157713" sldId="292"/>
            <ac:picMk id="8" creationId="{F09FE1B3-B3C7-32DC-F533-5330B8EE9551}"/>
          </ac:picMkLst>
        </pc:picChg>
        <pc:picChg chg="del">
          <ac:chgData name="Manuel Gugger" userId="f358c1fef5296739" providerId="LiveId" clId="{84277D83-B7A8-4927-9C95-9B2A27F465B5}" dt="2024-03-18T19:31:24.694" v="3655" actId="478"/>
          <ac:picMkLst>
            <pc:docMk/>
            <pc:sldMk cId="2343157713" sldId="292"/>
            <ac:picMk id="10" creationId="{1DA7FEF2-3894-EEA9-E9B8-19597D818B5C}"/>
          </ac:picMkLst>
        </pc:picChg>
        <pc:picChg chg="del">
          <ac:chgData name="Manuel Gugger" userId="f358c1fef5296739" providerId="LiveId" clId="{84277D83-B7A8-4927-9C95-9B2A27F465B5}" dt="2024-03-18T19:31:24.694" v="3655" actId="478"/>
          <ac:picMkLst>
            <pc:docMk/>
            <pc:sldMk cId="2343157713" sldId="292"/>
            <ac:picMk id="11" creationId="{ADBF33DD-8A60-A065-8448-E4595BDB09FA}"/>
          </ac:picMkLst>
        </pc:picChg>
        <pc:picChg chg="del">
          <ac:chgData name="Manuel Gugger" userId="f358c1fef5296739" providerId="LiveId" clId="{84277D83-B7A8-4927-9C95-9B2A27F465B5}" dt="2024-03-18T19:31:24.694" v="3655" actId="478"/>
          <ac:picMkLst>
            <pc:docMk/>
            <pc:sldMk cId="2343157713" sldId="292"/>
            <ac:picMk id="12" creationId="{DE191E44-4DE0-8137-C7F1-F90C24A3D0D5}"/>
          </ac:picMkLst>
        </pc:picChg>
        <pc:picChg chg="del">
          <ac:chgData name="Manuel Gugger" userId="f358c1fef5296739" providerId="LiveId" clId="{84277D83-B7A8-4927-9C95-9B2A27F465B5}" dt="2024-03-18T19:31:24.694" v="3655" actId="478"/>
          <ac:picMkLst>
            <pc:docMk/>
            <pc:sldMk cId="2343157713" sldId="292"/>
            <ac:picMk id="13" creationId="{731A4CD0-3D6B-D07B-CCA0-5C7E81733813}"/>
          </ac:picMkLst>
        </pc:picChg>
        <pc:picChg chg="del">
          <ac:chgData name="Manuel Gugger" userId="f358c1fef5296739" providerId="LiveId" clId="{84277D83-B7A8-4927-9C95-9B2A27F465B5}" dt="2024-03-18T19:31:24.694" v="3655" actId="478"/>
          <ac:picMkLst>
            <pc:docMk/>
            <pc:sldMk cId="2343157713" sldId="292"/>
            <ac:picMk id="20" creationId="{474C0413-C6D6-F750-033C-451FD0D421A7}"/>
          </ac:picMkLst>
        </pc:picChg>
        <pc:picChg chg="del">
          <ac:chgData name="Manuel Gugger" userId="f358c1fef5296739" providerId="LiveId" clId="{84277D83-B7A8-4927-9C95-9B2A27F465B5}" dt="2024-03-18T19:31:24.694" v="3655" actId="478"/>
          <ac:picMkLst>
            <pc:docMk/>
            <pc:sldMk cId="2343157713" sldId="292"/>
            <ac:picMk id="27" creationId="{CF9069E8-66CD-9661-C454-4BDE2BE32DFB}"/>
          </ac:picMkLst>
        </pc:picChg>
        <pc:picChg chg="add mod ord">
          <ac:chgData name="Manuel Gugger" userId="f358c1fef5296739" providerId="LiveId" clId="{84277D83-B7A8-4927-9C95-9B2A27F465B5}" dt="2024-03-18T19:38:33.497" v="3749" actId="1076"/>
          <ac:picMkLst>
            <pc:docMk/>
            <pc:sldMk cId="2343157713" sldId="292"/>
            <ac:picMk id="135" creationId="{E8CB52C7-18C0-4284-AF16-70D499804F33}"/>
          </ac:picMkLst>
        </pc:picChg>
        <pc:picChg chg="add mod">
          <ac:chgData name="Manuel Gugger" userId="f358c1fef5296739" providerId="LiveId" clId="{84277D83-B7A8-4927-9C95-9B2A27F465B5}" dt="2024-03-18T19:38:54.147" v="3756" actId="1076"/>
          <ac:picMkLst>
            <pc:docMk/>
            <pc:sldMk cId="2343157713" sldId="292"/>
            <ac:picMk id="139" creationId="{29BBBDF0-1827-5D68-CE6F-97FD8CC55A9C}"/>
          </ac:picMkLst>
        </pc:picChg>
        <pc:picChg chg="add mod">
          <ac:chgData name="Manuel Gugger" userId="f358c1fef5296739" providerId="LiveId" clId="{84277D83-B7A8-4927-9C95-9B2A27F465B5}" dt="2024-03-18T19:38:57.683" v="3758" actId="1076"/>
          <ac:picMkLst>
            <pc:docMk/>
            <pc:sldMk cId="2343157713" sldId="292"/>
            <ac:picMk id="140" creationId="{6DB7E514-0AFA-DB0F-489D-E4083FADC0B1}"/>
          </ac:picMkLst>
        </pc:picChg>
        <pc:picChg chg="add mod">
          <ac:chgData name="Manuel Gugger" userId="f358c1fef5296739" providerId="LiveId" clId="{84277D83-B7A8-4927-9C95-9B2A27F465B5}" dt="2024-03-18T19:39:01.851" v="3760" actId="1076"/>
          <ac:picMkLst>
            <pc:docMk/>
            <pc:sldMk cId="2343157713" sldId="292"/>
            <ac:picMk id="141" creationId="{505517D0-A81D-BDA4-EE1B-F83ACA86F9AA}"/>
          </ac:picMkLst>
        </pc:picChg>
        <pc:picChg chg="add mod">
          <ac:chgData name="Manuel Gugger" userId="f358c1fef5296739" providerId="LiveId" clId="{84277D83-B7A8-4927-9C95-9B2A27F465B5}" dt="2024-03-18T19:39:07.056" v="3762" actId="1076"/>
          <ac:picMkLst>
            <pc:docMk/>
            <pc:sldMk cId="2343157713" sldId="292"/>
            <ac:picMk id="142" creationId="{C7732F11-7E3F-78E7-33D1-728F5A7F0A03}"/>
          </ac:picMkLst>
        </pc:picChg>
        <pc:picChg chg="add mod">
          <ac:chgData name="Manuel Gugger" userId="f358c1fef5296739" providerId="LiveId" clId="{84277D83-B7A8-4927-9C95-9B2A27F465B5}" dt="2024-03-18T19:39:22.747" v="3765" actId="1076"/>
          <ac:picMkLst>
            <pc:docMk/>
            <pc:sldMk cId="2343157713" sldId="292"/>
            <ac:picMk id="143" creationId="{5688F253-BBE7-5339-3AE2-0403320E9E25}"/>
          </ac:picMkLst>
        </pc:picChg>
        <pc:picChg chg="add mod">
          <ac:chgData name="Manuel Gugger" userId="f358c1fef5296739" providerId="LiveId" clId="{84277D83-B7A8-4927-9C95-9B2A27F465B5}" dt="2024-03-18T19:40:41.085" v="3781" actId="1076"/>
          <ac:picMkLst>
            <pc:docMk/>
            <pc:sldMk cId="2343157713" sldId="292"/>
            <ac:picMk id="153" creationId="{691C67C1-4467-BA03-7A4B-25D5966933DF}"/>
          </ac:picMkLst>
        </pc:picChg>
        <pc:picChg chg="add mod">
          <ac:chgData name="Manuel Gugger" userId="f358c1fef5296739" providerId="LiveId" clId="{84277D83-B7A8-4927-9C95-9B2A27F465B5}" dt="2024-03-18T19:41:08.864" v="3784" actId="1076"/>
          <ac:picMkLst>
            <pc:docMk/>
            <pc:sldMk cId="2343157713" sldId="292"/>
            <ac:picMk id="173" creationId="{C3B1D419-73C1-4719-BAC3-3B1A785474F2}"/>
          </ac:picMkLst>
        </pc:picChg>
        <pc:picChg chg="add mod">
          <ac:chgData name="Manuel Gugger" userId="f358c1fef5296739" providerId="LiveId" clId="{84277D83-B7A8-4927-9C95-9B2A27F465B5}" dt="2024-03-18T19:41:08.864" v="3784" actId="1076"/>
          <ac:picMkLst>
            <pc:docMk/>
            <pc:sldMk cId="2343157713" sldId="292"/>
            <ac:picMk id="175" creationId="{34647604-10F2-D031-BC61-E29A5A15AF6C}"/>
          </ac:picMkLst>
        </pc:picChg>
        <pc:picChg chg="add del mod">
          <ac:chgData name="Manuel Gugger" userId="f358c1fef5296739" providerId="LiveId" clId="{84277D83-B7A8-4927-9C95-9B2A27F465B5}" dt="2024-03-18T19:44:59.571" v="3806" actId="478"/>
          <ac:picMkLst>
            <pc:docMk/>
            <pc:sldMk cId="2343157713" sldId="292"/>
            <ac:picMk id="178" creationId="{4C2462F7-81D0-166E-9464-98B1E5FDD58E}"/>
          </ac:picMkLst>
        </pc:picChg>
        <pc:picChg chg="add del mod">
          <ac:chgData name="Manuel Gugger" userId="f358c1fef5296739" providerId="LiveId" clId="{84277D83-B7A8-4927-9C95-9B2A27F465B5}" dt="2024-03-18T19:44:59.571" v="3806" actId="478"/>
          <ac:picMkLst>
            <pc:docMk/>
            <pc:sldMk cId="2343157713" sldId="292"/>
            <ac:picMk id="197" creationId="{678782E5-4611-442F-8A85-685491F286C4}"/>
          </ac:picMkLst>
        </pc:picChg>
        <pc:picChg chg="add del mod">
          <ac:chgData name="Manuel Gugger" userId="f358c1fef5296739" providerId="LiveId" clId="{84277D83-B7A8-4927-9C95-9B2A27F465B5}" dt="2024-03-18T19:44:59.571" v="3806" actId="478"/>
          <ac:picMkLst>
            <pc:docMk/>
            <pc:sldMk cId="2343157713" sldId="292"/>
            <ac:picMk id="199" creationId="{BA01D97E-1652-61D9-9A6D-091571958287}"/>
          </ac:picMkLst>
        </pc:picChg>
        <pc:picChg chg="add del mod">
          <ac:chgData name="Manuel Gugger" userId="f358c1fef5296739" providerId="LiveId" clId="{84277D83-B7A8-4927-9C95-9B2A27F465B5}" dt="2024-03-18T19:44:59.571" v="3806" actId="478"/>
          <ac:picMkLst>
            <pc:docMk/>
            <pc:sldMk cId="2343157713" sldId="292"/>
            <ac:picMk id="203" creationId="{3EB448CD-4F38-1A07-5639-4C155264EBFE}"/>
          </ac:picMkLst>
        </pc:picChg>
        <pc:picChg chg="add del mod">
          <ac:chgData name="Manuel Gugger" userId="f358c1fef5296739" providerId="LiveId" clId="{84277D83-B7A8-4927-9C95-9B2A27F465B5}" dt="2024-03-18T19:44:59.571" v="3806" actId="478"/>
          <ac:picMkLst>
            <pc:docMk/>
            <pc:sldMk cId="2343157713" sldId="292"/>
            <ac:picMk id="222" creationId="{1D664412-EE1D-4057-05DE-A919CA0F1E60}"/>
          </ac:picMkLst>
        </pc:picChg>
        <pc:picChg chg="add del mod">
          <ac:chgData name="Manuel Gugger" userId="f358c1fef5296739" providerId="LiveId" clId="{84277D83-B7A8-4927-9C95-9B2A27F465B5}" dt="2024-03-18T19:44:59.571" v="3806" actId="478"/>
          <ac:picMkLst>
            <pc:docMk/>
            <pc:sldMk cId="2343157713" sldId="292"/>
            <ac:picMk id="224" creationId="{50C813D6-B83E-C88A-C3AC-A3E8FBE19C33}"/>
          </ac:picMkLst>
        </pc:picChg>
        <pc:cxnChg chg="del mod">
          <ac:chgData name="Manuel Gugger" userId="f358c1fef5296739" providerId="LiveId" clId="{84277D83-B7A8-4927-9C95-9B2A27F465B5}" dt="2024-03-18T19:31:24.694" v="3655" actId="478"/>
          <ac:cxnSpMkLst>
            <pc:docMk/>
            <pc:sldMk cId="2343157713" sldId="292"/>
            <ac:cxnSpMk id="9" creationId="{4AAD90B9-573A-195B-72A0-0091202212B1}"/>
          </ac:cxnSpMkLst>
        </pc:cxnChg>
        <pc:cxnChg chg="del mod">
          <ac:chgData name="Manuel Gugger" userId="f358c1fef5296739" providerId="LiveId" clId="{84277D83-B7A8-4927-9C95-9B2A27F465B5}" dt="2024-03-18T19:31:24.694" v="3655" actId="478"/>
          <ac:cxnSpMkLst>
            <pc:docMk/>
            <pc:sldMk cId="2343157713" sldId="292"/>
            <ac:cxnSpMk id="22" creationId="{A2D2BF14-324B-AD23-84BE-6B70A66A57E7}"/>
          </ac:cxnSpMkLst>
        </pc:cxnChg>
        <pc:cxnChg chg="del mod">
          <ac:chgData name="Manuel Gugger" userId="f358c1fef5296739" providerId="LiveId" clId="{84277D83-B7A8-4927-9C95-9B2A27F465B5}" dt="2024-03-18T19:31:24.694" v="3655" actId="478"/>
          <ac:cxnSpMkLst>
            <pc:docMk/>
            <pc:sldMk cId="2343157713" sldId="292"/>
            <ac:cxnSpMk id="44" creationId="{C2A619F1-4362-1B90-5792-6D7759B1BDE6}"/>
          </ac:cxnSpMkLst>
        </pc:cxnChg>
        <pc:cxnChg chg="add mod">
          <ac:chgData name="Manuel Gugger" userId="f358c1fef5296739" providerId="LiveId" clId="{84277D83-B7A8-4927-9C95-9B2A27F465B5}" dt="2024-03-18T19:40:44.558" v="3782" actId="14100"/>
          <ac:cxnSpMkLst>
            <pc:docMk/>
            <pc:sldMk cId="2343157713" sldId="292"/>
            <ac:cxnSpMk id="145" creationId="{5C112EDB-0AFA-6BD0-421D-30F9100AF9CE}"/>
          </ac:cxnSpMkLst>
        </pc:cxnChg>
        <pc:cxnChg chg="add del mod">
          <ac:chgData name="Manuel Gugger" userId="f358c1fef5296739" providerId="LiveId" clId="{84277D83-B7A8-4927-9C95-9B2A27F465B5}" dt="2024-03-18T19:44:59.571" v="3806" actId="478"/>
          <ac:cxnSpMkLst>
            <pc:docMk/>
            <pc:sldMk cId="2343157713" sldId="292"/>
            <ac:cxnSpMk id="176" creationId="{086CD8D8-6AE1-8C7C-C732-12389CBC1DA8}"/>
          </ac:cxnSpMkLst>
        </pc:cxnChg>
        <pc:cxnChg chg="add del mod">
          <ac:chgData name="Manuel Gugger" userId="f358c1fef5296739" providerId="LiveId" clId="{84277D83-B7A8-4927-9C95-9B2A27F465B5}" dt="2024-03-18T19:44:59.571" v="3806" actId="478"/>
          <ac:cxnSpMkLst>
            <pc:docMk/>
            <pc:sldMk cId="2343157713" sldId="292"/>
            <ac:cxnSpMk id="201" creationId="{6B9DAA9F-59FC-CC6D-CEC8-D827D7E1328C}"/>
          </ac:cxnSpMkLst>
        </pc:cxnChg>
      </pc:sldChg>
      <pc:sldChg chg="delSp modSp add mod modNotesTx">
        <pc:chgData name="Manuel Gugger" userId="f358c1fef5296739" providerId="LiveId" clId="{84277D83-B7A8-4927-9C95-9B2A27F465B5}" dt="2024-03-21T08:59:10.779" v="4359"/>
        <pc:sldMkLst>
          <pc:docMk/>
          <pc:sldMk cId="18585381" sldId="293"/>
        </pc:sldMkLst>
        <pc:spChg chg="del">
          <ac:chgData name="Manuel Gugger" userId="f358c1fef5296739" providerId="LiveId" clId="{84277D83-B7A8-4927-9C95-9B2A27F465B5}" dt="2024-03-18T19:44:35.748" v="3802" actId="478"/>
          <ac:spMkLst>
            <pc:docMk/>
            <pc:sldMk cId="18585381" sldId="293"/>
            <ac:spMk id="155" creationId="{3BCAC9FE-E44A-C7B4-7389-B909AA10175C}"/>
          </ac:spMkLst>
        </pc:spChg>
        <pc:spChg chg="del">
          <ac:chgData name="Manuel Gugger" userId="f358c1fef5296739" providerId="LiveId" clId="{84277D83-B7A8-4927-9C95-9B2A27F465B5}" dt="2024-03-18T19:44:35.748" v="3802" actId="478"/>
          <ac:spMkLst>
            <pc:docMk/>
            <pc:sldMk cId="18585381" sldId="293"/>
            <ac:spMk id="156" creationId="{6CCA50B3-4621-1639-F26F-15420AF4D194}"/>
          </ac:spMkLst>
        </pc:spChg>
        <pc:spChg chg="del">
          <ac:chgData name="Manuel Gugger" userId="f358c1fef5296739" providerId="LiveId" clId="{84277D83-B7A8-4927-9C95-9B2A27F465B5}" dt="2024-03-18T19:44:35.748" v="3802" actId="478"/>
          <ac:spMkLst>
            <pc:docMk/>
            <pc:sldMk cId="18585381" sldId="293"/>
            <ac:spMk id="157" creationId="{F420989E-CCA8-B7C3-CB52-8906D634AB5D}"/>
          </ac:spMkLst>
        </pc:spChg>
        <pc:spChg chg="del">
          <ac:chgData name="Manuel Gugger" userId="f358c1fef5296739" providerId="LiveId" clId="{84277D83-B7A8-4927-9C95-9B2A27F465B5}" dt="2024-03-18T19:44:35.748" v="3802" actId="478"/>
          <ac:spMkLst>
            <pc:docMk/>
            <pc:sldMk cId="18585381" sldId="293"/>
            <ac:spMk id="158" creationId="{192EA619-E87F-A30E-2B80-60C897F356D7}"/>
          </ac:spMkLst>
        </pc:spChg>
        <pc:spChg chg="del">
          <ac:chgData name="Manuel Gugger" userId="f358c1fef5296739" providerId="LiveId" clId="{84277D83-B7A8-4927-9C95-9B2A27F465B5}" dt="2024-03-18T19:44:35.748" v="3802" actId="478"/>
          <ac:spMkLst>
            <pc:docMk/>
            <pc:sldMk cId="18585381" sldId="293"/>
            <ac:spMk id="159" creationId="{76A05888-354E-1705-B81A-8FE1BDF73057}"/>
          </ac:spMkLst>
        </pc:spChg>
        <pc:spChg chg="del">
          <ac:chgData name="Manuel Gugger" userId="f358c1fef5296739" providerId="LiveId" clId="{84277D83-B7A8-4927-9C95-9B2A27F465B5}" dt="2024-03-18T19:44:35.748" v="3802" actId="478"/>
          <ac:spMkLst>
            <pc:docMk/>
            <pc:sldMk cId="18585381" sldId="293"/>
            <ac:spMk id="160" creationId="{B93BA05B-26BF-8BEB-6BA9-DDD873E27DCB}"/>
          </ac:spMkLst>
        </pc:spChg>
        <pc:spChg chg="del">
          <ac:chgData name="Manuel Gugger" userId="f358c1fef5296739" providerId="LiveId" clId="{84277D83-B7A8-4927-9C95-9B2A27F465B5}" dt="2024-03-18T19:44:35.748" v="3802" actId="478"/>
          <ac:spMkLst>
            <pc:docMk/>
            <pc:sldMk cId="18585381" sldId="293"/>
            <ac:spMk id="161" creationId="{462970A4-93D2-7804-C48F-FEE969F124EE}"/>
          </ac:spMkLst>
        </pc:spChg>
        <pc:spChg chg="del">
          <ac:chgData name="Manuel Gugger" userId="f358c1fef5296739" providerId="LiveId" clId="{84277D83-B7A8-4927-9C95-9B2A27F465B5}" dt="2024-03-18T19:44:35.748" v="3802" actId="478"/>
          <ac:spMkLst>
            <pc:docMk/>
            <pc:sldMk cId="18585381" sldId="293"/>
            <ac:spMk id="162" creationId="{4B5D9E61-05F1-CBEF-2103-9C1D66BF4FC5}"/>
          </ac:spMkLst>
        </pc:spChg>
        <pc:spChg chg="del">
          <ac:chgData name="Manuel Gugger" userId="f358c1fef5296739" providerId="LiveId" clId="{84277D83-B7A8-4927-9C95-9B2A27F465B5}" dt="2024-03-18T19:44:35.748" v="3802" actId="478"/>
          <ac:spMkLst>
            <pc:docMk/>
            <pc:sldMk cId="18585381" sldId="293"/>
            <ac:spMk id="163" creationId="{C771774F-CB74-E914-B5C5-5BCE1FD947BC}"/>
          </ac:spMkLst>
        </pc:spChg>
        <pc:spChg chg="del">
          <ac:chgData name="Manuel Gugger" userId="f358c1fef5296739" providerId="LiveId" clId="{84277D83-B7A8-4927-9C95-9B2A27F465B5}" dt="2024-03-18T19:44:35.748" v="3802" actId="478"/>
          <ac:spMkLst>
            <pc:docMk/>
            <pc:sldMk cId="18585381" sldId="293"/>
            <ac:spMk id="164" creationId="{D8B02CB4-C820-8045-2633-950F8E4167D0}"/>
          </ac:spMkLst>
        </pc:spChg>
        <pc:spChg chg="del">
          <ac:chgData name="Manuel Gugger" userId="f358c1fef5296739" providerId="LiveId" clId="{84277D83-B7A8-4927-9C95-9B2A27F465B5}" dt="2024-03-18T19:44:35.748" v="3802" actId="478"/>
          <ac:spMkLst>
            <pc:docMk/>
            <pc:sldMk cId="18585381" sldId="293"/>
            <ac:spMk id="165" creationId="{2122BD20-8CC7-B897-7DF8-2FC488E9B39A}"/>
          </ac:spMkLst>
        </pc:spChg>
        <pc:spChg chg="del">
          <ac:chgData name="Manuel Gugger" userId="f358c1fef5296739" providerId="LiveId" clId="{84277D83-B7A8-4927-9C95-9B2A27F465B5}" dt="2024-03-18T19:44:35.748" v="3802" actId="478"/>
          <ac:spMkLst>
            <pc:docMk/>
            <pc:sldMk cId="18585381" sldId="293"/>
            <ac:spMk id="166" creationId="{41E5B64A-AEC6-EA09-F065-8AA247D52F52}"/>
          </ac:spMkLst>
        </pc:spChg>
        <pc:spChg chg="del">
          <ac:chgData name="Manuel Gugger" userId="f358c1fef5296739" providerId="LiveId" clId="{84277D83-B7A8-4927-9C95-9B2A27F465B5}" dt="2024-03-18T19:44:35.748" v="3802" actId="478"/>
          <ac:spMkLst>
            <pc:docMk/>
            <pc:sldMk cId="18585381" sldId="293"/>
            <ac:spMk id="167" creationId="{EAB373A6-9AD0-5692-8CD3-644E37B230DC}"/>
          </ac:spMkLst>
        </pc:spChg>
        <pc:spChg chg="del">
          <ac:chgData name="Manuel Gugger" userId="f358c1fef5296739" providerId="LiveId" clId="{84277D83-B7A8-4927-9C95-9B2A27F465B5}" dt="2024-03-18T19:44:35.748" v="3802" actId="478"/>
          <ac:spMkLst>
            <pc:docMk/>
            <pc:sldMk cId="18585381" sldId="293"/>
            <ac:spMk id="168" creationId="{9FBC6F12-CFCA-39D3-898C-6077682C5DBB}"/>
          </ac:spMkLst>
        </pc:spChg>
        <pc:spChg chg="del">
          <ac:chgData name="Manuel Gugger" userId="f358c1fef5296739" providerId="LiveId" clId="{84277D83-B7A8-4927-9C95-9B2A27F465B5}" dt="2024-03-18T19:44:35.748" v="3802" actId="478"/>
          <ac:spMkLst>
            <pc:docMk/>
            <pc:sldMk cId="18585381" sldId="293"/>
            <ac:spMk id="169" creationId="{2F63B0A2-F6CC-7290-9F2D-C776A950A1DF}"/>
          </ac:spMkLst>
        </pc:spChg>
        <pc:spChg chg="del">
          <ac:chgData name="Manuel Gugger" userId="f358c1fef5296739" providerId="LiveId" clId="{84277D83-B7A8-4927-9C95-9B2A27F465B5}" dt="2024-03-18T19:44:35.748" v="3802" actId="478"/>
          <ac:spMkLst>
            <pc:docMk/>
            <pc:sldMk cId="18585381" sldId="293"/>
            <ac:spMk id="170" creationId="{7FA54C97-3AEB-7E22-DDAA-9CB21BD75C80}"/>
          </ac:spMkLst>
        </pc:spChg>
        <pc:spChg chg="del">
          <ac:chgData name="Manuel Gugger" userId="f358c1fef5296739" providerId="LiveId" clId="{84277D83-B7A8-4927-9C95-9B2A27F465B5}" dt="2024-03-18T19:44:35.748" v="3802" actId="478"/>
          <ac:spMkLst>
            <pc:docMk/>
            <pc:sldMk cId="18585381" sldId="293"/>
            <ac:spMk id="171" creationId="{78C271B5-DF2E-084F-41D2-C9686051E729}"/>
          </ac:spMkLst>
        </pc:spChg>
        <pc:spChg chg="del">
          <ac:chgData name="Manuel Gugger" userId="f358c1fef5296739" providerId="LiveId" clId="{84277D83-B7A8-4927-9C95-9B2A27F465B5}" dt="2024-03-18T19:44:35.748" v="3802" actId="478"/>
          <ac:spMkLst>
            <pc:docMk/>
            <pc:sldMk cId="18585381" sldId="293"/>
            <ac:spMk id="172" creationId="{21D4027F-31FA-B88A-F85F-6013D4B5B393}"/>
          </ac:spMkLst>
        </pc:spChg>
        <pc:spChg chg="del">
          <ac:chgData name="Manuel Gugger" userId="f358c1fef5296739" providerId="LiveId" clId="{84277D83-B7A8-4927-9C95-9B2A27F465B5}" dt="2024-03-18T19:44:35.748" v="3802" actId="478"/>
          <ac:spMkLst>
            <pc:docMk/>
            <pc:sldMk cId="18585381" sldId="293"/>
            <ac:spMk id="174" creationId="{37210F18-23BA-CD73-9767-49316C1C523F}"/>
          </ac:spMkLst>
        </pc:spChg>
        <pc:spChg chg="del">
          <ac:chgData name="Manuel Gugger" userId="f358c1fef5296739" providerId="LiveId" clId="{84277D83-B7A8-4927-9C95-9B2A27F465B5}" dt="2024-03-18T19:44:35.748" v="3802" actId="478"/>
          <ac:spMkLst>
            <pc:docMk/>
            <pc:sldMk cId="18585381" sldId="293"/>
            <ac:spMk id="177" creationId="{0DD9455C-F5B9-9A30-E7A7-D62FE4FC1976}"/>
          </ac:spMkLst>
        </pc:spChg>
        <pc:spChg chg="del">
          <ac:chgData name="Manuel Gugger" userId="f358c1fef5296739" providerId="LiveId" clId="{84277D83-B7A8-4927-9C95-9B2A27F465B5}" dt="2024-03-18T19:44:35.748" v="3802" actId="478"/>
          <ac:spMkLst>
            <pc:docMk/>
            <pc:sldMk cId="18585381" sldId="293"/>
            <ac:spMk id="179" creationId="{1009D72E-DF5D-DB23-C16E-A5D1D679A597}"/>
          </ac:spMkLst>
        </pc:spChg>
        <pc:spChg chg="del">
          <ac:chgData name="Manuel Gugger" userId="f358c1fef5296739" providerId="LiveId" clId="{84277D83-B7A8-4927-9C95-9B2A27F465B5}" dt="2024-03-18T19:44:35.748" v="3802" actId="478"/>
          <ac:spMkLst>
            <pc:docMk/>
            <pc:sldMk cId="18585381" sldId="293"/>
            <ac:spMk id="180" creationId="{46295FEB-EDA8-02EA-BD04-676EEA9E10F2}"/>
          </ac:spMkLst>
        </pc:spChg>
        <pc:spChg chg="del">
          <ac:chgData name="Manuel Gugger" userId="f358c1fef5296739" providerId="LiveId" clId="{84277D83-B7A8-4927-9C95-9B2A27F465B5}" dt="2024-03-18T19:44:35.748" v="3802" actId="478"/>
          <ac:spMkLst>
            <pc:docMk/>
            <pc:sldMk cId="18585381" sldId="293"/>
            <ac:spMk id="181" creationId="{F3A483E9-B7A1-8636-0DDF-E746D2ED8615}"/>
          </ac:spMkLst>
        </pc:spChg>
        <pc:spChg chg="del">
          <ac:chgData name="Manuel Gugger" userId="f358c1fef5296739" providerId="LiveId" clId="{84277D83-B7A8-4927-9C95-9B2A27F465B5}" dt="2024-03-18T19:44:35.748" v="3802" actId="478"/>
          <ac:spMkLst>
            <pc:docMk/>
            <pc:sldMk cId="18585381" sldId="293"/>
            <ac:spMk id="182" creationId="{B2D6A608-B418-F2D2-7C85-713A58F31F1A}"/>
          </ac:spMkLst>
        </pc:spChg>
        <pc:spChg chg="del">
          <ac:chgData name="Manuel Gugger" userId="f358c1fef5296739" providerId="LiveId" clId="{84277D83-B7A8-4927-9C95-9B2A27F465B5}" dt="2024-03-18T19:44:35.748" v="3802" actId="478"/>
          <ac:spMkLst>
            <pc:docMk/>
            <pc:sldMk cId="18585381" sldId="293"/>
            <ac:spMk id="183" creationId="{DFBD88AB-85D3-13D0-0677-FA77F2A9AF26}"/>
          </ac:spMkLst>
        </pc:spChg>
        <pc:spChg chg="del">
          <ac:chgData name="Manuel Gugger" userId="f358c1fef5296739" providerId="LiveId" clId="{84277D83-B7A8-4927-9C95-9B2A27F465B5}" dt="2024-03-18T19:44:35.748" v="3802" actId="478"/>
          <ac:spMkLst>
            <pc:docMk/>
            <pc:sldMk cId="18585381" sldId="293"/>
            <ac:spMk id="184" creationId="{46A5189B-390B-EAA6-B16D-6CC3585F2810}"/>
          </ac:spMkLst>
        </pc:spChg>
        <pc:spChg chg="del">
          <ac:chgData name="Manuel Gugger" userId="f358c1fef5296739" providerId="LiveId" clId="{84277D83-B7A8-4927-9C95-9B2A27F465B5}" dt="2024-03-18T19:44:35.748" v="3802" actId="478"/>
          <ac:spMkLst>
            <pc:docMk/>
            <pc:sldMk cId="18585381" sldId="293"/>
            <ac:spMk id="185" creationId="{8493A126-710D-F15A-5C53-B2F6F26EA4A3}"/>
          </ac:spMkLst>
        </pc:spChg>
        <pc:spChg chg="del">
          <ac:chgData name="Manuel Gugger" userId="f358c1fef5296739" providerId="LiveId" clId="{84277D83-B7A8-4927-9C95-9B2A27F465B5}" dt="2024-03-18T19:44:35.748" v="3802" actId="478"/>
          <ac:spMkLst>
            <pc:docMk/>
            <pc:sldMk cId="18585381" sldId="293"/>
            <ac:spMk id="186" creationId="{4FFC5BF6-9362-C72F-253D-412E976D53FB}"/>
          </ac:spMkLst>
        </pc:spChg>
        <pc:spChg chg="del">
          <ac:chgData name="Manuel Gugger" userId="f358c1fef5296739" providerId="LiveId" clId="{84277D83-B7A8-4927-9C95-9B2A27F465B5}" dt="2024-03-18T19:44:35.748" v="3802" actId="478"/>
          <ac:spMkLst>
            <pc:docMk/>
            <pc:sldMk cId="18585381" sldId="293"/>
            <ac:spMk id="187" creationId="{91DA7861-C4C8-B845-9830-DA91091F253F}"/>
          </ac:spMkLst>
        </pc:spChg>
        <pc:spChg chg="del">
          <ac:chgData name="Manuel Gugger" userId="f358c1fef5296739" providerId="LiveId" clId="{84277D83-B7A8-4927-9C95-9B2A27F465B5}" dt="2024-03-18T19:44:35.748" v="3802" actId="478"/>
          <ac:spMkLst>
            <pc:docMk/>
            <pc:sldMk cId="18585381" sldId="293"/>
            <ac:spMk id="188" creationId="{496F50EA-EF00-5081-470F-0B486F467956}"/>
          </ac:spMkLst>
        </pc:spChg>
        <pc:spChg chg="del">
          <ac:chgData name="Manuel Gugger" userId="f358c1fef5296739" providerId="LiveId" clId="{84277D83-B7A8-4927-9C95-9B2A27F465B5}" dt="2024-03-18T19:44:35.748" v="3802" actId="478"/>
          <ac:spMkLst>
            <pc:docMk/>
            <pc:sldMk cId="18585381" sldId="293"/>
            <ac:spMk id="189" creationId="{36302911-80D6-4FCC-8234-4D05AF1847B9}"/>
          </ac:spMkLst>
        </pc:spChg>
        <pc:spChg chg="del">
          <ac:chgData name="Manuel Gugger" userId="f358c1fef5296739" providerId="LiveId" clId="{84277D83-B7A8-4927-9C95-9B2A27F465B5}" dt="2024-03-18T19:44:35.748" v="3802" actId="478"/>
          <ac:spMkLst>
            <pc:docMk/>
            <pc:sldMk cId="18585381" sldId="293"/>
            <ac:spMk id="190" creationId="{25B9BCF6-D77D-F593-1F8E-4F9269BCC8BC}"/>
          </ac:spMkLst>
        </pc:spChg>
        <pc:spChg chg="del">
          <ac:chgData name="Manuel Gugger" userId="f358c1fef5296739" providerId="LiveId" clId="{84277D83-B7A8-4927-9C95-9B2A27F465B5}" dt="2024-03-18T19:44:35.748" v="3802" actId="478"/>
          <ac:spMkLst>
            <pc:docMk/>
            <pc:sldMk cId="18585381" sldId="293"/>
            <ac:spMk id="191" creationId="{E5FBF7EB-4083-DD37-E856-8BB2E1C1D79B}"/>
          </ac:spMkLst>
        </pc:spChg>
        <pc:spChg chg="del">
          <ac:chgData name="Manuel Gugger" userId="f358c1fef5296739" providerId="LiveId" clId="{84277D83-B7A8-4927-9C95-9B2A27F465B5}" dt="2024-03-18T19:44:35.748" v="3802" actId="478"/>
          <ac:spMkLst>
            <pc:docMk/>
            <pc:sldMk cId="18585381" sldId="293"/>
            <ac:spMk id="192" creationId="{F28053E5-F80B-9F1C-9A1B-9D253E147A02}"/>
          </ac:spMkLst>
        </pc:spChg>
        <pc:spChg chg="del">
          <ac:chgData name="Manuel Gugger" userId="f358c1fef5296739" providerId="LiveId" clId="{84277D83-B7A8-4927-9C95-9B2A27F465B5}" dt="2024-03-18T19:44:35.748" v="3802" actId="478"/>
          <ac:spMkLst>
            <pc:docMk/>
            <pc:sldMk cId="18585381" sldId="293"/>
            <ac:spMk id="193" creationId="{F1BC056B-C291-ADE5-09DE-1027365E8491}"/>
          </ac:spMkLst>
        </pc:spChg>
        <pc:spChg chg="del">
          <ac:chgData name="Manuel Gugger" userId="f358c1fef5296739" providerId="LiveId" clId="{84277D83-B7A8-4927-9C95-9B2A27F465B5}" dt="2024-03-18T19:44:35.748" v="3802" actId="478"/>
          <ac:spMkLst>
            <pc:docMk/>
            <pc:sldMk cId="18585381" sldId="293"/>
            <ac:spMk id="194" creationId="{8D67B04D-4B6F-C860-F71A-E00374D945E8}"/>
          </ac:spMkLst>
        </pc:spChg>
        <pc:spChg chg="del">
          <ac:chgData name="Manuel Gugger" userId="f358c1fef5296739" providerId="LiveId" clId="{84277D83-B7A8-4927-9C95-9B2A27F465B5}" dt="2024-03-18T19:44:35.748" v="3802" actId="478"/>
          <ac:spMkLst>
            <pc:docMk/>
            <pc:sldMk cId="18585381" sldId="293"/>
            <ac:spMk id="195" creationId="{D5532E13-9BDE-D69F-3850-9AD8F257C951}"/>
          </ac:spMkLst>
        </pc:spChg>
        <pc:spChg chg="del">
          <ac:chgData name="Manuel Gugger" userId="f358c1fef5296739" providerId="LiveId" clId="{84277D83-B7A8-4927-9C95-9B2A27F465B5}" dt="2024-03-18T19:44:35.748" v="3802" actId="478"/>
          <ac:spMkLst>
            <pc:docMk/>
            <pc:sldMk cId="18585381" sldId="293"/>
            <ac:spMk id="196" creationId="{12CD55BD-33A2-ECEF-67DF-808537B5C841}"/>
          </ac:spMkLst>
        </pc:spChg>
        <pc:spChg chg="del">
          <ac:chgData name="Manuel Gugger" userId="f358c1fef5296739" providerId="LiveId" clId="{84277D83-B7A8-4927-9C95-9B2A27F465B5}" dt="2024-03-18T19:44:35.748" v="3802" actId="478"/>
          <ac:spMkLst>
            <pc:docMk/>
            <pc:sldMk cId="18585381" sldId="293"/>
            <ac:spMk id="198" creationId="{E2AE6EFC-CB50-3F52-0704-E1DAA373825B}"/>
          </ac:spMkLst>
        </pc:spChg>
        <pc:spChg chg="del">
          <ac:chgData name="Manuel Gugger" userId="f358c1fef5296739" providerId="LiveId" clId="{84277D83-B7A8-4927-9C95-9B2A27F465B5}" dt="2024-03-18T19:44:35.748" v="3802" actId="478"/>
          <ac:spMkLst>
            <pc:docMk/>
            <pc:sldMk cId="18585381" sldId="293"/>
            <ac:spMk id="202" creationId="{BF964E1F-A326-AD13-7C03-F0BB1DEC8E07}"/>
          </ac:spMkLst>
        </pc:spChg>
        <pc:spChg chg="del">
          <ac:chgData name="Manuel Gugger" userId="f358c1fef5296739" providerId="LiveId" clId="{84277D83-B7A8-4927-9C95-9B2A27F465B5}" dt="2024-03-18T19:44:35.748" v="3802" actId="478"/>
          <ac:spMkLst>
            <pc:docMk/>
            <pc:sldMk cId="18585381" sldId="293"/>
            <ac:spMk id="204" creationId="{D390BDAB-ED8B-41C1-3C84-EDF5AE6806D7}"/>
          </ac:spMkLst>
        </pc:spChg>
        <pc:spChg chg="del">
          <ac:chgData name="Manuel Gugger" userId="f358c1fef5296739" providerId="LiveId" clId="{84277D83-B7A8-4927-9C95-9B2A27F465B5}" dt="2024-03-18T19:44:35.748" v="3802" actId="478"/>
          <ac:spMkLst>
            <pc:docMk/>
            <pc:sldMk cId="18585381" sldId="293"/>
            <ac:spMk id="205" creationId="{CF276282-BBC3-71C7-FD91-F28C16D17967}"/>
          </ac:spMkLst>
        </pc:spChg>
        <pc:spChg chg="del">
          <ac:chgData name="Manuel Gugger" userId="f358c1fef5296739" providerId="LiveId" clId="{84277D83-B7A8-4927-9C95-9B2A27F465B5}" dt="2024-03-18T19:44:35.748" v="3802" actId="478"/>
          <ac:spMkLst>
            <pc:docMk/>
            <pc:sldMk cId="18585381" sldId="293"/>
            <ac:spMk id="206" creationId="{547475C1-03B4-E263-52DA-7F8AB46BC696}"/>
          </ac:spMkLst>
        </pc:spChg>
        <pc:spChg chg="del">
          <ac:chgData name="Manuel Gugger" userId="f358c1fef5296739" providerId="LiveId" clId="{84277D83-B7A8-4927-9C95-9B2A27F465B5}" dt="2024-03-18T19:44:35.748" v="3802" actId="478"/>
          <ac:spMkLst>
            <pc:docMk/>
            <pc:sldMk cId="18585381" sldId="293"/>
            <ac:spMk id="207" creationId="{4CEB3F84-A7C7-034B-0B56-0676A84BC790}"/>
          </ac:spMkLst>
        </pc:spChg>
        <pc:spChg chg="del">
          <ac:chgData name="Manuel Gugger" userId="f358c1fef5296739" providerId="LiveId" clId="{84277D83-B7A8-4927-9C95-9B2A27F465B5}" dt="2024-03-18T19:44:35.748" v="3802" actId="478"/>
          <ac:spMkLst>
            <pc:docMk/>
            <pc:sldMk cId="18585381" sldId="293"/>
            <ac:spMk id="208" creationId="{0F8B775D-8C86-075B-ACFF-3A3F189D3EE0}"/>
          </ac:spMkLst>
        </pc:spChg>
        <pc:spChg chg="del">
          <ac:chgData name="Manuel Gugger" userId="f358c1fef5296739" providerId="LiveId" clId="{84277D83-B7A8-4927-9C95-9B2A27F465B5}" dt="2024-03-18T19:44:35.748" v="3802" actId="478"/>
          <ac:spMkLst>
            <pc:docMk/>
            <pc:sldMk cId="18585381" sldId="293"/>
            <ac:spMk id="209" creationId="{6FEF5D13-FD37-3E6F-30E1-5EB315B38A13}"/>
          </ac:spMkLst>
        </pc:spChg>
        <pc:spChg chg="del">
          <ac:chgData name="Manuel Gugger" userId="f358c1fef5296739" providerId="LiveId" clId="{84277D83-B7A8-4927-9C95-9B2A27F465B5}" dt="2024-03-18T19:44:35.748" v="3802" actId="478"/>
          <ac:spMkLst>
            <pc:docMk/>
            <pc:sldMk cId="18585381" sldId="293"/>
            <ac:spMk id="210" creationId="{2DE3CDFA-F56E-2D71-FFB6-FE05B8F7E557}"/>
          </ac:spMkLst>
        </pc:spChg>
        <pc:spChg chg="del">
          <ac:chgData name="Manuel Gugger" userId="f358c1fef5296739" providerId="LiveId" clId="{84277D83-B7A8-4927-9C95-9B2A27F465B5}" dt="2024-03-18T19:44:35.748" v="3802" actId="478"/>
          <ac:spMkLst>
            <pc:docMk/>
            <pc:sldMk cId="18585381" sldId="293"/>
            <ac:spMk id="211" creationId="{4620A26C-9D2B-2759-FAF0-782411B1C53B}"/>
          </ac:spMkLst>
        </pc:spChg>
        <pc:spChg chg="del">
          <ac:chgData name="Manuel Gugger" userId="f358c1fef5296739" providerId="LiveId" clId="{84277D83-B7A8-4927-9C95-9B2A27F465B5}" dt="2024-03-18T19:44:35.748" v="3802" actId="478"/>
          <ac:spMkLst>
            <pc:docMk/>
            <pc:sldMk cId="18585381" sldId="293"/>
            <ac:spMk id="212" creationId="{E20692BB-36F7-78DB-5EEC-CFA2B61051E1}"/>
          </ac:spMkLst>
        </pc:spChg>
        <pc:spChg chg="del">
          <ac:chgData name="Manuel Gugger" userId="f358c1fef5296739" providerId="LiveId" clId="{84277D83-B7A8-4927-9C95-9B2A27F465B5}" dt="2024-03-18T19:44:35.748" v="3802" actId="478"/>
          <ac:spMkLst>
            <pc:docMk/>
            <pc:sldMk cId="18585381" sldId="293"/>
            <ac:spMk id="213" creationId="{5CD62787-D8A3-2197-683A-4E100FF78371}"/>
          </ac:spMkLst>
        </pc:spChg>
        <pc:spChg chg="del">
          <ac:chgData name="Manuel Gugger" userId="f358c1fef5296739" providerId="LiveId" clId="{84277D83-B7A8-4927-9C95-9B2A27F465B5}" dt="2024-03-18T19:44:35.748" v="3802" actId="478"/>
          <ac:spMkLst>
            <pc:docMk/>
            <pc:sldMk cId="18585381" sldId="293"/>
            <ac:spMk id="214" creationId="{13716064-7D9C-54F5-D710-0A8C31572F03}"/>
          </ac:spMkLst>
        </pc:spChg>
        <pc:spChg chg="del">
          <ac:chgData name="Manuel Gugger" userId="f358c1fef5296739" providerId="LiveId" clId="{84277D83-B7A8-4927-9C95-9B2A27F465B5}" dt="2024-03-18T19:44:35.748" v="3802" actId="478"/>
          <ac:spMkLst>
            <pc:docMk/>
            <pc:sldMk cId="18585381" sldId="293"/>
            <ac:spMk id="215" creationId="{7DF38E22-14D7-61A9-05DA-63E9638CED17}"/>
          </ac:spMkLst>
        </pc:spChg>
        <pc:spChg chg="del">
          <ac:chgData name="Manuel Gugger" userId="f358c1fef5296739" providerId="LiveId" clId="{84277D83-B7A8-4927-9C95-9B2A27F465B5}" dt="2024-03-18T19:44:35.748" v="3802" actId="478"/>
          <ac:spMkLst>
            <pc:docMk/>
            <pc:sldMk cId="18585381" sldId="293"/>
            <ac:spMk id="216" creationId="{D84A53BD-3E45-202E-5482-D14E6DEB810C}"/>
          </ac:spMkLst>
        </pc:spChg>
        <pc:spChg chg="del">
          <ac:chgData name="Manuel Gugger" userId="f358c1fef5296739" providerId="LiveId" clId="{84277D83-B7A8-4927-9C95-9B2A27F465B5}" dt="2024-03-18T19:44:35.748" v="3802" actId="478"/>
          <ac:spMkLst>
            <pc:docMk/>
            <pc:sldMk cId="18585381" sldId="293"/>
            <ac:spMk id="217" creationId="{001CB53A-0A38-2AA6-BC71-F3CEA8383E9A}"/>
          </ac:spMkLst>
        </pc:spChg>
        <pc:spChg chg="del">
          <ac:chgData name="Manuel Gugger" userId="f358c1fef5296739" providerId="LiveId" clId="{84277D83-B7A8-4927-9C95-9B2A27F465B5}" dt="2024-03-18T19:44:35.748" v="3802" actId="478"/>
          <ac:spMkLst>
            <pc:docMk/>
            <pc:sldMk cId="18585381" sldId="293"/>
            <ac:spMk id="218" creationId="{DEEDDAFD-7B7E-5E79-F47A-7E15A55C0F83}"/>
          </ac:spMkLst>
        </pc:spChg>
        <pc:spChg chg="del">
          <ac:chgData name="Manuel Gugger" userId="f358c1fef5296739" providerId="LiveId" clId="{84277D83-B7A8-4927-9C95-9B2A27F465B5}" dt="2024-03-18T19:44:35.748" v="3802" actId="478"/>
          <ac:spMkLst>
            <pc:docMk/>
            <pc:sldMk cId="18585381" sldId="293"/>
            <ac:spMk id="219" creationId="{98F8B56D-055E-C128-4075-0C0F2FA4CE66}"/>
          </ac:spMkLst>
        </pc:spChg>
        <pc:spChg chg="del">
          <ac:chgData name="Manuel Gugger" userId="f358c1fef5296739" providerId="LiveId" clId="{84277D83-B7A8-4927-9C95-9B2A27F465B5}" dt="2024-03-18T19:44:35.748" v="3802" actId="478"/>
          <ac:spMkLst>
            <pc:docMk/>
            <pc:sldMk cId="18585381" sldId="293"/>
            <ac:spMk id="220" creationId="{4F153997-FF2D-F54C-CDBD-3A0ED4F8B26E}"/>
          </ac:spMkLst>
        </pc:spChg>
        <pc:spChg chg="del">
          <ac:chgData name="Manuel Gugger" userId="f358c1fef5296739" providerId="LiveId" clId="{84277D83-B7A8-4927-9C95-9B2A27F465B5}" dt="2024-03-18T19:44:35.748" v="3802" actId="478"/>
          <ac:spMkLst>
            <pc:docMk/>
            <pc:sldMk cId="18585381" sldId="293"/>
            <ac:spMk id="221" creationId="{3AE5EE51-715E-498F-2DA8-15D1D853BB83}"/>
          </ac:spMkLst>
        </pc:spChg>
        <pc:spChg chg="del">
          <ac:chgData name="Manuel Gugger" userId="f358c1fef5296739" providerId="LiveId" clId="{84277D83-B7A8-4927-9C95-9B2A27F465B5}" dt="2024-03-18T19:44:35.748" v="3802" actId="478"/>
          <ac:spMkLst>
            <pc:docMk/>
            <pc:sldMk cId="18585381" sldId="293"/>
            <ac:spMk id="223" creationId="{F8E4A3F4-EFA9-84F6-6597-D012F38218B9}"/>
          </ac:spMkLst>
        </pc:spChg>
        <pc:spChg chg="del">
          <ac:chgData name="Manuel Gugger" userId="f358c1fef5296739" providerId="LiveId" clId="{84277D83-B7A8-4927-9C95-9B2A27F465B5}" dt="2024-03-18T19:44:39.453" v="3803" actId="478"/>
          <ac:spMkLst>
            <pc:docMk/>
            <pc:sldMk cId="18585381" sldId="293"/>
            <ac:spMk id="226" creationId="{17CB6B24-C22F-29C0-D9B9-5BDE4181E6C3}"/>
          </ac:spMkLst>
        </pc:spChg>
        <pc:spChg chg="del">
          <ac:chgData name="Manuel Gugger" userId="f358c1fef5296739" providerId="LiveId" clId="{84277D83-B7A8-4927-9C95-9B2A27F465B5}" dt="2024-03-18T19:44:39.453" v="3803" actId="478"/>
          <ac:spMkLst>
            <pc:docMk/>
            <pc:sldMk cId="18585381" sldId="293"/>
            <ac:spMk id="227" creationId="{FF1C347B-B735-5DC3-11A8-F834C6726AF5}"/>
          </ac:spMkLst>
        </pc:spChg>
        <pc:spChg chg="del">
          <ac:chgData name="Manuel Gugger" userId="f358c1fef5296739" providerId="LiveId" clId="{84277D83-B7A8-4927-9C95-9B2A27F465B5}" dt="2024-03-18T19:44:39.453" v="3803" actId="478"/>
          <ac:spMkLst>
            <pc:docMk/>
            <pc:sldMk cId="18585381" sldId="293"/>
            <ac:spMk id="228" creationId="{08E1501B-0B65-CAD8-17E6-705A160D4022}"/>
          </ac:spMkLst>
        </pc:spChg>
        <pc:picChg chg="del">
          <ac:chgData name="Manuel Gugger" userId="f358c1fef5296739" providerId="LiveId" clId="{84277D83-B7A8-4927-9C95-9B2A27F465B5}" dt="2024-03-18T19:44:39.453" v="3803" actId="478"/>
          <ac:picMkLst>
            <pc:docMk/>
            <pc:sldMk cId="18585381" sldId="293"/>
            <ac:picMk id="153" creationId="{691C67C1-4467-BA03-7A4B-25D5966933DF}"/>
          </ac:picMkLst>
        </pc:picChg>
        <pc:picChg chg="del">
          <ac:chgData name="Manuel Gugger" userId="f358c1fef5296739" providerId="LiveId" clId="{84277D83-B7A8-4927-9C95-9B2A27F465B5}" dt="2024-03-18T19:44:35.748" v="3802" actId="478"/>
          <ac:picMkLst>
            <pc:docMk/>
            <pc:sldMk cId="18585381" sldId="293"/>
            <ac:picMk id="173" creationId="{C3B1D419-73C1-4719-BAC3-3B1A785474F2}"/>
          </ac:picMkLst>
        </pc:picChg>
        <pc:picChg chg="del">
          <ac:chgData name="Manuel Gugger" userId="f358c1fef5296739" providerId="LiveId" clId="{84277D83-B7A8-4927-9C95-9B2A27F465B5}" dt="2024-03-18T19:44:35.748" v="3802" actId="478"/>
          <ac:picMkLst>
            <pc:docMk/>
            <pc:sldMk cId="18585381" sldId="293"/>
            <ac:picMk id="175" creationId="{34647604-10F2-D031-BC61-E29A5A15AF6C}"/>
          </ac:picMkLst>
        </pc:picChg>
        <pc:picChg chg="del">
          <ac:chgData name="Manuel Gugger" userId="f358c1fef5296739" providerId="LiveId" clId="{84277D83-B7A8-4927-9C95-9B2A27F465B5}" dt="2024-03-18T19:44:39.453" v="3803" actId="478"/>
          <ac:picMkLst>
            <pc:docMk/>
            <pc:sldMk cId="18585381" sldId="293"/>
            <ac:picMk id="178" creationId="{4C2462F7-81D0-166E-9464-98B1E5FDD58E}"/>
          </ac:picMkLst>
        </pc:picChg>
        <pc:picChg chg="del">
          <ac:chgData name="Manuel Gugger" userId="f358c1fef5296739" providerId="LiveId" clId="{84277D83-B7A8-4927-9C95-9B2A27F465B5}" dt="2024-03-18T19:44:35.748" v="3802" actId="478"/>
          <ac:picMkLst>
            <pc:docMk/>
            <pc:sldMk cId="18585381" sldId="293"/>
            <ac:picMk id="197" creationId="{678782E5-4611-442F-8A85-685491F286C4}"/>
          </ac:picMkLst>
        </pc:picChg>
        <pc:picChg chg="del">
          <ac:chgData name="Manuel Gugger" userId="f358c1fef5296739" providerId="LiveId" clId="{84277D83-B7A8-4927-9C95-9B2A27F465B5}" dt="2024-03-18T19:44:35.748" v="3802" actId="478"/>
          <ac:picMkLst>
            <pc:docMk/>
            <pc:sldMk cId="18585381" sldId="293"/>
            <ac:picMk id="199" creationId="{BA01D97E-1652-61D9-9A6D-091571958287}"/>
          </ac:picMkLst>
        </pc:picChg>
        <pc:picChg chg="del">
          <ac:chgData name="Manuel Gugger" userId="f358c1fef5296739" providerId="LiveId" clId="{84277D83-B7A8-4927-9C95-9B2A27F465B5}" dt="2024-03-18T19:44:39.453" v="3803" actId="478"/>
          <ac:picMkLst>
            <pc:docMk/>
            <pc:sldMk cId="18585381" sldId="293"/>
            <ac:picMk id="203" creationId="{3EB448CD-4F38-1A07-5639-4C155264EBFE}"/>
          </ac:picMkLst>
        </pc:picChg>
        <pc:picChg chg="del">
          <ac:chgData name="Manuel Gugger" userId="f358c1fef5296739" providerId="LiveId" clId="{84277D83-B7A8-4927-9C95-9B2A27F465B5}" dt="2024-03-18T19:44:35.748" v="3802" actId="478"/>
          <ac:picMkLst>
            <pc:docMk/>
            <pc:sldMk cId="18585381" sldId="293"/>
            <ac:picMk id="222" creationId="{1D664412-EE1D-4057-05DE-A919CA0F1E60}"/>
          </ac:picMkLst>
        </pc:picChg>
        <pc:picChg chg="del">
          <ac:chgData name="Manuel Gugger" userId="f358c1fef5296739" providerId="LiveId" clId="{84277D83-B7A8-4927-9C95-9B2A27F465B5}" dt="2024-03-18T19:44:35.748" v="3802" actId="478"/>
          <ac:picMkLst>
            <pc:docMk/>
            <pc:sldMk cId="18585381" sldId="293"/>
            <ac:picMk id="224" creationId="{50C813D6-B83E-C88A-C3AC-A3E8FBE19C33}"/>
          </ac:picMkLst>
        </pc:picChg>
        <pc:cxnChg chg="del mod">
          <ac:chgData name="Manuel Gugger" userId="f358c1fef5296739" providerId="LiveId" clId="{84277D83-B7A8-4927-9C95-9B2A27F465B5}" dt="2024-03-18T19:44:41.967" v="3804" actId="478"/>
          <ac:cxnSpMkLst>
            <pc:docMk/>
            <pc:sldMk cId="18585381" sldId="293"/>
            <ac:cxnSpMk id="145" creationId="{5C112EDB-0AFA-6BD0-421D-30F9100AF9CE}"/>
          </ac:cxnSpMkLst>
        </pc:cxnChg>
        <pc:cxnChg chg="del mod">
          <ac:chgData name="Manuel Gugger" userId="f358c1fef5296739" providerId="LiveId" clId="{84277D83-B7A8-4927-9C95-9B2A27F465B5}" dt="2024-03-18T19:44:35.748" v="3802" actId="478"/>
          <ac:cxnSpMkLst>
            <pc:docMk/>
            <pc:sldMk cId="18585381" sldId="293"/>
            <ac:cxnSpMk id="176" creationId="{086CD8D8-6AE1-8C7C-C732-12389CBC1DA8}"/>
          </ac:cxnSpMkLst>
        </pc:cxnChg>
        <pc:cxnChg chg="del mod">
          <ac:chgData name="Manuel Gugger" userId="f358c1fef5296739" providerId="LiveId" clId="{84277D83-B7A8-4927-9C95-9B2A27F465B5}" dt="2024-03-18T19:44:35.748" v="3802" actId="478"/>
          <ac:cxnSpMkLst>
            <pc:docMk/>
            <pc:sldMk cId="18585381" sldId="293"/>
            <ac:cxnSpMk id="201" creationId="{6B9DAA9F-59FC-CC6D-CEC8-D827D7E1328C}"/>
          </ac:cxnSpMkLst>
        </pc:cxnChg>
      </pc:sldChg>
      <pc:sldChg chg="add">
        <pc:chgData name="Manuel Gugger" userId="f358c1fef5296739" providerId="LiveId" clId="{84277D83-B7A8-4927-9C95-9B2A27F465B5}" dt="2024-03-18T19:44:53.355" v="3805"/>
        <pc:sldMkLst>
          <pc:docMk/>
          <pc:sldMk cId="2175729236" sldId="294"/>
        </pc:sldMkLst>
      </pc:sldChg>
      <pc:sldChg chg="addSp delSp modSp new mod">
        <pc:chgData name="Manuel Gugger" userId="f358c1fef5296739" providerId="LiveId" clId="{84277D83-B7A8-4927-9C95-9B2A27F465B5}" dt="2024-03-20T20:45:00.731" v="4314" actId="1076"/>
        <pc:sldMkLst>
          <pc:docMk/>
          <pc:sldMk cId="1775644359" sldId="295"/>
        </pc:sldMkLst>
        <pc:spChg chg="del mod">
          <ac:chgData name="Manuel Gugger" userId="f358c1fef5296739" providerId="LiveId" clId="{84277D83-B7A8-4927-9C95-9B2A27F465B5}" dt="2024-03-20T20:26:27.809" v="4184" actId="478"/>
          <ac:spMkLst>
            <pc:docMk/>
            <pc:sldMk cId="1775644359" sldId="295"/>
            <ac:spMk id="2" creationId="{C2E96A46-E485-6478-B274-DA284CF58DD3}"/>
          </ac:spMkLst>
        </pc:spChg>
        <pc:spChg chg="del">
          <ac:chgData name="Manuel Gugger" userId="f358c1fef5296739" providerId="LiveId" clId="{84277D83-B7A8-4927-9C95-9B2A27F465B5}" dt="2024-03-20T20:25:39.388" v="4182" actId="478"/>
          <ac:spMkLst>
            <pc:docMk/>
            <pc:sldMk cId="1775644359" sldId="295"/>
            <ac:spMk id="3" creationId="{98D38B53-CA03-6D06-0476-A9D238C65D74}"/>
          </ac:spMkLst>
        </pc:spChg>
        <pc:spChg chg="add mod">
          <ac:chgData name="Manuel Gugger" userId="f358c1fef5296739" providerId="LiveId" clId="{84277D83-B7A8-4927-9C95-9B2A27F465B5}" dt="2024-03-20T20:36:35.264" v="4195" actId="1076"/>
          <ac:spMkLst>
            <pc:docMk/>
            <pc:sldMk cId="1775644359" sldId="295"/>
            <ac:spMk id="5" creationId="{1BEE2FB5-3092-8481-AF35-31AD579712B0}"/>
          </ac:spMkLst>
        </pc:spChg>
        <pc:spChg chg="add mod">
          <ac:chgData name="Manuel Gugger" userId="f358c1fef5296739" providerId="LiveId" clId="{84277D83-B7A8-4927-9C95-9B2A27F465B5}" dt="2024-03-20T20:36:35.264" v="4195" actId="1076"/>
          <ac:spMkLst>
            <pc:docMk/>
            <pc:sldMk cId="1775644359" sldId="295"/>
            <ac:spMk id="20" creationId="{BBD4F330-5CEA-C117-4A12-3AC271989487}"/>
          </ac:spMkLst>
        </pc:spChg>
        <pc:spChg chg="add mod">
          <ac:chgData name="Manuel Gugger" userId="f358c1fef5296739" providerId="LiveId" clId="{84277D83-B7A8-4927-9C95-9B2A27F465B5}" dt="2024-03-20T20:36:35.264" v="4195" actId="1076"/>
          <ac:spMkLst>
            <pc:docMk/>
            <pc:sldMk cId="1775644359" sldId="295"/>
            <ac:spMk id="21" creationId="{519D7169-F09C-9E29-9B02-CB34F9FC56C5}"/>
          </ac:spMkLst>
        </pc:spChg>
        <pc:spChg chg="add mod">
          <ac:chgData name="Manuel Gugger" userId="f358c1fef5296739" providerId="LiveId" clId="{84277D83-B7A8-4927-9C95-9B2A27F465B5}" dt="2024-03-20T20:36:35.264" v="4195" actId="1076"/>
          <ac:spMkLst>
            <pc:docMk/>
            <pc:sldMk cId="1775644359" sldId="295"/>
            <ac:spMk id="22" creationId="{775DA923-DFC7-250C-9779-7611FDC647DA}"/>
          </ac:spMkLst>
        </pc:spChg>
        <pc:spChg chg="add mod">
          <ac:chgData name="Manuel Gugger" userId="f358c1fef5296739" providerId="LiveId" clId="{84277D83-B7A8-4927-9C95-9B2A27F465B5}" dt="2024-03-20T20:36:35.264" v="4195" actId="1076"/>
          <ac:spMkLst>
            <pc:docMk/>
            <pc:sldMk cId="1775644359" sldId="295"/>
            <ac:spMk id="23" creationId="{5791C966-76D0-FF5C-7EB8-DF6D152F5CC2}"/>
          </ac:spMkLst>
        </pc:spChg>
        <pc:spChg chg="add mod">
          <ac:chgData name="Manuel Gugger" userId="f358c1fef5296739" providerId="LiveId" clId="{84277D83-B7A8-4927-9C95-9B2A27F465B5}" dt="2024-03-20T20:36:35.264" v="4195" actId="1076"/>
          <ac:spMkLst>
            <pc:docMk/>
            <pc:sldMk cId="1775644359" sldId="295"/>
            <ac:spMk id="24" creationId="{32A19E15-097A-5EE3-A8CA-BAA66B97D0E7}"/>
          </ac:spMkLst>
        </pc:spChg>
        <pc:spChg chg="add mod">
          <ac:chgData name="Manuel Gugger" userId="f358c1fef5296739" providerId="LiveId" clId="{84277D83-B7A8-4927-9C95-9B2A27F465B5}" dt="2024-03-20T20:36:35.264" v="4195" actId="1076"/>
          <ac:spMkLst>
            <pc:docMk/>
            <pc:sldMk cId="1775644359" sldId="295"/>
            <ac:spMk id="25" creationId="{5191440C-C3A7-A7E8-800B-79437CB4C3ED}"/>
          </ac:spMkLst>
        </pc:spChg>
        <pc:spChg chg="add mod">
          <ac:chgData name="Manuel Gugger" userId="f358c1fef5296739" providerId="LiveId" clId="{84277D83-B7A8-4927-9C95-9B2A27F465B5}" dt="2024-03-20T20:36:38.916" v="4196" actId="1076"/>
          <ac:spMkLst>
            <pc:docMk/>
            <pc:sldMk cId="1775644359" sldId="295"/>
            <ac:spMk id="27" creationId="{B1AFD2A3-DD80-4591-9EE5-0E112F197FBB}"/>
          </ac:spMkLst>
        </pc:spChg>
        <pc:spChg chg="add del mod">
          <ac:chgData name="Manuel Gugger" userId="f358c1fef5296739" providerId="LiveId" clId="{84277D83-B7A8-4927-9C95-9B2A27F465B5}" dt="2024-03-20T20:26:30.175" v="4185" actId="478"/>
          <ac:spMkLst>
            <pc:docMk/>
            <pc:sldMk cId="1775644359" sldId="295"/>
            <ac:spMk id="29" creationId="{BBBD0F66-31FB-B440-E670-D189484CE53F}"/>
          </ac:spMkLst>
        </pc:spChg>
        <pc:spChg chg="add mod">
          <ac:chgData name="Manuel Gugger" userId="f358c1fef5296739" providerId="LiveId" clId="{84277D83-B7A8-4927-9C95-9B2A27F465B5}" dt="2024-03-20T20:40:10.610" v="4242" actId="1076"/>
          <ac:spMkLst>
            <pc:docMk/>
            <pc:sldMk cId="1775644359" sldId="295"/>
            <ac:spMk id="30" creationId="{42801DF5-FAD3-DE45-EE0B-8CB481391227}"/>
          </ac:spMkLst>
        </pc:spChg>
        <pc:spChg chg="add mod">
          <ac:chgData name="Manuel Gugger" userId="f358c1fef5296739" providerId="LiveId" clId="{84277D83-B7A8-4927-9C95-9B2A27F465B5}" dt="2024-03-20T20:37:45.604" v="4239" actId="1076"/>
          <ac:spMkLst>
            <pc:docMk/>
            <pc:sldMk cId="1775644359" sldId="295"/>
            <ac:spMk id="31" creationId="{A3679B29-5959-E71F-AFA5-69AD2BCE8513}"/>
          </ac:spMkLst>
        </pc:spChg>
        <pc:spChg chg="add">
          <ac:chgData name="Manuel Gugger" userId="f358c1fef5296739" providerId="LiveId" clId="{84277D83-B7A8-4927-9C95-9B2A27F465B5}" dt="2024-03-20T20:37:42.183" v="4238" actId="11529"/>
          <ac:spMkLst>
            <pc:docMk/>
            <pc:sldMk cId="1775644359" sldId="295"/>
            <ac:spMk id="32" creationId="{BB9C0FB3-188E-0A0F-115C-F4BC0512E8DA}"/>
          </ac:spMkLst>
        </pc:spChg>
        <pc:spChg chg="add mod">
          <ac:chgData name="Manuel Gugger" userId="f358c1fef5296739" providerId="LiveId" clId="{84277D83-B7A8-4927-9C95-9B2A27F465B5}" dt="2024-03-20T20:37:53.095" v="4241" actId="1076"/>
          <ac:spMkLst>
            <pc:docMk/>
            <pc:sldMk cId="1775644359" sldId="295"/>
            <ac:spMk id="33" creationId="{EDFA7739-B949-6BD0-C8D4-B842ACFBC37A}"/>
          </ac:spMkLst>
        </pc:spChg>
        <pc:spChg chg="add mod">
          <ac:chgData name="Manuel Gugger" userId="f358c1fef5296739" providerId="LiveId" clId="{84277D83-B7A8-4927-9C95-9B2A27F465B5}" dt="2024-03-20T20:44:36.635" v="4308" actId="20577"/>
          <ac:spMkLst>
            <pc:docMk/>
            <pc:sldMk cId="1775644359" sldId="295"/>
            <ac:spMk id="34" creationId="{2934B08C-970F-EEC6-047C-1844BD477C63}"/>
          </ac:spMkLst>
        </pc:spChg>
        <pc:spChg chg="add mod">
          <ac:chgData name="Manuel Gugger" userId="f358c1fef5296739" providerId="LiveId" clId="{84277D83-B7A8-4927-9C95-9B2A27F465B5}" dt="2024-03-20T20:45:00.731" v="4314" actId="1076"/>
          <ac:spMkLst>
            <pc:docMk/>
            <pc:sldMk cId="1775644359" sldId="295"/>
            <ac:spMk id="35" creationId="{BADF811F-2F24-A307-6B92-0AF119821E3D}"/>
          </ac:spMkLst>
        </pc:spChg>
        <pc:picChg chg="add del mod">
          <ac:chgData name="Manuel Gugger" userId="f358c1fef5296739" providerId="LiveId" clId="{84277D83-B7A8-4927-9C95-9B2A27F465B5}" dt="2024-03-20T20:26:32.291" v="4186" actId="478"/>
          <ac:picMkLst>
            <pc:docMk/>
            <pc:sldMk cId="1775644359" sldId="295"/>
            <ac:picMk id="4" creationId="{B6978EB0-8EA1-D574-2841-C80186C408A8}"/>
          </ac:picMkLst>
        </pc:picChg>
        <pc:picChg chg="add mod">
          <ac:chgData name="Manuel Gugger" userId="f358c1fef5296739" providerId="LiveId" clId="{84277D83-B7A8-4927-9C95-9B2A27F465B5}" dt="2024-03-20T20:36:35.264" v="4195" actId="1076"/>
          <ac:picMkLst>
            <pc:docMk/>
            <pc:sldMk cId="1775644359" sldId="295"/>
            <ac:picMk id="6" creationId="{9D7B0E45-8E15-039C-0750-0F00A8BACF31}"/>
          </ac:picMkLst>
        </pc:picChg>
        <pc:picChg chg="add mod">
          <ac:chgData name="Manuel Gugger" userId="f358c1fef5296739" providerId="LiveId" clId="{84277D83-B7A8-4927-9C95-9B2A27F465B5}" dt="2024-03-20T20:36:35.264" v="4195" actId="1076"/>
          <ac:picMkLst>
            <pc:docMk/>
            <pc:sldMk cId="1775644359" sldId="295"/>
            <ac:picMk id="8" creationId="{5411F357-31BD-FEA8-CD3A-953FB969F61C}"/>
          </ac:picMkLst>
        </pc:picChg>
        <pc:picChg chg="add del mod">
          <ac:chgData name="Manuel Gugger" userId="f358c1fef5296739" providerId="LiveId" clId="{84277D83-B7A8-4927-9C95-9B2A27F465B5}" dt="2024-03-20T20:35:59.482" v="4190" actId="478"/>
          <ac:picMkLst>
            <pc:docMk/>
            <pc:sldMk cId="1775644359" sldId="295"/>
            <ac:picMk id="10" creationId="{57DA9B0D-757D-9C03-56BB-80E42F840027}"/>
          </ac:picMkLst>
        </pc:picChg>
        <pc:picChg chg="add del mod">
          <ac:chgData name="Manuel Gugger" userId="f358c1fef5296739" providerId="LiveId" clId="{84277D83-B7A8-4927-9C95-9B2A27F465B5}" dt="2024-03-20T20:35:59.482" v="4190" actId="478"/>
          <ac:picMkLst>
            <pc:docMk/>
            <pc:sldMk cId="1775644359" sldId="295"/>
            <ac:picMk id="11" creationId="{DBFCBA7C-77F4-4798-3103-D8D054F1F527}"/>
          </ac:picMkLst>
        </pc:picChg>
        <pc:picChg chg="add del mod">
          <ac:chgData name="Manuel Gugger" userId="f358c1fef5296739" providerId="LiveId" clId="{84277D83-B7A8-4927-9C95-9B2A27F465B5}" dt="2024-03-20T20:35:59.482" v="4190" actId="478"/>
          <ac:picMkLst>
            <pc:docMk/>
            <pc:sldMk cId="1775644359" sldId="295"/>
            <ac:picMk id="12" creationId="{5AEFDB0A-6C32-C911-9E93-DCB0C9271CF4}"/>
          </ac:picMkLst>
        </pc:picChg>
        <pc:picChg chg="add del mod">
          <ac:chgData name="Manuel Gugger" userId="f358c1fef5296739" providerId="LiveId" clId="{84277D83-B7A8-4927-9C95-9B2A27F465B5}" dt="2024-03-20T20:35:59.482" v="4190" actId="478"/>
          <ac:picMkLst>
            <pc:docMk/>
            <pc:sldMk cId="1775644359" sldId="295"/>
            <ac:picMk id="13" creationId="{C3802E9A-1962-6568-94FD-CC6929BF78B6}"/>
          </ac:picMkLst>
        </pc:picChg>
        <pc:picChg chg="add del mod">
          <ac:chgData name="Manuel Gugger" userId="f358c1fef5296739" providerId="LiveId" clId="{84277D83-B7A8-4927-9C95-9B2A27F465B5}" dt="2024-03-20T20:35:59.482" v="4190" actId="478"/>
          <ac:picMkLst>
            <pc:docMk/>
            <pc:sldMk cId="1775644359" sldId="295"/>
            <ac:picMk id="14" creationId="{3A0E3AE2-BF1D-E443-4C77-73A317C20B0D}"/>
          </ac:picMkLst>
        </pc:picChg>
        <pc:picChg chg="add del mod">
          <ac:chgData name="Manuel Gugger" userId="f358c1fef5296739" providerId="LiveId" clId="{84277D83-B7A8-4927-9C95-9B2A27F465B5}" dt="2024-03-20T20:35:59.482" v="4190" actId="478"/>
          <ac:picMkLst>
            <pc:docMk/>
            <pc:sldMk cId="1775644359" sldId="295"/>
            <ac:picMk id="15" creationId="{B0170D46-DB6C-5D73-4C43-C1F3ABD1DCD7}"/>
          </ac:picMkLst>
        </pc:picChg>
        <pc:picChg chg="add del mod">
          <ac:chgData name="Manuel Gugger" userId="f358c1fef5296739" providerId="LiveId" clId="{84277D83-B7A8-4927-9C95-9B2A27F465B5}" dt="2024-03-20T20:35:59.482" v="4190" actId="478"/>
          <ac:picMkLst>
            <pc:docMk/>
            <pc:sldMk cId="1775644359" sldId="295"/>
            <ac:picMk id="16" creationId="{BF3FC186-1E80-19FA-B0D3-990118460DA7}"/>
          </ac:picMkLst>
        </pc:picChg>
        <pc:picChg chg="add del mod">
          <ac:chgData name="Manuel Gugger" userId="f358c1fef5296739" providerId="LiveId" clId="{84277D83-B7A8-4927-9C95-9B2A27F465B5}" dt="2024-03-20T20:35:59.482" v="4190" actId="478"/>
          <ac:picMkLst>
            <pc:docMk/>
            <pc:sldMk cId="1775644359" sldId="295"/>
            <ac:picMk id="17" creationId="{F2FA36ED-A893-0F8E-102C-1EB8B93B029F}"/>
          </ac:picMkLst>
        </pc:picChg>
        <pc:picChg chg="add del mod">
          <ac:chgData name="Manuel Gugger" userId="f358c1fef5296739" providerId="LiveId" clId="{84277D83-B7A8-4927-9C95-9B2A27F465B5}" dt="2024-03-20T20:35:59.482" v="4190" actId="478"/>
          <ac:picMkLst>
            <pc:docMk/>
            <pc:sldMk cId="1775644359" sldId="295"/>
            <ac:picMk id="18" creationId="{AB2BD712-A51F-914B-FABB-A1F74533CC4D}"/>
          </ac:picMkLst>
        </pc:picChg>
        <pc:picChg chg="add mod">
          <ac:chgData name="Manuel Gugger" userId="f358c1fef5296739" providerId="LiveId" clId="{84277D83-B7A8-4927-9C95-9B2A27F465B5}" dt="2024-03-20T20:36:41.394" v="4197" actId="1076"/>
          <ac:picMkLst>
            <pc:docMk/>
            <pc:sldMk cId="1775644359" sldId="295"/>
            <ac:picMk id="19" creationId="{7DC62A88-1A0E-50CD-F707-F801DF5777D7}"/>
          </ac:picMkLst>
        </pc:picChg>
        <pc:cxnChg chg="add mod">
          <ac:chgData name="Manuel Gugger" userId="f358c1fef5296739" providerId="LiveId" clId="{84277D83-B7A8-4927-9C95-9B2A27F465B5}" dt="2024-03-20T20:36:35.264" v="4195" actId="1076"/>
          <ac:cxnSpMkLst>
            <pc:docMk/>
            <pc:sldMk cId="1775644359" sldId="295"/>
            <ac:cxnSpMk id="7" creationId="{DD0216ED-F869-AA2C-9E7E-6E7610DCAB7C}"/>
          </ac:cxnSpMkLst>
        </pc:cxnChg>
        <pc:cxnChg chg="add mod">
          <ac:chgData name="Manuel Gugger" userId="f358c1fef5296739" providerId="LiveId" clId="{84277D83-B7A8-4927-9C95-9B2A27F465B5}" dt="2024-03-20T20:36:35.264" v="4195" actId="1076"/>
          <ac:cxnSpMkLst>
            <pc:docMk/>
            <pc:sldMk cId="1775644359" sldId="295"/>
            <ac:cxnSpMk id="9" creationId="{577BD97D-3DFA-D703-DECB-06D347F09731}"/>
          </ac:cxnSpMkLst>
        </pc:cxnChg>
        <pc:cxnChg chg="add mod">
          <ac:chgData name="Manuel Gugger" userId="f358c1fef5296739" providerId="LiveId" clId="{84277D83-B7A8-4927-9C95-9B2A27F465B5}" dt="2024-03-20T20:36:35.264" v="4195" actId="1076"/>
          <ac:cxnSpMkLst>
            <pc:docMk/>
            <pc:sldMk cId="1775644359" sldId="295"/>
            <ac:cxnSpMk id="26" creationId="{9BD1547A-8492-5D9A-2A7B-FB8AE9738EAE}"/>
          </ac:cxnSpMkLst>
        </pc:cxnChg>
      </pc:sldChg>
      <pc:sldChg chg="add del">
        <pc:chgData name="Manuel Gugger" userId="f358c1fef5296739" providerId="LiveId" clId="{84277D83-B7A8-4927-9C95-9B2A27F465B5}" dt="2024-03-20T20:36:52.914" v="4199" actId="47"/>
        <pc:sldMkLst>
          <pc:docMk/>
          <pc:sldMk cId="2945975238" sldId="296"/>
        </pc:sldMkLst>
      </pc:sldChg>
      <pc:sldChg chg="addSp delSp modSp new mod">
        <pc:chgData name="Manuel Gugger" userId="f358c1fef5296739" providerId="LiveId" clId="{84277D83-B7A8-4927-9C95-9B2A27F465B5}" dt="2024-03-21T09:40:59.631" v="4500" actId="478"/>
        <pc:sldMkLst>
          <pc:docMk/>
          <pc:sldMk cId="3060867795" sldId="296"/>
        </pc:sldMkLst>
        <pc:spChg chg="del">
          <ac:chgData name="Manuel Gugger" userId="f358c1fef5296739" providerId="LiveId" clId="{84277D83-B7A8-4927-9C95-9B2A27F465B5}" dt="2024-03-21T09:40:59.631" v="4500" actId="478"/>
          <ac:spMkLst>
            <pc:docMk/>
            <pc:sldMk cId="3060867795" sldId="296"/>
            <ac:spMk id="2" creationId="{439A83B3-1A08-2E1C-7275-5917A38750BF}"/>
          </ac:spMkLst>
        </pc:spChg>
        <pc:spChg chg="del">
          <ac:chgData name="Manuel Gugger" userId="f358c1fef5296739" providerId="LiveId" clId="{84277D83-B7A8-4927-9C95-9B2A27F465B5}" dt="2024-03-21T09:21:46.442" v="4365" actId="1032"/>
          <ac:spMkLst>
            <pc:docMk/>
            <pc:sldMk cId="3060867795" sldId="296"/>
            <ac:spMk id="3" creationId="{8D12BF1A-8713-E468-9153-027EC55E9731}"/>
          </ac:spMkLst>
        </pc:spChg>
        <pc:spChg chg="add del">
          <ac:chgData name="Manuel Gugger" userId="f358c1fef5296739" providerId="LiveId" clId="{84277D83-B7A8-4927-9C95-9B2A27F465B5}" dt="2024-03-21T09:39:06.181" v="4490" actId="478"/>
          <ac:spMkLst>
            <pc:docMk/>
            <pc:sldMk cId="3060867795" sldId="296"/>
            <ac:spMk id="7" creationId="{8AD4D195-D2FB-D964-506B-CCC23CF5D3D9}"/>
          </ac:spMkLst>
        </pc:spChg>
        <pc:spChg chg="add del">
          <ac:chgData name="Manuel Gugger" userId="f358c1fef5296739" providerId="LiveId" clId="{84277D83-B7A8-4927-9C95-9B2A27F465B5}" dt="2024-03-21T09:39:14.105" v="4492" actId="478"/>
          <ac:spMkLst>
            <pc:docMk/>
            <pc:sldMk cId="3060867795" sldId="296"/>
            <ac:spMk id="8" creationId="{6027B958-5F3D-33F5-E812-789892E33D29}"/>
          </ac:spMkLst>
        </pc:spChg>
        <pc:graphicFrameChg chg="add mod modGraphic">
          <ac:chgData name="Manuel Gugger" userId="f358c1fef5296739" providerId="LiveId" clId="{84277D83-B7A8-4927-9C95-9B2A27F465B5}" dt="2024-03-21T09:38:07.984" v="4484" actId="1076"/>
          <ac:graphicFrameMkLst>
            <pc:docMk/>
            <pc:sldMk cId="3060867795" sldId="296"/>
            <ac:graphicFrameMk id="4" creationId="{F9137FFB-D618-21CD-B4D7-6D7127136D50}"/>
          </ac:graphicFrameMkLst>
        </pc:graphicFrameChg>
        <pc:picChg chg="add mod">
          <ac:chgData name="Manuel Gugger" userId="f358c1fef5296739" providerId="LiveId" clId="{84277D83-B7A8-4927-9C95-9B2A27F465B5}" dt="2024-03-21T09:38:21.744" v="4486" actId="1076"/>
          <ac:picMkLst>
            <pc:docMk/>
            <pc:sldMk cId="3060867795" sldId="296"/>
            <ac:picMk id="5" creationId="{4BD0CC79-5F5C-CA3F-5692-1AAEB07C7DCC}"/>
          </ac:picMkLst>
        </pc:picChg>
        <pc:picChg chg="add mod">
          <ac:chgData name="Manuel Gugger" userId="f358c1fef5296739" providerId="LiveId" clId="{84277D83-B7A8-4927-9C95-9B2A27F465B5}" dt="2024-03-21T09:38:35.584" v="4488" actId="1076"/>
          <ac:picMkLst>
            <pc:docMk/>
            <pc:sldMk cId="3060867795" sldId="296"/>
            <ac:picMk id="6" creationId="{C49B6D19-27C7-A2ED-5E81-F736634AD293}"/>
          </ac:picMkLst>
        </pc:picChg>
        <pc:picChg chg="add mod">
          <ac:chgData name="Manuel Gugger" userId="f358c1fef5296739" providerId="LiveId" clId="{84277D83-B7A8-4927-9C95-9B2A27F465B5}" dt="2024-03-21T09:40:27.391" v="4498" actId="1076"/>
          <ac:picMkLst>
            <pc:docMk/>
            <pc:sldMk cId="3060867795" sldId="296"/>
            <ac:picMk id="1030" creationId="{ACDD1246-A310-7B52-04E1-6495310113E7}"/>
          </ac:picMkLst>
        </pc:picChg>
        <pc:picChg chg="add mod">
          <ac:chgData name="Manuel Gugger" userId="f358c1fef5296739" providerId="LiveId" clId="{84277D83-B7A8-4927-9C95-9B2A27F465B5}" dt="2024-03-21T09:40:32.711" v="4499" actId="1076"/>
          <ac:picMkLst>
            <pc:docMk/>
            <pc:sldMk cId="3060867795" sldId="296"/>
            <ac:picMk id="1032" creationId="{77921E0A-2E1D-301E-2554-CDF9669C948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111AB-A6F5-4B5E-99AF-C6BB584EB904}" type="doc">
      <dgm:prSet loTypeId="urn:microsoft.com/office/officeart/2005/8/layout/arrow2" loCatId="process" qsTypeId="urn:microsoft.com/office/officeart/2005/8/quickstyle/simple1" qsCatId="simple" csTypeId="urn:microsoft.com/office/officeart/2005/8/colors/accent1_2" csCatId="accent1" phldr="1"/>
      <dgm:spPr/>
    </dgm:pt>
    <dgm:pt modelId="{73CF93D0-D323-4563-A98E-7962161C559A}">
      <dgm:prSet phldrT="[Text]"/>
      <dgm:spPr/>
      <dgm:t>
        <a:bodyPr/>
        <a:lstStyle/>
        <a:p>
          <a:r>
            <a:rPr lang="en-CH" dirty="0"/>
            <a:t>1997: </a:t>
          </a:r>
          <a:r>
            <a:rPr lang="en-CH" dirty="0" err="1"/>
            <a:t>Ausschreibung</a:t>
          </a:r>
          <a:r>
            <a:rPr lang="en-CH" dirty="0"/>
            <a:t> von NIST </a:t>
          </a:r>
          <a:r>
            <a:rPr lang="en-CH" dirty="0" err="1"/>
            <a:t>mit</a:t>
          </a:r>
          <a:r>
            <a:rPr lang="en-CH" dirty="0"/>
            <a:t> </a:t>
          </a:r>
          <a:r>
            <a:rPr lang="en-CH" dirty="0" err="1"/>
            <a:t>Anforderungen</a:t>
          </a:r>
          <a:r>
            <a:rPr lang="en-CH" dirty="0"/>
            <a:t> für AES</a:t>
          </a:r>
        </a:p>
      </dgm:t>
    </dgm:pt>
    <dgm:pt modelId="{E54A135E-5D6D-4A1F-874E-3061390B8332}" type="parTrans" cxnId="{882E787C-8E5D-4479-A609-4639606D182E}">
      <dgm:prSet/>
      <dgm:spPr/>
      <dgm:t>
        <a:bodyPr/>
        <a:lstStyle/>
        <a:p>
          <a:endParaRPr lang="en-CH"/>
        </a:p>
      </dgm:t>
    </dgm:pt>
    <dgm:pt modelId="{19876708-68E8-46B9-8801-B246E35A80A3}" type="sibTrans" cxnId="{882E787C-8E5D-4479-A609-4639606D182E}">
      <dgm:prSet/>
      <dgm:spPr/>
      <dgm:t>
        <a:bodyPr/>
        <a:lstStyle/>
        <a:p>
          <a:endParaRPr lang="en-CH"/>
        </a:p>
      </dgm:t>
    </dgm:pt>
    <dgm:pt modelId="{8207BC08-9091-4456-9AEB-7B9AAFDC5B35}">
      <dgm:prSet phldrT="[Text]"/>
      <dgm:spPr/>
      <dgm:t>
        <a:bodyPr/>
        <a:lstStyle/>
        <a:p>
          <a:r>
            <a:rPr lang="en-CH" dirty="0"/>
            <a:t>2000:</a:t>
          </a:r>
          <a:br>
            <a:rPr lang="en-CH" dirty="0"/>
          </a:br>
          <a:r>
            <a:rPr lang="en-CH" dirty="0" err="1"/>
            <a:t>Gewinner-Algorithmus</a:t>
          </a:r>
          <a:r>
            <a:rPr lang="en-CH" dirty="0"/>
            <a:t> </a:t>
          </a:r>
          <a:r>
            <a:rPr lang="en-CH" dirty="0" err="1"/>
            <a:t>wurde</a:t>
          </a:r>
          <a:r>
            <a:rPr lang="en-CH" dirty="0"/>
            <a:t> </a:t>
          </a:r>
          <a:r>
            <a:rPr lang="en-CH" dirty="0" err="1"/>
            <a:t>bestimmt</a:t>
          </a:r>
          <a:endParaRPr lang="en-CH" dirty="0"/>
        </a:p>
      </dgm:t>
    </dgm:pt>
    <dgm:pt modelId="{225F74C0-7B77-4412-A5A9-A46270B18784}" type="parTrans" cxnId="{CC4DEC0B-4EEC-41A7-948F-53A5172E0EFB}">
      <dgm:prSet/>
      <dgm:spPr/>
      <dgm:t>
        <a:bodyPr/>
        <a:lstStyle/>
        <a:p>
          <a:endParaRPr lang="en-CH"/>
        </a:p>
      </dgm:t>
    </dgm:pt>
    <dgm:pt modelId="{B0231BED-B6B3-4F72-98C1-8BEDA255C673}" type="sibTrans" cxnId="{CC4DEC0B-4EEC-41A7-948F-53A5172E0EFB}">
      <dgm:prSet/>
      <dgm:spPr/>
      <dgm:t>
        <a:bodyPr/>
        <a:lstStyle/>
        <a:p>
          <a:endParaRPr lang="en-CH"/>
        </a:p>
      </dgm:t>
    </dgm:pt>
    <dgm:pt modelId="{4DE7A35C-4A66-480B-9DC9-0C53F8ED5AA8}" type="pres">
      <dgm:prSet presAssocID="{02E111AB-A6F5-4B5E-99AF-C6BB584EB904}" presName="arrowDiagram" presStyleCnt="0">
        <dgm:presLayoutVars>
          <dgm:chMax val="5"/>
          <dgm:dir/>
          <dgm:resizeHandles val="exact"/>
        </dgm:presLayoutVars>
      </dgm:prSet>
      <dgm:spPr/>
    </dgm:pt>
    <dgm:pt modelId="{33512664-5AC5-4C19-8DE8-7BFF2E9AC8E4}" type="pres">
      <dgm:prSet presAssocID="{02E111AB-A6F5-4B5E-99AF-C6BB584EB904}" presName="arrow" presStyleLbl="bgShp" presStyleIdx="0" presStyleCnt="1"/>
      <dgm:spPr/>
    </dgm:pt>
    <dgm:pt modelId="{99C70F19-AD68-47AF-9232-0CBFCE9F3A07}" type="pres">
      <dgm:prSet presAssocID="{02E111AB-A6F5-4B5E-99AF-C6BB584EB904}" presName="arrowDiagram2" presStyleCnt="0"/>
      <dgm:spPr/>
    </dgm:pt>
    <dgm:pt modelId="{6ACFAEE1-B61E-4531-BBD4-1A20C3D7EE7A}" type="pres">
      <dgm:prSet presAssocID="{73CF93D0-D323-4563-A98E-7962161C559A}" presName="bullet2a" presStyleLbl="node1" presStyleIdx="0" presStyleCnt="2"/>
      <dgm:spPr/>
    </dgm:pt>
    <dgm:pt modelId="{E37FEA25-5770-4A99-A175-1A3A66096426}" type="pres">
      <dgm:prSet presAssocID="{73CF93D0-D323-4563-A98E-7962161C559A}" presName="textBox2a" presStyleLbl="revTx" presStyleIdx="0" presStyleCnt="2">
        <dgm:presLayoutVars>
          <dgm:bulletEnabled val="1"/>
        </dgm:presLayoutVars>
      </dgm:prSet>
      <dgm:spPr/>
    </dgm:pt>
    <dgm:pt modelId="{66F49729-1BBF-4CDA-A6DA-FBA0B6C521E0}" type="pres">
      <dgm:prSet presAssocID="{8207BC08-9091-4456-9AEB-7B9AAFDC5B35}" presName="bullet2b" presStyleLbl="node1" presStyleIdx="1" presStyleCnt="2"/>
      <dgm:spPr/>
    </dgm:pt>
    <dgm:pt modelId="{FEAEDD6F-8911-46F3-B5A9-330837DEB38E}" type="pres">
      <dgm:prSet presAssocID="{8207BC08-9091-4456-9AEB-7B9AAFDC5B35}" presName="textBox2b" presStyleLbl="revTx" presStyleIdx="1" presStyleCnt="2">
        <dgm:presLayoutVars>
          <dgm:bulletEnabled val="1"/>
        </dgm:presLayoutVars>
      </dgm:prSet>
      <dgm:spPr/>
    </dgm:pt>
  </dgm:ptLst>
  <dgm:cxnLst>
    <dgm:cxn modelId="{CC4DEC0B-4EEC-41A7-948F-53A5172E0EFB}" srcId="{02E111AB-A6F5-4B5E-99AF-C6BB584EB904}" destId="{8207BC08-9091-4456-9AEB-7B9AAFDC5B35}" srcOrd="1" destOrd="0" parTransId="{225F74C0-7B77-4412-A5A9-A46270B18784}" sibTransId="{B0231BED-B6B3-4F72-98C1-8BEDA255C673}"/>
    <dgm:cxn modelId="{2584AA68-FF37-4F19-85A6-7B2BD7D13261}" type="presOf" srcId="{8207BC08-9091-4456-9AEB-7B9AAFDC5B35}" destId="{FEAEDD6F-8911-46F3-B5A9-330837DEB38E}" srcOrd="0" destOrd="0" presId="urn:microsoft.com/office/officeart/2005/8/layout/arrow2"/>
    <dgm:cxn modelId="{882E787C-8E5D-4479-A609-4639606D182E}" srcId="{02E111AB-A6F5-4B5E-99AF-C6BB584EB904}" destId="{73CF93D0-D323-4563-A98E-7962161C559A}" srcOrd="0" destOrd="0" parTransId="{E54A135E-5D6D-4A1F-874E-3061390B8332}" sibTransId="{19876708-68E8-46B9-8801-B246E35A80A3}"/>
    <dgm:cxn modelId="{C113DA9B-3BEB-43FF-BD8E-8285D153CB81}" type="presOf" srcId="{02E111AB-A6F5-4B5E-99AF-C6BB584EB904}" destId="{4DE7A35C-4A66-480B-9DC9-0C53F8ED5AA8}" srcOrd="0" destOrd="0" presId="urn:microsoft.com/office/officeart/2005/8/layout/arrow2"/>
    <dgm:cxn modelId="{78C08BD0-AECD-4925-B120-2AB83CB761CA}" type="presOf" srcId="{73CF93D0-D323-4563-A98E-7962161C559A}" destId="{E37FEA25-5770-4A99-A175-1A3A66096426}" srcOrd="0" destOrd="0" presId="urn:microsoft.com/office/officeart/2005/8/layout/arrow2"/>
    <dgm:cxn modelId="{E915B18C-A42B-43D1-8D62-58972E2F2C8A}" type="presParOf" srcId="{4DE7A35C-4A66-480B-9DC9-0C53F8ED5AA8}" destId="{33512664-5AC5-4C19-8DE8-7BFF2E9AC8E4}" srcOrd="0" destOrd="0" presId="urn:microsoft.com/office/officeart/2005/8/layout/arrow2"/>
    <dgm:cxn modelId="{2484F9B8-B20B-4EA1-AB3F-48749DFA69C7}" type="presParOf" srcId="{4DE7A35C-4A66-480B-9DC9-0C53F8ED5AA8}" destId="{99C70F19-AD68-47AF-9232-0CBFCE9F3A07}" srcOrd="1" destOrd="0" presId="urn:microsoft.com/office/officeart/2005/8/layout/arrow2"/>
    <dgm:cxn modelId="{CF1F3832-4E55-4AAC-BF24-562E1E9FD35E}" type="presParOf" srcId="{99C70F19-AD68-47AF-9232-0CBFCE9F3A07}" destId="{6ACFAEE1-B61E-4531-BBD4-1A20C3D7EE7A}" srcOrd="0" destOrd="0" presId="urn:microsoft.com/office/officeart/2005/8/layout/arrow2"/>
    <dgm:cxn modelId="{95699AB9-BEA4-4E0D-89F1-994D6A3512B3}" type="presParOf" srcId="{99C70F19-AD68-47AF-9232-0CBFCE9F3A07}" destId="{E37FEA25-5770-4A99-A175-1A3A66096426}" srcOrd="1" destOrd="0" presId="urn:microsoft.com/office/officeart/2005/8/layout/arrow2"/>
    <dgm:cxn modelId="{F6952A1F-FAA1-4861-980A-24592512C68F}" type="presParOf" srcId="{99C70F19-AD68-47AF-9232-0CBFCE9F3A07}" destId="{66F49729-1BBF-4CDA-A6DA-FBA0B6C521E0}" srcOrd="2" destOrd="0" presId="urn:microsoft.com/office/officeart/2005/8/layout/arrow2"/>
    <dgm:cxn modelId="{F1CD1D4D-6FC3-475F-B8A5-A964991C58DA}" type="presParOf" srcId="{99C70F19-AD68-47AF-9232-0CBFCE9F3A07}" destId="{FEAEDD6F-8911-46F3-B5A9-330837DEB38E}"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12664-5AC5-4C19-8DE8-7BFF2E9AC8E4}">
      <dsp:nvSpPr>
        <dsp:cNvPr id="0" name=""/>
        <dsp:cNvSpPr/>
      </dsp:nvSpPr>
      <dsp:spPr>
        <a:xfrm>
          <a:off x="269774" y="0"/>
          <a:ext cx="6962140" cy="4351338"/>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FAEE1-B61E-4531-BBD4-1A20C3D7EE7A}">
      <dsp:nvSpPr>
        <dsp:cNvPr id="0" name=""/>
        <dsp:cNvSpPr/>
      </dsp:nvSpPr>
      <dsp:spPr>
        <a:xfrm>
          <a:off x="1888472" y="2371479"/>
          <a:ext cx="243674" cy="24367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FEA25-5770-4A99-A175-1A3A66096426}">
      <dsp:nvSpPr>
        <dsp:cNvPr id="0" name=""/>
        <dsp:cNvSpPr/>
      </dsp:nvSpPr>
      <dsp:spPr>
        <a:xfrm>
          <a:off x="2010309" y="2493316"/>
          <a:ext cx="2262695" cy="18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18" tIns="0" rIns="0" bIns="0" numCol="1" spcCol="1270" anchor="t" anchorCtr="0">
          <a:noAutofit/>
        </a:bodyPr>
        <a:lstStyle/>
        <a:p>
          <a:pPr marL="0" lvl="0" indent="0" algn="l" defTabSz="1155700">
            <a:lnSpc>
              <a:spcPct val="90000"/>
            </a:lnSpc>
            <a:spcBef>
              <a:spcPct val="0"/>
            </a:spcBef>
            <a:spcAft>
              <a:spcPct val="35000"/>
            </a:spcAft>
            <a:buNone/>
          </a:pPr>
          <a:r>
            <a:rPr lang="en-CH" sz="2600" kern="1200" dirty="0"/>
            <a:t>1997: </a:t>
          </a:r>
          <a:r>
            <a:rPr lang="en-CH" sz="2600" kern="1200" dirty="0" err="1"/>
            <a:t>Ausschreibung</a:t>
          </a:r>
          <a:r>
            <a:rPr lang="en-CH" sz="2600" kern="1200" dirty="0"/>
            <a:t> von NIST </a:t>
          </a:r>
          <a:r>
            <a:rPr lang="en-CH" sz="2600" kern="1200" dirty="0" err="1"/>
            <a:t>mit</a:t>
          </a:r>
          <a:r>
            <a:rPr lang="en-CH" sz="2600" kern="1200" dirty="0"/>
            <a:t> </a:t>
          </a:r>
          <a:r>
            <a:rPr lang="en-CH" sz="2600" kern="1200" dirty="0" err="1"/>
            <a:t>Anforderungen</a:t>
          </a:r>
          <a:r>
            <a:rPr lang="en-CH" sz="2600" kern="1200" dirty="0"/>
            <a:t> für AES</a:t>
          </a:r>
        </a:p>
      </dsp:txBody>
      <dsp:txXfrm>
        <a:off x="2010309" y="2493316"/>
        <a:ext cx="2262695" cy="1858021"/>
      </dsp:txXfrm>
    </dsp:sp>
    <dsp:sp modelId="{66F49729-1BBF-4CDA-A6DA-FBA0B6C521E0}">
      <dsp:nvSpPr>
        <dsp:cNvPr id="0" name=""/>
        <dsp:cNvSpPr/>
      </dsp:nvSpPr>
      <dsp:spPr>
        <a:xfrm>
          <a:off x="4133762" y="1261888"/>
          <a:ext cx="417728" cy="4177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EDD6F-8911-46F3-B5A9-330837DEB38E}">
      <dsp:nvSpPr>
        <dsp:cNvPr id="0" name=""/>
        <dsp:cNvSpPr/>
      </dsp:nvSpPr>
      <dsp:spPr>
        <a:xfrm>
          <a:off x="4342626" y="1470752"/>
          <a:ext cx="2262695" cy="288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346" tIns="0" rIns="0" bIns="0" numCol="1" spcCol="1270" anchor="t" anchorCtr="0">
          <a:noAutofit/>
        </a:bodyPr>
        <a:lstStyle/>
        <a:p>
          <a:pPr marL="0" lvl="0" indent="0" algn="l" defTabSz="1155700">
            <a:lnSpc>
              <a:spcPct val="90000"/>
            </a:lnSpc>
            <a:spcBef>
              <a:spcPct val="0"/>
            </a:spcBef>
            <a:spcAft>
              <a:spcPct val="35000"/>
            </a:spcAft>
            <a:buNone/>
          </a:pPr>
          <a:r>
            <a:rPr lang="en-CH" sz="2600" kern="1200" dirty="0"/>
            <a:t>2000:</a:t>
          </a:r>
          <a:br>
            <a:rPr lang="en-CH" sz="2600" kern="1200" dirty="0"/>
          </a:br>
          <a:r>
            <a:rPr lang="en-CH" sz="2600" kern="1200" dirty="0" err="1"/>
            <a:t>Gewinner-Algorithmus</a:t>
          </a:r>
          <a:r>
            <a:rPr lang="en-CH" sz="2600" kern="1200" dirty="0"/>
            <a:t> </a:t>
          </a:r>
          <a:r>
            <a:rPr lang="en-CH" sz="2600" kern="1200" dirty="0" err="1"/>
            <a:t>wurde</a:t>
          </a:r>
          <a:r>
            <a:rPr lang="en-CH" sz="2600" kern="1200" dirty="0"/>
            <a:t> </a:t>
          </a:r>
          <a:r>
            <a:rPr lang="en-CH" sz="2600" kern="1200" dirty="0" err="1"/>
            <a:t>bestimmt</a:t>
          </a:r>
          <a:endParaRPr lang="en-CH" sz="2600" kern="1200" dirty="0"/>
        </a:p>
      </dsp:txBody>
      <dsp:txXfrm>
        <a:off x="4342626" y="1470752"/>
        <a:ext cx="2262695" cy="288058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182D6-D604-40A7-9C76-6DE8627AA0EA}" type="datetimeFigureOut">
              <a:rPr lang="en-CH" smtClean="0"/>
              <a:t>21/03/2024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BEDA8-56AC-41C1-88E5-67D0169A2156}" type="slidenum">
              <a:rPr lang="en-CH" smtClean="0"/>
              <a:t>‹#›</a:t>
            </a:fld>
            <a:endParaRPr lang="en-CH"/>
          </a:p>
        </p:txBody>
      </p:sp>
    </p:spTree>
    <p:extLst>
      <p:ext uri="{BB962C8B-B14F-4D97-AF65-F5344CB8AC3E}">
        <p14:creationId xmlns:p14="http://schemas.microsoft.com/office/powerpoint/2010/main" val="102271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Guten Morgen. Mein Name ist Manuel Gugger und darf heute mit Ihnen meine erste Prüfungslektion für das Lehrdiplom absolvieren. Sie haben schon einige Verschlüsselungstechniken angeschaut, heute möchte ich mit eine</a:t>
            </a:r>
            <a:r>
              <a:rPr lang="en-CH" sz="1800" dirty="0">
                <a:effectLst/>
                <a:latin typeface="Aptos" panose="020B0004020202020204" pitchFamily="34" charset="0"/>
                <a:ea typeface="Aptos" panose="020B0004020202020204" pitchFamily="34" charset="0"/>
                <a:cs typeface="Times New Roman" panose="02020603050405020304" pitchFamily="18" charset="0"/>
              </a:rPr>
              <a:t> </a:t>
            </a:r>
            <a:r>
              <a:rPr lang="en-CH" sz="1800" dirty="0" err="1">
                <a:effectLst/>
                <a:latin typeface="Aptos" panose="020B0004020202020204" pitchFamily="34" charset="0"/>
                <a:ea typeface="Aptos" panose="020B0004020202020204" pitchFamily="34" charset="0"/>
                <a:cs typeface="Times New Roman" panose="02020603050405020304" pitchFamily="18" charset="0"/>
              </a:rPr>
              <a:t>neue</a:t>
            </a:r>
            <a:r>
              <a:rPr lang="de-CH" sz="1800" dirty="0">
                <a:effectLst/>
                <a:latin typeface="Aptos" panose="020B0004020202020204" pitchFamily="34" charset="0"/>
                <a:ea typeface="Aptos" panose="020B0004020202020204" pitchFamily="34" charset="0"/>
                <a:cs typeface="Times New Roman" panose="02020603050405020304" pitchFamily="18" charset="0"/>
              </a:rPr>
              <a:t> Verschlüsselungstechnik anschauen, welche in der Informatik weit verbreitet ist.</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a:t>
            </a:fld>
            <a:endParaRPr lang="en-CH"/>
          </a:p>
        </p:txBody>
      </p:sp>
    </p:spTree>
    <p:extLst>
      <p:ext uri="{BB962C8B-B14F-4D97-AF65-F5344CB8AC3E}">
        <p14:creationId xmlns:p14="http://schemas.microsoft.com/office/powerpoint/2010/main" val="139804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17</a:t>
            </a:fld>
            <a:endParaRPr lang="en-CH"/>
          </a:p>
        </p:txBody>
      </p:sp>
    </p:spTree>
    <p:extLst>
      <p:ext uri="{BB962C8B-B14F-4D97-AF65-F5344CB8AC3E}">
        <p14:creationId xmlns:p14="http://schemas.microsoft.com/office/powerpoint/2010/main" val="136170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Kommen wir nun zum ersten Schritt, der Schlüsselexpansion. Welcher Algorithmus macht dies ebenfalls? Es funktioniert mathematisch nicht genau gleich wie bei Vigenère, aber die Idee dahinter ist ähnlich. Nun nehmen wir den ersten diesen sogenannten Rundenschlüssel und machen eine XOR-Verknüpfung mit unseren hexadezimalen Werten. Wir könnten somit nun sagen, die Daten sind schonmal verschlüsselt, aber es wäre nicht schwierig, den Klartext wiederherzustellen.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18</a:t>
            </a:fld>
            <a:endParaRPr lang="en-CH"/>
          </a:p>
        </p:txBody>
      </p:sp>
    </p:spTree>
    <p:extLst>
      <p:ext uri="{BB962C8B-B14F-4D97-AF65-F5344CB8AC3E}">
        <p14:creationId xmlns:p14="http://schemas.microsoft.com/office/powerpoint/2010/main" val="178368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Deshalb ersetzen wir nun in unserem Geheimtext jeden Wert gemäss einer Vordefinierten Substitutionstabelle, ähnlich zu Vigenère. Wie schon vorhin besprochen mit dem Prinzip der Diffusion, reicht eine einfache Substitution nicht aus.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21</a:t>
            </a:fld>
            <a:endParaRPr lang="en-CH"/>
          </a:p>
        </p:txBody>
      </p:sp>
    </p:spTree>
    <p:extLst>
      <p:ext uri="{BB962C8B-B14F-4D97-AF65-F5344CB8AC3E}">
        <p14:creationId xmlns:p14="http://schemas.microsoft.com/office/powerpoint/2010/main" val="380407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Deshalb werden im nächsten Schritt die Zeilen verschoben, die erste Zeile bleibt gleich, die zweite  Zeile wird um 1 nach Links verschoben, die dritte um um 2 und die vierte um 4.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22</a:t>
            </a:fld>
            <a:endParaRPr lang="en-CH"/>
          </a:p>
        </p:txBody>
      </p:sp>
    </p:spTree>
    <p:extLst>
      <p:ext uri="{BB962C8B-B14F-4D97-AF65-F5344CB8AC3E}">
        <p14:creationId xmlns:p14="http://schemas.microsoft.com/office/powerpoint/2010/main" val="353611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23</a:t>
            </a:fld>
            <a:endParaRPr lang="en-CH"/>
          </a:p>
        </p:txBody>
      </p:sp>
    </p:spTree>
    <p:extLst>
      <p:ext uri="{BB962C8B-B14F-4D97-AF65-F5344CB8AC3E}">
        <p14:creationId xmlns:p14="http://schemas.microsoft.com/office/powerpoint/2010/main" val="321215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Danach werden als letzter Schritt noch die Spalten gemischt, dabei werden mit einer mathematischen Umrechnung analog einer Matrizenmultiplikation mit dem Vektor der Spalte die Werte innerhalb der Spalte verändert. Welchem Prinzip von Shannon dienen diese letzten beiden Schritte? </a:t>
            </a:r>
            <a:endParaRPr lang="en-CH" sz="12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24</a:t>
            </a:fld>
            <a:endParaRPr lang="en-CH"/>
          </a:p>
        </p:txBody>
      </p:sp>
    </p:spTree>
    <p:extLst>
      <p:ext uri="{BB962C8B-B14F-4D97-AF65-F5344CB8AC3E}">
        <p14:creationId xmlns:p14="http://schemas.microsoft.com/office/powerpoint/2010/main" val="963065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200" dirty="0">
                <a:effectLst/>
                <a:latin typeface="Aptos" panose="020B0004020202020204" pitchFamily="34" charset="0"/>
                <a:ea typeface="Aptos" panose="020B0004020202020204" pitchFamily="34" charset="0"/>
                <a:cs typeface="Times New Roman" panose="02020603050405020304" pitchFamily="18" charset="0"/>
              </a:rPr>
              <a:t>Der Diffusion, da eine Änderung im Klartext einen Einfluss auf mehrere Werte im Ausgabewert haben. Wir erhalten eine grössere Sicherheit, wenn wir diese Schritte mehrmals ausführen, weshalb bei AES mindestens 10 Runden ausgeführt werden.</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27</a:t>
            </a:fld>
            <a:endParaRPr lang="en-CH"/>
          </a:p>
        </p:txBody>
      </p:sp>
    </p:spTree>
    <p:extLst>
      <p:ext uri="{BB962C8B-B14F-4D97-AF65-F5344CB8AC3E}">
        <p14:creationId xmlns:p14="http://schemas.microsoft.com/office/powerpoint/2010/main" val="208378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Nun haben wir allerdings erst einen Block verschlüsselt. Unsere Nachricht ist aber läneger, daher haben wir noch mehr unverschlüsselte Blöcke. Wie Sie gleich in der Übung sehen werden, reicht es nicht aus, jeden Block einzeln zu verschlüsseln, da sonst Muster weiterhin erkennbar sein können. Deshalb werden diese Blöcke verkettet, dem sogenannten Cipher Block Chaining. Der erste Cipherblock wird mit dem zweiten Klartextblock verknüpft mittels einer mathematischen Operation, XOR. Danach wird der resultierende Block wieder mittels AES verschlüsselt. Wir verketten somit die Blöcke miteinander, um unsere gesamte Nachricht zu verschlüsseln.</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28</a:t>
            </a:fld>
            <a:endParaRPr lang="en-CH"/>
          </a:p>
        </p:txBody>
      </p:sp>
    </p:spTree>
    <p:extLst>
      <p:ext uri="{BB962C8B-B14F-4D97-AF65-F5344CB8AC3E}">
        <p14:creationId xmlns:p14="http://schemas.microsoft.com/office/powerpoint/2010/main" val="68098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Sie mögen sich erinnern, letzte Woche haben Sie Cookies kennengelernt. Diese speichern Daten, welche Sie mit einer Webseite wie Instgram, Facebook oder waedenswil.ch austauschen über das Internet. Da teilweise auch sensible Daten drinstehen können (bspw. Ihre Identität), wird die Übertragung des Cookies verschlüsselt, so dass dieses nur für Sie und die Webseite, an welche Sie das Cookie senden, einsehbar ist.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2</a:t>
            </a:fld>
            <a:endParaRPr lang="en-CH"/>
          </a:p>
        </p:txBody>
      </p:sp>
    </p:spTree>
    <p:extLst>
      <p:ext uri="{BB962C8B-B14F-4D97-AF65-F5344CB8AC3E}">
        <p14:creationId xmlns:p14="http://schemas.microsoft.com/office/powerpoint/2010/main" val="22953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Die Verschlüsselung funktioniert mittels AES, dem Algorithmus, welchen wir uns heute anschauen werden.</a:t>
            </a:r>
            <a:endParaRPr lang="en-CH" sz="12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4</a:t>
            </a:fld>
            <a:endParaRPr lang="en-CH"/>
          </a:p>
        </p:txBody>
      </p:sp>
    </p:spTree>
    <p:extLst>
      <p:ext uri="{BB962C8B-B14F-4D97-AF65-F5344CB8AC3E}">
        <p14:creationId xmlns:p14="http://schemas.microsoft.com/office/powerpoint/2010/main" val="90103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Bevor wir uns allerdings den AES-Algorithmus anschauen, möchte ich kurz mit Ihnen den Caesar-Algorithmus und den Vigenère-Algorithmus nochmals revue passieren lassen. Wir haben einen Schlüssel D (oder Verschiebe-Distanz 3) und einen Klartext, welcher ich gerne für mich behalten und deshalb verschlüsseln möchte. Dies funktioniert mittels verschieben des Alphabets um die Distanz am Schlüsse</a:t>
            </a:r>
            <a:r>
              <a:rPr lang="en-CH" sz="1800" dirty="0">
                <a:effectLst/>
                <a:latin typeface="Aptos" panose="020B0004020202020204" pitchFamily="34" charset="0"/>
                <a:ea typeface="Aptos" panose="020B0004020202020204" pitchFamily="34" charset="0"/>
                <a:cs typeface="Times New Roman" panose="02020603050405020304" pitchFamily="18" charset="0"/>
              </a:rPr>
              <a:t>l</a:t>
            </a:r>
            <a:r>
              <a:rPr lang="de-CH" sz="1800" dirty="0">
                <a:effectLst/>
                <a:latin typeface="Aptos" panose="020B0004020202020204" pitchFamily="34" charset="0"/>
                <a:ea typeface="Aptos" panose="020B0004020202020204" pitchFamily="34" charset="0"/>
                <a:cs typeface="Times New Roman" panose="02020603050405020304" pitchFamily="18" charset="0"/>
              </a:rPr>
              <a:t>, A wird somit mit D substituiert. Wenn ich diese Substitution auf alle Buchstaben anwende, erhalte ich den Geheimtext. Wie viele mögliche Schlüssel kann es maximal geben? Das macht es sehr einfach, den Algorithmus zu knacken.</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5</a:t>
            </a:fld>
            <a:endParaRPr lang="en-CH"/>
          </a:p>
        </p:txBody>
      </p:sp>
    </p:spTree>
    <p:extLst>
      <p:ext uri="{BB962C8B-B14F-4D97-AF65-F5344CB8AC3E}">
        <p14:creationId xmlns:p14="http://schemas.microsoft.com/office/powerpoint/2010/main" val="193366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Schauen wir uns noch kurz Vigenère an, möchte kurz jemand Vigenère erklären? Bei Vigenère machen wir zu beginn eine Schlüsselexpansion, wobei wir den Schlüssel jeweils soviele Mal hintereinander reihen, dass jeder Buchstabe einen eigenen Caesar-Schlüssel bekommt. Nach dieser Schlüsselexpansion haben wir dann die Substitutions-Tabelle, wo wir jeden Buchstaben gemäss dem Buchstaben im Schlüssel substitutionieren, genau so wie Caesar das macht.</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8</a:t>
            </a:fld>
            <a:endParaRPr lang="en-CH"/>
          </a:p>
        </p:txBody>
      </p:sp>
    </p:spTree>
    <p:extLst>
      <p:ext uri="{BB962C8B-B14F-4D97-AF65-F5344CB8AC3E}">
        <p14:creationId xmlns:p14="http://schemas.microsoft.com/office/powerpoint/2010/main" val="372877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Shannon hat 1945 2 Prinzipen aufgestellt, nämlich Konfusion und Diffusion, welche Verschlüsselungsalgorithmen erfüllen, um sicher zu sein. Konfusion besagt, dass zwischen dem Klartext, dem Schlüssel und dem Geheimtext keine Beziehung erkennbar sein darf. Diffusion besagt, dass bei jeder Änderung im Klartext eine völlig unterschiedlicher Geheimtext erzeugt werden soll, um ebenfalls Rückschlüsse auf den Klartext zu verunmöglichen. Nun sind Sie dran, überlegen Sie sich kurz mit ihrem Banknachbar, ob Caesar und Vigenère diese Anforderungen erfüllen!</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12</a:t>
            </a:fld>
            <a:endParaRPr lang="en-CH"/>
          </a:p>
        </p:txBody>
      </p:sp>
    </p:spTree>
    <p:extLst>
      <p:ext uri="{BB962C8B-B14F-4D97-AF65-F5344CB8AC3E}">
        <p14:creationId xmlns:p14="http://schemas.microsoft.com/office/powerpoint/2010/main" val="276156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Sowohl Caesar als auch Vigenère erfüllen die Anforderungen nicht</a:t>
            </a:r>
            <a:r>
              <a:rPr lang="en-CH" sz="1800" dirty="0">
                <a:effectLst/>
                <a:latin typeface="Aptos" panose="020B0004020202020204" pitchFamily="34" charset="0"/>
                <a:ea typeface="Aptos" panose="020B0004020202020204" pitchFamily="34" charset="0"/>
                <a:cs typeface="Times New Roman" panose="02020603050405020304" pitchFamily="18" charset="0"/>
              </a:rPr>
              <a:t> </a:t>
            </a:r>
            <a:r>
              <a:rPr lang="en-CH" sz="1800" dirty="0" err="1">
                <a:effectLst/>
                <a:latin typeface="Aptos" panose="020B0004020202020204" pitchFamily="34" charset="0"/>
                <a:ea typeface="Aptos" panose="020B0004020202020204" pitchFamily="34" charset="0"/>
                <a:cs typeface="Times New Roman" panose="02020603050405020304" pitchFamily="18" charset="0"/>
              </a:rPr>
              <a:t>vollständig</a:t>
            </a:r>
            <a:r>
              <a:rPr lang="de-CH" sz="1800" dirty="0">
                <a:effectLst/>
                <a:latin typeface="Aptos" panose="020B0004020202020204" pitchFamily="34" charset="0"/>
                <a:ea typeface="Aptos" panose="020B0004020202020204" pitchFamily="34" charset="0"/>
                <a:cs typeface="Times New Roman" panose="02020603050405020304" pitchFamily="18" charset="0"/>
              </a:rPr>
              <a:t>. Einerseits haben wir eine ersichtliche Beziehung zwischen Schlüssel und Geheimtext, da der ganze Schlüssel oder bei Vigenère Teile des Schlüssels wiederverwendet werden. Somit ist das Prinzip der Konfusion nicht erfüllt, da Muster auftauchen können im Text. Diffusion wird nicht erfüllt, da bei der Änderung von einem Buchstaben im Klartext sich auch nur 1 Buchstabe im Geheimtext ändert, idealerweise sollten sich ja alle Buchstaben ändern.</a:t>
            </a:r>
            <a:endParaRPr lang="en-CH"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20BEDA8-56AC-41C1-88E5-67D0169A2156}" type="slidenum">
              <a:rPr lang="en-CH" smtClean="0"/>
              <a:t>14</a:t>
            </a:fld>
            <a:endParaRPr lang="en-CH"/>
          </a:p>
        </p:txBody>
      </p:sp>
    </p:spTree>
    <p:extLst>
      <p:ext uri="{BB962C8B-B14F-4D97-AF65-F5344CB8AC3E}">
        <p14:creationId xmlns:p14="http://schemas.microsoft.com/office/powerpoint/2010/main" val="291775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Aptos" panose="020B0004020202020204" pitchFamily="34" charset="0"/>
                <a:ea typeface="Aptos" panose="020B0004020202020204" pitchFamily="34" charset="0"/>
                <a:cs typeface="Times New Roman" panose="02020603050405020304" pitchFamily="18" charset="0"/>
              </a:rPr>
              <a:t>Kommen wir nun zu AES, dem Advanced Encryption Standard. Sie sehen, ich habe hier die Buchstaben meines Textes in die blauen Vierecke eingeordnet. AES ist eine sogenannte Blockchiffre, dabei ist jedes Viereck bzw. Block 1 Byte, somit haben wir insgesamt 16 Bytes.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15</a:t>
            </a:fld>
            <a:endParaRPr lang="en-CH"/>
          </a:p>
        </p:txBody>
      </p:sp>
    </p:spTree>
    <p:extLst>
      <p:ext uri="{BB962C8B-B14F-4D97-AF65-F5344CB8AC3E}">
        <p14:creationId xmlns:p14="http://schemas.microsoft.com/office/powerpoint/2010/main" val="317096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effectLst/>
                <a:latin typeface="Aptos" panose="020B0004020202020204" pitchFamily="34" charset="0"/>
                <a:ea typeface="Aptos" panose="020B0004020202020204" pitchFamily="34" charset="0"/>
                <a:cs typeface="Times New Roman" panose="02020603050405020304" pitchFamily="18" charset="0"/>
              </a:rPr>
              <a:t>Natürlich haben wir bei einer längeren Nachricht ganz viele solcher Blöcke. Als erstes werden die Buchstaben nun in Hexadezimale Zahlen umgewandelt, damit wir binäre Rechenoperationen verwenden können. </a:t>
            </a:r>
            <a:endParaRPr lang="en-CH" dirty="0"/>
          </a:p>
        </p:txBody>
      </p:sp>
      <p:sp>
        <p:nvSpPr>
          <p:cNvPr id="4" name="Slide Number Placeholder 3"/>
          <p:cNvSpPr>
            <a:spLocks noGrp="1"/>
          </p:cNvSpPr>
          <p:nvPr>
            <p:ph type="sldNum" sz="quarter" idx="5"/>
          </p:nvPr>
        </p:nvSpPr>
        <p:spPr/>
        <p:txBody>
          <a:bodyPr/>
          <a:lstStyle/>
          <a:p>
            <a:fld id="{E20BEDA8-56AC-41C1-88E5-67D0169A2156}" type="slidenum">
              <a:rPr lang="en-CH" smtClean="0"/>
              <a:t>16</a:t>
            </a:fld>
            <a:endParaRPr lang="en-CH"/>
          </a:p>
        </p:txBody>
      </p:sp>
    </p:spTree>
    <p:extLst>
      <p:ext uri="{BB962C8B-B14F-4D97-AF65-F5344CB8AC3E}">
        <p14:creationId xmlns:p14="http://schemas.microsoft.com/office/powerpoint/2010/main" val="78002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FA92-35DC-E87E-515A-4E8AC43A7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1B4E8B41-0597-C589-57CD-404CC1622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0BFAFF5-3B17-00EC-E791-A81B62D5C1EA}"/>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41FAC563-89ED-CFB7-597F-DB98AC84CE3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0125B4-CA01-1B9D-1ED3-F1FE5457FD98}"/>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99386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7E4D-E608-F4C3-4A57-79985171736B}"/>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C3494765-E837-BAA3-0629-02BC830E56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548D435-EF5C-53EF-26D9-FFCFE6D1BD6C}"/>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43B4BD9D-2E23-01CE-6596-64B7E7180B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16FFC23-1295-2B67-0760-D4A686650EDD}"/>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149058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2880D-318A-1C16-597C-84DCF54700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B0C3ADD-4B61-659B-2D5D-417C0B93B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66932D2-280B-303B-8712-164AC533B2A6}"/>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60F248F9-AD42-F58B-D9CE-D95C80CA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0897F7C-7871-17AB-C0EB-44C6C00E807D}"/>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22908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5371-CB87-4B6F-084E-C8525AC6C898}"/>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90BDD8A-30E7-736E-5BBA-D7EBDC18F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1D18C46-7A6B-580A-F06B-67270F94689D}"/>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E38C309E-5482-6A01-FCD3-80296F9E162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3B28538-12A3-D3A0-4F39-B464C932E1E9}"/>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360139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C79F-A300-DFEA-4424-079FF26D9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E50D74C-31BD-BA68-2A7A-DF89FC995D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285B38-EA72-8627-82C5-31A22A1A15BE}"/>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AEC6509F-0BBC-F915-FDDE-21C9CE7EF9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56BB710-135B-D53C-70A4-D75E784B70C2}"/>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97647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26F3-B413-354F-BD82-9E2E473FF213}"/>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A011FE9-13C9-72DF-38CD-63E02F3E3C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464033BC-49E8-F057-3828-206ED19BF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B8B71A09-343B-62FB-C03F-30D34C8D4075}"/>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6" name="Footer Placeholder 5">
            <a:extLst>
              <a:ext uri="{FF2B5EF4-FFF2-40B4-BE49-F238E27FC236}">
                <a16:creationId xmlns:a16="http://schemas.microsoft.com/office/drawing/2014/main" id="{32028F54-4647-9B4B-D85C-6EC82CBB2BD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DD55797-A77C-7E26-6246-C1E997A0909F}"/>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21329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6516-23FD-EECC-0E2C-DBC2B791617B}"/>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E1A148-6118-4DF3-B91F-D6F6AEB07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FE8C5-6D9A-EA65-5E3E-026C2A548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7CA0A961-8F55-0CB3-08DC-84FB49D17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EFBA6-43CB-8354-6EF4-5D13A8B47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5D00725-D3C3-606C-2E9D-23D3F058408D}"/>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8" name="Footer Placeholder 7">
            <a:extLst>
              <a:ext uri="{FF2B5EF4-FFF2-40B4-BE49-F238E27FC236}">
                <a16:creationId xmlns:a16="http://schemas.microsoft.com/office/drawing/2014/main" id="{5A4BB7FB-0BDF-CF41-D2F9-832DF934779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11E8355-8EB9-2A4E-B9DA-897C1D4998F0}"/>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160873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5A17-D7E3-75FE-F45E-8045AA431A84}"/>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7C24600D-ADC4-868C-0A13-F302718DE2E3}"/>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4" name="Footer Placeholder 3">
            <a:extLst>
              <a:ext uri="{FF2B5EF4-FFF2-40B4-BE49-F238E27FC236}">
                <a16:creationId xmlns:a16="http://schemas.microsoft.com/office/drawing/2014/main" id="{0F7E3BDE-6096-D9AF-C436-4BD3F93E3C6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88516BD-FD88-1F1D-4EDA-EEE871303597}"/>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31646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55A3D-265E-D874-4ECD-8AEBBD5C4D33}"/>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3" name="Footer Placeholder 2">
            <a:extLst>
              <a:ext uri="{FF2B5EF4-FFF2-40B4-BE49-F238E27FC236}">
                <a16:creationId xmlns:a16="http://schemas.microsoft.com/office/drawing/2014/main" id="{2609EB6D-8CF3-D348-129F-745B447D0C2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717372A-4D5D-6EAF-8719-120C76709D90}"/>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7140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2F22-3088-35B4-55F4-CD5763C54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6A4739E-9EFF-EE3C-2B3A-F1A6E2ABA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7B996495-F2DB-F52C-A2DA-AFCE602C9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5E770-583D-E5D1-65BF-38511B518FA2}"/>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6" name="Footer Placeholder 5">
            <a:extLst>
              <a:ext uri="{FF2B5EF4-FFF2-40B4-BE49-F238E27FC236}">
                <a16:creationId xmlns:a16="http://schemas.microsoft.com/office/drawing/2014/main" id="{7156344E-FD04-1BC0-E100-5FB176BD43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A582E6B-E095-C2AA-1792-BAFC997317EB}"/>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174447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94EB-3F28-2C69-00D2-9D080895C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3B026AB0-D8DE-6507-138D-AD84F84AD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BF40477-00AD-DCCD-DC59-276C03F8B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39B7E-1F60-E1EC-5EC3-8F53F0E8AE85}"/>
              </a:ext>
            </a:extLst>
          </p:cNvPr>
          <p:cNvSpPr>
            <a:spLocks noGrp="1"/>
          </p:cNvSpPr>
          <p:nvPr>
            <p:ph type="dt" sz="half" idx="10"/>
          </p:nvPr>
        </p:nvSpPr>
        <p:spPr/>
        <p:txBody>
          <a:bodyPr/>
          <a:lstStyle/>
          <a:p>
            <a:fld id="{E1EB1F3C-5A4C-4E48-94C1-3BE02DA9CA3E}" type="datetimeFigureOut">
              <a:rPr lang="en-CH" smtClean="0"/>
              <a:t>21/03/2024</a:t>
            </a:fld>
            <a:endParaRPr lang="en-CH"/>
          </a:p>
        </p:txBody>
      </p:sp>
      <p:sp>
        <p:nvSpPr>
          <p:cNvPr id="6" name="Footer Placeholder 5">
            <a:extLst>
              <a:ext uri="{FF2B5EF4-FFF2-40B4-BE49-F238E27FC236}">
                <a16:creationId xmlns:a16="http://schemas.microsoft.com/office/drawing/2014/main" id="{E0128BF9-A434-CA76-3AB8-B3A45A20A5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8D1F052-C971-DAEA-48F2-52188F31DEAA}"/>
              </a:ext>
            </a:extLst>
          </p:cNvPr>
          <p:cNvSpPr>
            <a:spLocks noGrp="1"/>
          </p:cNvSpPr>
          <p:nvPr>
            <p:ph type="sldNum" sz="quarter" idx="12"/>
          </p:nvPr>
        </p:nvSpPr>
        <p:spPr/>
        <p:txBody>
          <a:bodyPr/>
          <a:lstStyle/>
          <a:p>
            <a:fld id="{31596042-B7B0-400A-B9A5-B22EE612B3BF}" type="slidenum">
              <a:rPr lang="en-CH" smtClean="0"/>
              <a:t>‹#›</a:t>
            </a:fld>
            <a:endParaRPr lang="en-CH"/>
          </a:p>
        </p:txBody>
      </p:sp>
    </p:spTree>
    <p:extLst>
      <p:ext uri="{BB962C8B-B14F-4D97-AF65-F5344CB8AC3E}">
        <p14:creationId xmlns:p14="http://schemas.microsoft.com/office/powerpoint/2010/main" val="161012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2C54C-EE1C-0E2B-468B-2DDE3E95B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D0A97ED4-3713-C1F7-D5AF-6C73C57E0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C98DEF1-5E54-FE7B-84AF-8A439F0F3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EB1F3C-5A4C-4E48-94C1-3BE02DA9CA3E}" type="datetimeFigureOut">
              <a:rPr lang="en-CH" smtClean="0"/>
              <a:t>21/03/2024</a:t>
            </a:fld>
            <a:endParaRPr lang="en-CH"/>
          </a:p>
        </p:txBody>
      </p:sp>
      <p:sp>
        <p:nvSpPr>
          <p:cNvPr id="5" name="Footer Placeholder 4">
            <a:extLst>
              <a:ext uri="{FF2B5EF4-FFF2-40B4-BE49-F238E27FC236}">
                <a16:creationId xmlns:a16="http://schemas.microsoft.com/office/drawing/2014/main" id="{17030088-A04E-33AC-DE85-466EDB4ED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F87F6402-101D-539D-2088-E48134239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596042-B7B0-400A-B9A5-B22EE612B3BF}" type="slidenum">
              <a:rPr lang="en-CH" smtClean="0"/>
              <a:t>‹#›</a:t>
            </a:fld>
            <a:endParaRPr lang="en-CH"/>
          </a:p>
        </p:txBody>
      </p:sp>
    </p:spTree>
    <p:extLst>
      <p:ext uri="{BB962C8B-B14F-4D97-AF65-F5344CB8AC3E}">
        <p14:creationId xmlns:p14="http://schemas.microsoft.com/office/powerpoint/2010/main" val="401312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gugger/exercise" TargetMode="External"/><Relationship Id="rId2" Type="http://schemas.openxmlformats.org/officeDocument/2006/relationships/hyperlink" Target="https://t.ly/VBFq5"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python.kszi.dev/"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4.jpeg"/><Relationship Id="rId4" Type="http://schemas.openxmlformats.org/officeDocument/2006/relationships/diagramQuickStyle" Target="../diagrams/quickStyle1.xml"/><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63188B-C92D-4606-95DB-0601ED0EC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2927A7B7-1B6D-432E-B2C4-E71C6C361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27DBEE0-99A4-4464-9371-C89D97E7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custGeom>
            <a:avLst/>
            <a:gdLst>
              <a:gd name="connsiteX0" fmla="*/ 0 w 12192000"/>
              <a:gd name="connsiteY0" fmla="*/ 0 h 6858000"/>
              <a:gd name="connsiteX1" fmla="*/ 7136182 w 12192000"/>
              <a:gd name="connsiteY1" fmla="*/ 0 h 6858000"/>
              <a:gd name="connsiteX2" fmla="*/ 7136182 w 12192000"/>
              <a:gd name="connsiteY2" fmla="*/ 335 h 6858000"/>
              <a:gd name="connsiteX3" fmla="*/ 7215619 w 12192000"/>
              <a:gd name="connsiteY3" fmla="*/ 2368586 h 6858000"/>
              <a:gd name="connsiteX4" fmla="*/ 7295436 w 12192000"/>
              <a:gd name="connsiteY4" fmla="*/ 3753611 h 6858000"/>
              <a:gd name="connsiteX5" fmla="*/ 7397299 w 12192000"/>
              <a:gd name="connsiteY5" fmla="*/ 4072305 h 6858000"/>
              <a:gd name="connsiteX6" fmla="*/ 7445569 w 12192000"/>
              <a:gd name="connsiteY6" fmla="*/ 4526719 h 6858000"/>
              <a:gd name="connsiteX7" fmla="*/ 7531468 w 12192000"/>
              <a:gd name="connsiteY7" fmla="*/ 5116854 h 6858000"/>
              <a:gd name="connsiteX8" fmla="*/ 7590760 w 12192000"/>
              <a:gd name="connsiteY8" fmla="*/ 5630249 h 6858000"/>
              <a:gd name="connsiteX9" fmla="*/ 7884185 w 12192000"/>
              <a:gd name="connsiteY9" fmla="*/ 5724081 h 6858000"/>
              <a:gd name="connsiteX10" fmla="*/ 8115655 w 12192000"/>
              <a:gd name="connsiteY10" fmla="*/ 5424488 h 6858000"/>
              <a:gd name="connsiteX11" fmla="*/ 8264267 w 12192000"/>
              <a:gd name="connsiteY11" fmla="*/ 5616845 h 6858000"/>
              <a:gd name="connsiteX12" fmla="*/ 8453928 w 12192000"/>
              <a:gd name="connsiteY12" fmla="*/ 5348754 h 6858000"/>
              <a:gd name="connsiteX13" fmla="*/ 8615844 w 12192000"/>
              <a:gd name="connsiteY13" fmla="*/ 5190580 h 6858000"/>
              <a:gd name="connsiteX14" fmla="*/ 8701363 w 12192000"/>
              <a:gd name="connsiteY14" fmla="*/ 4645684 h 6858000"/>
              <a:gd name="connsiteX15" fmla="*/ 8801704 w 12192000"/>
              <a:gd name="connsiteY15" fmla="*/ 4490862 h 6858000"/>
              <a:gd name="connsiteX16" fmla="*/ 8859097 w 12192000"/>
              <a:gd name="connsiteY16" fmla="*/ 4649036 h 6858000"/>
              <a:gd name="connsiteX17" fmla="*/ 8816528 w 12192000"/>
              <a:gd name="connsiteY17" fmla="*/ 5258608 h 6858000"/>
              <a:gd name="connsiteX18" fmla="*/ 8908507 w 12192000"/>
              <a:gd name="connsiteY18" fmla="*/ 5148354 h 6858000"/>
              <a:gd name="connsiteX19" fmla="*/ 9112612 w 12192000"/>
              <a:gd name="connsiteY19" fmla="*/ 4460032 h 6858000"/>
              <a:gd name="connsiteX20" fmla="*/ 9242220 w 12192000"/>
              <a:gd name="connsiteY20" fmla="*/ 4342071 h 6858000"/>
              <a:gd name="connsiteX21" fmla="*/ 9341422 w 12192000"/>
              <a:gd name="connsiteY21" fmla="*/ 4562911 h 6858000"/>
              <a:gd name="connsiteX22" fmla="*/ 9480152 w 12192000"/>
              <a:gd name="connsiteY22" fmla="*/ 5150031 h 6858000"/>
              <a:gd name="connsiteX23" fmla="*/ 9561110 w 12192000"/>
              <a:gd name="connsiteY23" fmla="*/ 4866524 h 6858000"/>
              <a:gd name="connsiteX24" fmla="*/ 9881520 w 12192000"/>
              <a:gd name="connsiteY24" fmla="*/ 4313922 h 6858000"/>
              <a:gd name="connsiteX25" fmla="*/ 10094366 w 12192000"/>
              <a:gd name="connsiteY25" fmla="*/ 4813241 h 6858000"/>
              <a:gd name="connsiteX26" fmla="*/ 10237276 w 12192000"/>
              <a:gd name="connsiteY26" fmla="*/ 4416132 h 6858000"/>
              <a:gd name="connsiteX27" fmla="*/ 10324315 w 12192000"/>
              <a:gd name="connsiteY27" fmla="*/ 4322299 h 6858000"/>
              <a:gd name="connsiteX28" fmla="*/ 10344080 w 12192000"/>
              <a:gd name="connsiteY28" fmla="*/ 4373907 h 6858000"/>
              <a:gd name="connsiteX29" fmla="*/ 10527280 w 12192000"/>
              <a:gd name="connsiteY29" fmla="*/ 3490211 h 6858000"/>
              <a:gd name="connsiteX30" fmla="*/ 10594174 w 12192000"/>
              <a:gd name="connsiteY30" fmla="*/ 3861183 h 6858000"/>
              <a:gd name="connsiteX31" fmla="*/ 11258180 w 12192000"/>
              <a:gd name="connsiteY31" fmla="*/ 1488576 h 6858000"/>
              <a:gd name="connsiteX32" fmla="*/ 11362322 w 12192000"/>
              <a:gd name="connsiteY32" fmla="*/ 0 h 6858000"/>
              <a:gd name="connsiteX33" fmla="*/ 12192000 w 12192000"/>
              <a:gd name="connsiteY33" fmla="*/ 0 h 6858000"/>
              <a:gd name="connsiteX34" fmla="*/ 12192000 w 12192000"/>
              <a:gd name="connsiteY34" fmla="*/ 6858000 h 6858000"/>
              <a:gd name="connsiteX35" fmla="*/ 0 w 12192000"/>
              <a:gd name="connsiteY3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6858000">
                <a:moveTo>
                  <a:pt x="0" y="0"/>
                </a:moveTo>
                <a:lnTo>
                  <a:pt x="7136182" y="0"/>
                </a:lnTo>
                <a:lnTo>
                  <a:pt x="7136182" y="335"/>
                </a:lnTo>
                <a:cubicBezTo>
                  <a:pt x="7149485" y="1194346"/>
                  <a:pt x="7215999" y="2368586"/>
                  <a:pt x="7215619" y="2368586"/>
                </a:cubicBezTo>
                <a:cubicBezTo>
                  <a:pt x="7215999" y="2370261"/>
                  <a:pt x="7261609" y="3524058"/>
                  <a:pt x="7295436" y="3753611"/>
                </a:cubicBezTo>
                <a:cubicBezTo>
                  <a:pt x="7329643" y="3986516"/>
                  <a:pt x="7366892" y="3841746"/>
                  <a:pt x="7397299" y="4072305"/>
                </a:cubicBezTo>
                <a:cubicBezTo>
                  <a:pt x="7410602" y="4226792"/>
                  <a:pt x="7396538" y="4381615"/>
                  <a:pt x="7445569" y="4526719"/>
                </a:cubicBezTo>
                <a:cubicBezTo>
                  <a:pt x="7442148" y="4749905"/>
                  <a:pt x="7507522" y="4896349"/>
                  <a:pt x="7531468" y="5116854"/>
                </a:cubicBezTo>
                <a:cubicBezTo>
                  <a:pt x="7542490" y="5292454"/>
                  <a:pt x="7518165" y="5467049"/>
                  <a:pt x="7590760" y="5630249"/>
                </a:cubicBezTo>
                <a:cubicBezTo>
                  <a:pt x="7648913" y="5755916"/>
                  <a:pt x="7723029" y="5854440"/>
                  <a:pt x="7884185" y="5724081"/>
                </a:cubicBezTo>
                <a:cubicBezTo>
                  <a:pt x="7883045" y="5562555"/>
                  <a:pt x="8152523" y="5586684"/>
                  <a:pt x="8115655" y="5424488"/>
                </a:cubicBezTo>
                <a:cubicBezTo>
                  <a:pt x="8237281" y="5459341"/>
                  <a:pt x="8173428" y="5573280"/>
                  <a:pt x="8264267" y="5616845"/>
                </a:cubicBezTo>
                <a:cubicBezTo>
                  <a:pt x="8342565" y="5535411"/>
                  <a:pt x="8290493" y="5372882"/>
                  <a:pt x="8453928" y="5348754"/>
                </a:cubicBezTo>
                <a:cubicBezTo>
                  <a:pt x="8621165" y="5384611"/>
                  <a:pt x="8603300" y="5278045"/>
                  <a:pt x="8615844" y="5190580"/>
                </a:cubicBezTo>
                <a:cubicBezTo>
                  <a:pt x="8640930" y="4983479"/>
                  <a:pt x="8661074" y="4848093"/>
                  <a:pt x="8701363" y="4645684"/>
                </a:cubicBezTo>
                <a:cubicBezTo>
                  <a:pt x="8712764" y="4595082"/>
                  <a:pt x="8689960" y="4479468"/>
                  <a:pt x="8801704" y="4490862"/>
                </a:cubicBezTo>
                <a:cubicBezTo>
                  <a:pt x="8887983" y="4501920"/>
                  <a:pt x="8855296" y="4593407"/>
                  <a:pt x="8859097" y="4649036"/>
                </a:cubicBezTo>
                <a:cubicBezTo>
                  <a:pt x="8892544" y="4963372"/>
                  <a:pt x="8818808" y="4944941"/>
                  <a:pt x="8816528" y="5258608"/>
                </a:cubicBezTo>
                <a:cubicBezTo>
                  <a:pt x="8816147" y="5271006"/>
                  <a:pt x="8871260" y="5282066"/>
                  <a:pt x="8908507" y="5148354"/>
                </a:cubicBezTo>
                <a:cubicBezTo>
                  <a:pt x="8981484" y="4884620"/>
                  <a:pt x="9068522" y="4676850"/>
                  <a:pt x="9112612" y="4460032"/>
                </a:cubicBezTo>
                <a:cubicBezTo>
                  <a:pt x="9165063" y="4506612"/>
                  <a:pt x="9210294" y="4296495"/>
                  <a:pt x="9242220" y="4342071"/>
                </a:cubicBezTo>
                <a:cubicBezTo>
                  <a:pt x="9257044" y="4418812"/>
                  <a:pt x="9283648" y="4492872"/>
                  <a:pt x="9341422" y="4562911"/>
                </a:cubicBezTo>
                <a:cubicBezTo>
                  <a:pt x="9391213" y="4774703"/>
                  <a:pt x="9336860" y="4972085"/>
                  <a:pt x="9480152" y="5150031"/>
                </a:cubicBezTo>
                <a:cubicBezTo>
                  <a:pt x="9480152" y="5150031"/>
                  <a:pt x="9482432" y="5095407"/>
                  <a:pt x="9561110" y="4866524"/>
                </a:cubicBezTo>
                <a:cubicBezTo>
                  <a:pt x="9624583" y="4682212"/>
                  <a:pt x="9705921" y="4777385"/>
                  <a:pt x="9881520" y="4313922"/>
                </a:cubicBezTo>
                <a:cubicBezTo>
                  <a:pt x="9929790" y="4492202"/>
                  <a:pt x="9821466" y="4720414"/>
                  <a:pt x="10094366" y="4813241"/>
                </a:cubicBezTo>
                <a:cubicBezTo>
                  <a:pt x="10147197" y="4677855"/>
                  <a:pt x="10106528" y="4511974"/>
                  <a:pt x="10237276" y="4416132"/>
                </a:cubicBezTo>
                <a:cubicBezTo>
                  <a:pt x="10275285" y="4388317"/>
                  <a:pt x="10302651" y="4356481"/>
                  <a:pt x="10324315" y="4322299"/>
                </a:cubicBezTo>
                <a:cubicBezTo>
                  <a:pt x="10330777" y="4339726"/>
                  <a:pt x="10337619" y="4357821"/>
                  <a:pt x="10344080" y="4373907"/>
                </a:cubicBezTo>
                <a:cubicBezTo>
                  <a:pt x="10370306" y="4346763"/>
                  <a:pt x="10519678" y="3662796"/>
                  <a:pt x="10527280" y="3490211"/>
                </a:cubicBezTo>
                <a:cubicBezTo>
                  <a:pt x="10565288" y="3612863"/>
                  <a:pt x="10594174" y="3861183"/>
                  <a:pt x="10594174" y="3861183"/>
                </a:cubicBezTo>
                <a:cubicBezTo>
                  <a:pt x="10594174" y="3861183"/>
                  <a:pt x="10758371" y="3809910"/>
                  <a:pt x="11258180" y="1488576"/>
                </a:cubicBezTo>
                <a:cubicBezTo>
                  <a:pt x="11297708" y="1305268"/>
                  <a:pt x="11334195" y="675255"/>
                  <a:pt x="11362322" y="0"/>
                </a:cubicBez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7B1659-BA22-F2B9-FA12-02CEF4417644}"/>
              </a:ext>
            </a:extLst>
          </p:cNvPr>
          <p:cNvSpPr>
            <a:spLocks noGrp="1"/>
          </p:cNvSpPr>
          <p:nvPr>
            <p:ph type="ctrTitle"/>
          </p:nvPr>
        </p:nvSpPr>
        <p:spPr>
          <a:xfrm>
            <a:off x="6096000" y="1406005"/>
            <a:ext cx="5257800" cy="2806704"/>
          </a:xfrm>
        </p:spPr>
        <p:txBody>
          <a:bodyPr anchor="b">
            <a:normAutofit/>
          </a:bodyPr>
          <a:lstStyle/>
          <a:p>
            <a:pPr algn="l"/>
            <a:r>
              <a:rPr lang="en-CH" sz="4400"/>
              <a:t>AES</a:t>
            </a:r>
          </a:p>
        </p:txBody>
      </p:sp>
      <p:sp>
        <p:nvSpPr>
          <p:cNvPr id="3" name="Subtitle 2">
            <a:extLst>
              <a:ext uri="{FF2B5EF4-FFF2-40B4-BE49-F238E27FC236}">
                <a16:creationId xmlns:a16="http://schemas.microsoft.com/office/drawing/2014/main" id="{77AE84E1-9121-98BC-FC50-E239E65856C5}"/>
              </a:ext>
            </a:extLst>
          </p:cNvPr>
          <p:cNvSpPr>
            <a:spLocks noGrp="1"/>
          </p:cNvSpPr>
          <p:nvPr>
            <p:ph type="subTitle" idx="1"/>
          </p:nvPr>
        </p:nvSpPr>
        <p:spPr>
          <a:xfrm>
            <a:off x="6096001" y="4279787"/>
            <a:ext cx="5257800" cy="1467873"/>
          </a:xfrm>
        </p:spPr>
        <p:txBody>
          <a:bodyPr>
            <a:normAutofit/>
          </a:bodyPr>
          <a:lstStyle/>
          <a:p>
            <a:pPr algn="l"/>
            <a:r>
              <a:rPr lang="en-CH"/>
              <a:t>Advanced Encryption Standard</a:t>
            </a:r>
          </a:p>
        </p:txBody>
      </p:sp>
      <p:pic>
        <p:nvPicPr>
          <p:cNvPr id="5" name="Picture 4" descr="A lock with a key&#10;&#10;Description automatically generated">
            <a:extLst>
              <a:ext uri="{FF2B5EF4-FFF2-40B4-BE49-F238E27FC236}">
                <a16:creationId xmlns:a16="http://schemas.microsoft.com/office/drawing/2014/main" id="{7D1D1562-A027-AE76-878C-F4F829D33723}"/>
              </a:ext>
            </a:extLst>
          </p:cNvPr>
          <p:cNvPicPr>
            <a:picLocks/>
          </p:cNvPicPr>
          <p:nvPr/>
        </p:nvPicPr>
        <p:blipFill>
          <a:blip r:embed="rId3"/>
          <a:stretch>
            <a:fillRect/>
          </a:stretch>
        </p:blipFill>
        <p:spPr>
          <a:xfrm>
            <a:off x="1846791" y="676274"/>
            <a:ext cx="2743201" cy="2743201"/>
          </a:xfrm>
          <a:prstGeom prst="rect">
            <a:avLst/>
          </a:prstGeom>
        </p:spPr>
      </p:pic>
    </p:spTree>
    <p:extLst>
      <p:ext uri="{BB962C8B-B14F-4D97-AF65-F5344CB8AC3E}">
        <p14:creationId xmlns:p14="http://schemas.microsoft.com/office/powerpoint/2010/main" val="221719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67B5-5410-AD78-01C5-585C2B43CCDB}"/>
              </a:ext>
            </a:extLst>
          </p:cNvPr>
          <p:cNvSpPr>
            <a:spLocks noGrp="1"/>
          </p:cNvSpPr>
          <p:nvPr>
            <p:ph type="title"/>
          </p:nvPr>
        </p:nvSpPr>
        <p:spPr/>
        <p:txBody>
          <a:bodyPr/>
          <a:lstStyle/>
          <a:p>
            <a:r>
              <a:rPr lang="en-CH" dirty="0" err="1"/>
              <a:t>Rückblick</a:t>
            </a:r>
            <a:r>
              <a:rPr lang="en-CH" dirty="0"/>
              <a:t>: Vigenère</a:t>
            </a:r>
          </a:p>
        </p:txBody>
      </p:sp>
      <p:sp>
        <p:nvSpPr>
          <p:cNvPr id="4" name="Rectangle 3">
            <a:extLst>
              <a:ext uri="{FF2B5EF4-FFF2-40B4-BE49-F238E27FC236}">
                <a16:creationId xmlns:a16="http://schemas.microsoft.com/office/drawing/2014/main" id="{7E49930A-4A09-3DD6-D26B-223C8C7EDEAF}"/>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TextBox 4">
            <a:extLst>
              <a:ext uri="{FF2B5EF4-FFF2-40B4-BE49-F238E27FC236}">
                <a16:creationId xmlns:a16="http://schemas.microsoft.com/office/drawing/2014/main" id="{C411D1B2-8298-A4DE-3FCA-535876598556}"/>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6" name="Straight Arrow Connector 5">
            <a:extLst>
              <a:ext uri="{FF2B5EF4-FFF2-40B4-BE49-F238E27FC236}">
                <a16:creationId xmlns:a16="http://schemas.microsoft.com/office/drawing/2014/main" id="{7CD18031-E4A3-3D43-30E3-7D0A140631D3}"/>
              </a:ext>
            </a:extLst>
          </p:cNvPr>
          <p:cNvCxnSpPr>
            <a:endCxn id="4" idx="1"/>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F50F922-6524-6C92-223A-41DC5FB8DF93}"/>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1320799" y="5550533"/>
            <a:ext cx="692727" cy="815109"/>
          </a:xfrm>
          <a:prstGeom prst="rect">
            <a:avLst/>
          </a:prstGeom>
        </p:spPr>
      </p:pic>
      <p:sp>
        <p:nvSpPr>
          <p:cNvPr id="11" name="TextBox 10">
            <a:extLst>
              <a:ext uri="{FF2B5EF4-FFF2-40B4-BE49-F238E27FC236}">
                <a16:creationId xmlns:a16="http://schemas.microsoft.com/office/drawing/2014/main" id="{A8B73DDF-C8F8-1E8D-2B80-FD576B789E0E}"/>
              </a:ext>
            </a:extLst>
          </p:cNvPr>
          <p:cNvSpPr txBox="1"/>
          <p:nvPr/>
        </p:nvSpPr>
        <p:spPr>
          <a:xfrm>
            <a:off x="6241472" y="395290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pic>
        <p:nvPicPr>
          <p:cNvPr id="12" name="Picture 11">
            <a:extLst>
              <a:ext uri="{FF2B5EF4-FFF2-40B4-BE49-F238E27FC236}">
                <a16:creationId xmlns:a16="http://schemas.microsoft.com/office/drawing/2014/main" id="{19851416-D6E4-CE5E-2174-CD088E9645F6}"/>
              </a:ext>
            </a:extLst>
          </p:cNvPr>
          <p:cNvPicPr>
            <a:picLocks/>
          </p:cNvPicPr>
          <p:nvPr/>
        </p:nvPicPr>
        <p:blipFill>
          <a:blip r:embed="rId3"/>
          <a:stretch>
            <a:fillRect/>
          </a:stretch>
        </p:blipFill>
        <p:spPr>
          <a:xfrm>
            <a:off x="9402618" y="3952903"/>
            <a:ext cx="1625600" cy="1625600"/>
          </a:xfrm>
          <a:prstGeom prst="rect">
            <a:avLst/>
          </a:prstGeom>
        </p:spPr>
      </p:pic>
      <p:sp>
        <p:nvSpPr>
          <p:cNvPr id="13" name="Rectangle 12">
            <a:extLst>
              <a:ext uri="{FF2B5EF4-FFF2-40B4-BE49-F238E27FC236}">
                <a16:creationId xmlns:a16="http://schemas.microsoft.com/office/drawing/2014/main" id="{63193E3D-8FFA-8EA7-ABB4-A82455544674}"/>
              </a:ext>
            </a:extLst>
          </p:cNvPr>
          <p:cNvSpPr/>
          <p:nvPr/>
        </p:nvSpPr>
        <p:spPr>
          <a:xfrm>
            <a:off x="4100946" y="3717641"/>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14" name="TextBox 13">
            <a:extLst>
              <a:ext uri="{FF2B5EF4-FFF2-40B4-BE49-F238E27FC236}">
                <a16:creationId xmlns:a16="http://schemas.microsoft.com/office/drawing/2014/main" id="{503DCA80-C23E-A6E7-0D38-AE5B177913C6}"/>
              </a:ext>
            </a:extLst>
          </p:cNvPr>
          <p:cNvSpPr txBox="1"/>
          <p:nvPr/>
        </p:nvSpPr>
        <p:spPr>
          <a:xfrm>
            <a:off x="1625598" y="1791900"/>
            <a:ext cx="3505194" cy="369332"/>
          </a:xfrm>
          <a:prstGeom prst="rect">
            <a:avLst/>
          </a:prstGeom>
          <a:noFill/>
        </p:spPr>
        <p:txBody>
          <a:bodyPr wrap="square" rtlCol="0">
            <a:spAutoFit/>
          </a:bodyPr>
          <a:lstStyle/>
          <a:p>
            <a:r>
              <a:rPr lang="en-CH" dirty="0"/>
              <a:t>GEH EIM GEHEIM GEH EIM GEHEI</a:t>
            </a:r>
          </a:p>
        </p:txBody>
      </p:sp>
      <p:pic>
        <p:nvPicPr>
          <p:cNvPr id="15" name="Picture 14">
            <a:extLst>
              <a:ext uri="{FF2B5EF4-FFF2-40B4-BE49-F238E27FC236}">
                <a16:creationId xmlns:a16="http://schemas.microsoft.com/office/drawing/2014/main" id="{02BDA93D-E503-8FD6-3586-D000B3B94369}"/>
              </a:ext>
            </a:extLst>
          </p:cNvPr>
          <p:cNvPicPr>
            <a:picLocks/>
          </p:cNvPicPr>
          <p:nvPr/>
        </p:nvPicPr>
        <p:blipFill>
          <a:blip r:embed="rId4"/>
          <a:stretch>
            <a:fillRect/>
          </a:stretch>
        </p:blipFill>
        <p:spPr>
          <a:xfrm>
            <a:off x="3913905" y="4417505"/>
            <a:ext cx="734289" cy="812453"/>
          </a:xfrm>
          <a:prstGeom prst="rect">
            <a:avLst/>
          </a:prstGeom>
        </p:spPr>
      </p:pic>
      <p:pic>
        <p:nvPicPr>
          <p:cNvPr id="17" name="Picture 16">
            <a:extLst>
              <a:ext uri="{FF2B5EF4-FFF2-40B4-BE49-F238E27FC236}">
                <a16:creationId xmlns:a16="http://schemas.microsoft.com/office/drawing/2014/main" id="{AEEA3A73-BB8C-D84F-3E72-C9731E682B55}"/>
              </a:ext>
            </a:extLst>
          </p:cNvPr>
          <p:cNvPicPr>
            <a:picLocks/>
          </p:cNvPicPr>
          <p:nvPr/>
        </p:nvPicPr>
        <p:blipFill>
          <a:blip r:embed="rId4"/>
          <a:stretch>
            <a:fillRect/>
          </a:stretch>
        </p:blipFill>
        <p:spPr>
          <a:xfrm>
            <a:off x="3923149" y="4401214"/>
            <a:ext cx="734289" cy="812453"/>
          </a:xfrm>
          <a:prstGeom prst="rect">
            <a:avLst/>
          </a:prstGeom>
        </p:spPr>
      </p:pic>
      <p:pic>
        <p:nvPicPr>
          <p:cNvPr id="19" name="Picture 18">
            <a:extLst>
              <a:ext uri="{FF2B5EF4-FFF2-40B4-BE49-F238E27FC236}">
                <a16:creationId xmlns:a16="http://schemas.microsoft.com/office/drawing/2014/main" id="{AF4B846E-E67E-260C-4A13-EAC6DFD47B5B}"/>
              </a:ext>
            </a:extLst>
          </p:cNvPr>
          <p:cNvPicPr>
            <a:picLocks/>
          </p:cNvPicPr>
          <p:nvPr/>
        </p:nvPicPr>
        <p:blipFill>
          <a:blip r:embed="rId4"/>
          <a:stretch>
            <a:fillRect/>
          </a:stretch>
        </p:blipFill>
        <p:spPr>
          <a:xfrm>
            <a:off x="3900055" y="4401214"/>
            <a:ext cx="734289" cy="812453"/>
          </a:xfrm>
          <a:prstGeom prst="rect">
            <a:avLst/>
          </a:prstGeom>
        </p:spPr>
      </p:pic>
      <p:sp>
        <p:nvSpPr>
          <p:cNvPr id="23" name="TextBox 22">
            <a:extLst>
              <a:ext uri="{FF2B5EF4-FFF2-40B4-BE49-F238E27FC236}">
                <a16:creationId xmlns:a16="http://schemas.microsoft.com/office/drawing/2014/main" id="{1BBEFC13-9F4C-0E6F-3E2C-E4B92CBF1C67}"/>
              </a:ext>
            </a:extLst>
          </p:cNvPr>
          <p:cNvSpPr txBox="1"/>
          <p:nvPr/>
        </p:nvSpPr>
        <p:spPr>
          <a:xfrm>
            <a:off x="1639456" y="1514833"/>
            <a:ext cx="3417454" cy="369332"/>
          </a:xfrm>
          <a:prstGeom prst="rect">
            <a:avLst/>
          </a:prstGeom>
          <a:noFill/>
        </p:spPr>
        <p:txBody>
          <a:bodyPr wrap="square" rtlCol="0">
            <a:spAutoFit/>
          </a:bodyPr>
          <a:lstStyle/>
          <a:p>
            <a:r>
              <a:rPr lang="en-CH" dirty="0"/>
              <a:t> Ich  mag Ananas   auf   der   Pizza</a:t>
            </a:r>
          </a:p>
        </p:txBody>
      </p:sp>
      <p:sp>
        <p:nvSpPr>
          <p:cNvPr id="24" name="Rectangle 23">
            <a:extLst>
              <a:ext uri="{FF2B5EF4-FFF2-40B4-BE49-F238E27FC236}">
                <a16:creationId xmlns:a16="http://schemas.microsoft.com/office/drawing/2014/main" id="{F1C7B690-48F6-5864-0056-E568B6CE5D67}"/>
              </a:ext>
            </a:extLst>
          </p:cNvPr>
          <p:cNvSpPr/>
          <p:nvPr/>
        </p:nvSpPr>
        <p:spPr>
          <a:xfrm>
            <a:off x="4114795" y="4872003"/>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cxnSp>
        <p:nvCxnSpPr>
          <p:cNvPr id="26" name="Straight Arrow Connector 25">
            <a:extLst>
              <a:ext uri="{FF2B5EF4-FFF2-40B4-BE49-F238E27FC236}">
                <a16:creationId xmlns:a16="http://schemas.microsoft.com/office/drawing/2014/main" id="{566C467A-28CC-28F4-976E-3868C1C6C0EC}"/>
              </a:ext>
            </a:extLst>
          </p:cNvPr>
          <p:cNvCxnSpPr>
            <a:stCxn id="13" idx="2"/>
            <a:endCxn id="24" idx="0"/>
          </p:cNvCxnSpPr>
          <p:nvPr/>
        </p:nvCxnSpPr>
        <p:spPr>
          <a:xfrm>
            <a:off x="6168737" y="4244105"/>
            <a:ext cx="13849" cy="627898"/>
          </a:xfrm>
          <a:prstGeom prst="straightConnector1">
            <a:avLst/>
          </a:prstGeom>
          <a:ln w="69850">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F1A551A2-D339-A3EB-3417-93C240F2AA10}"/>
              </a:ext>
            </a:extLst>
          </p:cNvPr>
          <p:cNvPicPr>
            <a:picLocks/>
          </p:cNvPicPr>
          <p:nvPr/>
        </p:nvPicPr>
        <p:blipFill>
          <a:blip r:embed="rId4"/>
          <a:stretch>
            <a:fillRect/>
          </a:stretch>
        </p:blipFill>
        <p:spPr>
          <a:xfrm>
            <a:off x="3900055" y="4417505"/>
            <a:ext cx="734289" cy="812453"/>
          </a:xfrm>
          <a:prstGeom prst="rect">
            <a:avLst/>
          </a:prstGeom>
        </p:spPr>
      </p:pic>
      <p:pic>
        <p:nvPicPr>
          <p:cNvPr id="2050" name="Picture 2" descr="Geschichte der Kryptologie 2: Mittelalter und Frühe Neuzeit - Deutsches  Spionagemuseum">
            <a:extLst>
              <a:ext uri="{FF2B5EF4-FFF2-40B4-BE49-F238E27FC236}">
                <a16:creationId xmlns:a16="http://schemas.microsoft.com/office/drawing/2014/main" id="{ED52FB7A-8722-0C5D-B27D-A79FC99A8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4495" y="199518"/>
            <a:ext cx="2781589" cy="290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75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67B5-5410-AD78-01C5-585C2B43CCDB}"/>
              </a:ext>
            </a:extLst>
          </p:cNvPr>
          <p:cNvSpPr>
            <a:spLocks noGrp="1"/>
          </p:cNvSpPr>
          <p:nvPr>
            <p:ph type="title"/>
          </p:nvPr>
        </p:nvSpPr>
        <p:spPr/>
        <p:txBody>
          <a:bodyPr/>
          <a:lstStyle/>
          <a:p>
            <a:r>
              <a:rPr lang="en-CH" dirty="0" err="1"/>
              <a:t>Rückblick</a:t>
            </a:r>
            <a:r>
              <a:rPr lang="en-CH" dirty="0"/>
              <a:t>: Vigenère</a:t>
            </a:r>
          </a:p>
        </p:txBody>
      </p:sp>
      <p:sp>
        <p:nvSpPr>
          <p:cNvPr id="4" name="Rectangle 3">
            <a:extLst>
              <a:ext uri="{FF2B5EF4-FFF2-40B4-BE49-F238E27FC236}">
                <a16:creationId xmlns:a16="http://schemas.microsoft.com/office/drawing/2014/main" id="{7E49930A-4A09-3DD6-D26B-223C8C7EDEAF}"/>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TextBox 4">
            <a:extLst>
              <a:ext uri="{FF2B5EF4-FFF2-40B4-BE49-F238E27FC236}">
                <a16:creationId xmlns:a16="http://schemas.microsoft.com/office/drawing/2014/main" id="{C411D1B2-8298-A4DE-3FCA-535876598556}"/>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6" name="Straight Arrow Connector 5">
            <a:extLst>
              <a:ext uri="{FF2B5EF4-FFF2-40B4-BE49-F238E27FC236}">
                <a16:creationId xmlns:a16="http://schemas.microsoft.com/office/drawing/2014/main" id="{7CD18031-E4A3-3D43-30E3-7D0A140631D3}"/>
              </a:ext>
            </a:extLst>
          </p:cNvPr>
          <p:cNvCxnSpPr>
            <a:endCxn id="4" idx="1"/>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F50F922-6524-6C92-223A-41DC5FB8DF93}"/>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1320799" y="5550533"/>
            <a:ext cx="692727" cy="815109"/>
          </a:xfrm>
          <a:prstGeom prst="rect">
            <a:avLst/>
          </a:prstGeom>
        </p:spPr>
      </p:pic>
      <p:sp>
        <p:nvSpPr>
          <p:cNvPr id="11" name="TextBox 10">
            <a:extLst>
              <a:ext uri="{FF2B5EF4-FFF2-40B4-BE49-F238E27FC236}">
                <a16:creationId xmlns:a16="http://schemas.microsoft.com/office/drawing/2014/main" id="{A8B73DDF-C8F8-1E8D-2B80-FD576B789E0E}"/>
              </a:ext>
            </a:extLst>
          </p:cNvPr>
          <p:cNvSpPr txBox="1"/>
          <p:nvPr/>
        </p:nvSpPr>
        <p:spPr>
          <a:xfrm>
            <a:off x="6241472" y="395290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sp>
        <p:nvSpPr>
          <p:cNvPr id="13" name="Rectangle 12">
            <a:extLst>
              <a:ext uri="{FF2B5EF4-FFF2-40B4-BE49-F238E27FC236}">
                <a16:creationId xmlns:a16="http://schemas.microsoft.com/office/drawing/2014/main" id="{63193E3D-8FFA-8EA7-ABB4-A82455544674}"/>
              </a:ext>
            </a:extLst>
          </p:cNvPr>
          <p:cNvSpPr/>
          <p:nvPr/>
        </p:nvSpPr>
        <p:spPr>
          <a:xfrm>
            <a:off x="4100946" y="3717641"/>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14" name="TextBox 13">
            <a:extLst>
              <a:ext uri="{FF2B5EF4-FFF2-40B4-BE49-F238E27FC236}">
                <a16:creationId xmlns:a16="http://schemas.microsoft.com/office/drawing/2014/main" id="{503DCA80-C23E-A6E7-0D38-AE5B177913C6}"/>
              </a:ext>
            </a:extLst>
          </p:cNvPr>
          <p:cNvSpPr txBox="1"/>
          <p:nvPr/>
        </p:nvSpPr>
        <p:spPr>
          <a:xfrm>
            <a:off x="1625598" y="1791900"/>
            <a:ext cx="3505194" cy="369332"/>
          </a:xfrm>
          <a:prstGeom prst="rect">
            <a:avLst/>
          </a:prstGeom>
          <a:noFill/>
        </p:spPr>
        <p:txBody>
          <a:bodyPr wrap="square" rtlCol="0">
            <a:spAutoFit/>
          </a:bodyPr>
          <a:lstStyle/>
          <a:p>
            <a:r>
              <a:rPr lang="en-CH" dirty="0"/>
              <a:t>GEH EIM GEHEIM GEH EIM GEHEI</a:t>
            </a:r>
          </a:p>
        </p:txBody>
      </p:sp>
      <p:pic>
        <p:nvPicPr>
          <p:cNvPr id="15" name="Picture 14">
            <a:extLst>
              <a:ext uri="{FF2B5EF4-FFF2-40B4-BE49-F238E27FC236}">
                <a16:creationId xmlns:a16="http://schemas.microsoft.com/office/drawing/2014/main" id="{02BDA93D-E503-8FD6-3586-D000B3B94369}"/>
              </a:ext>
            </a:extLst>
          </p:cNvPr>
          <p:cNvPicPr>
            <a:picLocks/>
          </p:cNvPicPr>
          <p:nvPr/>
        </p:nvPicPr>
        <p:blipFill>
          <a:blip r:embed="rId3"/>
          <a:stretch>
            <a:fillRect/>
          </a:stretch>
        </p:blipFill>
        <p:spPr>
          <a:xfrm>
            <a:off x="3913905" y="4417505"/>
            <a:ext cx="734289" cy="812453"/>
          </a:xfrm>
          <a:prstGeom prst="rect">
            <a:avLst/>
          </a:prstGeom>
        </p:spPr>
      </p:pic>
      <p:pic>
        <p:nvPicPr>
          <p:cNvPr id="17" name="Picture 16">
            <a:extLst>
              <a:ext uri="{FF2B5EF4-FFF2-40B4-BE49-F238E27FC236}">
                <a16:creationId xmlns:a16="http://schemas.microsoft.com/office/drawing/2014/main" id="{AEEA3A73-BB8C-D84F-3E72-C9731E682B55}"/>
              </a:ext>
            </a:extLst>
          </p:cNvPr>
          <p:cNvPicPr>
            <a:picLocks/>
          </p:cNvPicPr>
          <p:nvPr/>
        </p:nvPicPr>
        <p:blipFill>
          <a:blip r:embed="rId3"/>
          <a:stretch>
            <a:fillRect/>
          </a:stretch>
        </p:blipFill>
        <p:spPr>
          <a:xfrm>
            <a:off x="3923149" y="4401214"/>
            <a:ext cx="734289" cy="812453"/>
          </a:xfrm>
          <a:prstGeom prst="rect">
            <a:avLst/>
          </a:prstGeom>
        </p:spPr>
      </p:pic>
      <p:pic>
        <p:nvPicPr>
          <p:cNvPr id="19" name="Picture 18">
            <a:extLst>
              <a:ext uri="{FF2B5EF4-FFF2-40B4-BE49-F238E27FC236}">
                <a16:creationId xmlns:a16="http://schemas.microsoft.com/office/drawing/2014/main" id="{AF4B846E-E67E-260C-4A13-EAC6DFD47B5B}"/>
              </a:ext>
            </a:extLst>
          </p:cNvPr>
          <p:cNvPicPr>
            <a:picLocks/>
          </p:cNvPicPr>
          <p:nvPr/>
        </p:nvPicPr>
        <p:blipFill>
          <a:blip r:embed="rId3"/>
          <a:stretch>
            <a:fillRect/>
          </a:stretch>
        </p:blipFill>
        <p:spPr>
          <a:xfrm>
            <a:off x="3900055" y="4401214"/>
            <a:ext cx="734289" cy="812453"/>
          </a:xfrm>
          <a:prstGeom prst="rect">
            <a:avLst/>
          </a:prstGeom>
        </p:spPr>
      </p:pic>
      <p:sp>
        <p:nvSpPr>
          <p:cNvPr id="23" name="TextBox 22">
            <a:extLst>
              <a:ext uri="{FF2B5EF4-FFF2-40B4-BE49-F238E27FC236}">
                <a16:creationId xmlns:a16="http://schemas.microsoft.com/office/drawing/2014/main" id="{1BBEFC13-9F4C-0E6F-3E2C-E4B92CBF1C67}"/>
              </a:ext>
            </a:extLst>
          </p:cNvPr>
          <p:cNvSpPr txBox="1"/>
          <p:nvPr/>
        </p:nvSpPr>
        <p:spPr>
          <a:xfrm>
            <a:off x="1639456" y="1514833"/>
            <a:ext cx="3417454" cy="369332"/>
          </a:xfrm>
          <a:prstGeom prst="rect">
            <a:avLst/>
          </a:prstGeom>
          <a:noFill/>
        </p:spPr>
        <p:txBody>
          <a:bodyPr wrap="square" rtlCol="0">
            <a:spAutoFit/>
          </a:bodyPr>
          <a:lstStyle/>
          <a:p>
            <a:r>
              <a:rPr lang="en-CH" dirty="0"/>
              <a:t> Ich  mag Ananas   auf   der   Pizza</a:t>
            </a:r>
          </a:p>
        </p:txBody>
      </p:sp>
      <p:sp>
        <p:nvSpPr>
          <p:cNvPr id="24" name="Rectangle 23">
            <a:extLst>
              <a:ext uri="{FF2B5EF4-FFF2-40B4-BE49-F238E27FC236}">
                <a16:creationId xmlns:a16="http://schemas.microsoft.com/office/drawing/2014/main" id="{F1C7B690-48F6-5864-0056-E568B6CE5D67}"/>
              </a:ext>
            </a:extLst>
          </p:cNvPr>
          <p:cNvSpPr/>
          <p:nvPr/>
        </p:nvSpPr>
        <p:spPr>
          <a:xfrm>
            <a:off x="4114795" y="4872003"/>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cxnSp>
        <p:nvCxnSpPr>
          <p:cNvPr id="26" name="Straight Arrow Connector 25">
            <a:extLst>
              <a:ext uri="{FF2B5EF4-FFF2-40B4-BE49-F238E27FC236}">
                <a16:creationId xmlns:a16="http://schemas.microsoft.com/office/drawing/2014/main" id="{566C467A-28CC-28F4-976E-3868C1C6C0EC}"/>
              </a:ext>
            </a:extLst>
          </p:cNvPr>
          <p:cNvCxnSpPr>
            <a:stCxn id="13" idx="2"/>
            <a:endCxn id="24" idx="0"/>
          </p:cNvCxnSpPr>
          <p:nvPr/>
        </p:nvCxnSpPr>
        <p:spPr>
          <a:xfrm>
            <a:off x="6168737" y="4244105"/>
            <a:ext cx="13849" cy="627898"/>
          </a:xfrm>
          <a:prstGeom prst="straightConnector1">
            <a:avLst/>
          </a:prstGeom>
          <a:ln w="69850">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F1A551A2-D339-A3EB-3417-93C240F2AA10}"/>
              </a:ext>
            </a:extLst>
          </p:cNvPr>
          <p:cNvPicPr>
            <a:picLocks/>
          </p:cNvPicPr>
          <p:nvPr/>
        </p:nvPicPr>
        <p:blipFill>
          <a:blip r:embed="rId3"/>
          <a:stretch>
            <a:fillRect/>
          </a:stretch>
        </p:blipFill>
        <p:spPr>
          <a:xfrm>
            <a:off x="3900055" y="4417505"/>
            <a:ext cx="734289" cy="812453"/>
          </a:xfrm>
          <a:prstGeom prst="rect">
            <a:avLst/>
          </a:prstGeom>
        </p:spPr>
      </p:pic>
      <p:pic>
        <p:nvPicPr>
          <p:cNvPr id="2050" name="Picture 2" descr="Geschichte der Kryptologie 2: Mittelalter und Frühe Neuzeit - Deutsches  Spionagemuseum">
            <a:extLst>
              <a:ext uri="{FF2B5EF4-FFF2-40B4-BE49-F238E27FC236}">
                <a16:creationId xmlns:a16="http://schemas.microsoft.com/office/drawing/2014/main" id="{ED52FB7A-8722-0C5D-B27D-A79FC99A8E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495" y="199518"/>
            <a:ext cx="2781589" cy="29056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D56705-A75C-4209-F9A0-6CD34A92F16B}"/>
              </a:ext>
            </a:extLst>
          </p:cNvPr>
          <p:cNvSpPr txBox="1"/>
          <p:nvPr/>
        </p:nvSpPr>
        <p:spPr>
          <a:xfrm>
            <a:off x="9496137" y="3952903"/>
            <a:ext cx="2781589" cy="1569660"/>
          </a:xfrm>
          <a:prstGeom prst="rect">
            <a:avLst/>
          </a:prstGeom>
          <a:noFill/>
        </p:spPr>
        <p:txBody>
          <a:bodyPr wrap="square" rtlCol="0">
            <a:spAutoFit/>
          </a:bodyPr>
          <a:lstStyle/>
          <a:p>
            <a:r>
              <a:rPr lang="en-CH" sz="3200" dirty="0"/>
              <a:t>“</a:t>
            </a:r>
            <a:r>
              <a:rPr lang="de-CH" sz="3200" dirty="0"/>
              <a:t>Ogo  qis Grhrie   gym   hmd   Vmgdi</a:t>
            </a:r>
            <a:r>
              <a:rPr lang="en-CH" sz="3200" dirty="0"/>
              <a:t>!”</a:t>
            </a:r>
          </a:p>
        </p:txBody>
      </p:sp>
      <p:pic>
        <p:nvPicPr>
          <p:cNvPr id="10" name="Picture 9">
            <a:extLst>
              <a:ext uri="{FF2B5EF4-FFF2-40B4-BE49-F238E27FC236}">
                <a16:creationId xmlns:a16="http://schemas.microsoft.com/office/drawing/2014/main" id="{6A9EDFF6-EE0A-3CC6-6BCF-31A8D817D157}"/>
              </a:ext>
            </a:extLst>
          </p:cNvPr>
          <p:cNvPicPr>
            <a:picLocks/>
          </p:cNvPicPr>
          <p:nvPr/>
        </p:nvPicPr>
        <p:blipFill>
          <a:blip r:embed="rId5"/>
          <a:stretch>
            <a:fillRect/>
          </a:stretch>
        </p:blipFill>
        <p:spPr>
          <a:xfrm>
            <a:off x="10381673" y="5550533"/>
            <a:ext cx="591127" cy="692727"/>
          </a:xfrm>
          <a:prstGeom prst="rect">
            <a:avLst/>
          </a:prstGeom>
        </p:spPr>
      </p:pic>
    </p:spTree>
    <p:extLst>
      <p:ext uri="{BB962C8B-B14F-4D97-AF65-F5344CB8AC3E}">
        <p14:creationId xmlns:p14="http://schemas.microsoft.com/office/powerpoint/2010/main" val="306028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3A251-83F7-C502-0D05-1684D5344FD6}"/>
              </a:ext>
            </a:extLst>
          </p:cNvPr>
          <p:cNvSpPr>
            <a:spLocks noGrp="1"/>
          </p:cNvSpPr>
          <p:nvPr>
            <p:ph type="title"/>
          </p:nvPr>
        </p:nvSpPr>
        <p:spPr/>
        <p:txBody>
          <a:bodyPr/>
          <a:lstStyle/>
          <a:p>
            <a:r>
              <a:rPr lang="en-CH" dirty="0" err="1"/>
              <a:t>Prinzipien</a:t>
            </a:r>
            <a:r>
              <a:rPr lang="en-CH" dirty="0"/>
              <a:t> von Shannon (1945)</a:t>
            </a:r>
          </a:p>
        </p:txBody>
      </p:sp>
      <p:sp>
        <p:nvSpPr>
          <p:cNvPr id="5" name="Content Placeholder 4">
            <a:extLst>
              <a:ext uri="{FF2B5EF4-FFF2-40B4-BE49-F238E27FC236}">
                <a16:creationId xmlns:a16="http://schemas.microsoft.com/office/drawing/2014/main" id="{E464ABA2-5171-6ADB-0ABC-C58639AE9DD1}"/>
              </a:ext>
            </a:extLst>
          </p:cNvPr>
          <p:cNvSpPr>
            <a:spLocks noGrp="1"/>
          </p:cNvSpPr>
          <p:nvPr>
            <p:ph sz="half" idx="1"/>
          </p:nvPr>
        </p:nvSpPr>
        <p:spPr/>
        <p:txBody>
          <a:bodyPr/>
          <a:lstStyle/>
          <a:p>
            <a:pPr marL="0" indent="0">
              <a:buNone/>
            </a:pPr>
            <a:r>
              <a:rPr lang="en-CH" b="1" dirty="0"/>
              <a:t>Konfusion</a:t>
            </a:r>
            <a:r>
              <a:rPr lang="en-CH" dirty="0"/>
              <a:t>:</a:t>
            </a:r>
          </a:p>
          <a:p>
            <a:pPr marL="0" indent="0">
              <a:buNone/>
            </a:pPr>
            <a:r>
              <a:rPr lang="en-CH" dirty="0" err="1"/>
              <a:t>Zwischen</a:t>
            </a:r>
            <a:r>
              <a:rPr lang="en-CH" dirty="0"/>
              <a:t> dem </a:t>
            </a:r>
            <a:r>
              <a:rPr lang="en-CH" dirty="0" err="1"/>
              <a:t>Klartext</a:t>
            </a:r>
            <a:r>
              <a:rPr lang="en-CH" dirty="0"/>
              <a:t>, dem </a:t>
            </a:r>
            <a:r>
              <a:rPr lang="en-CH" dirty="0" err="1"/>
              <a:t>Schlüssel</a:t>
            </a:r>
            <a:r>
              <a:rPr lang="en-CH" dirty="0"/>
              <a:t> und dem </a:t>
            </a:r>
            <a:r>
              <a:rPr lang="en-CH" dirty="0" err="1"/>
              <a:t>Geheimtext</a:t>
            </a:r>
            <a:r>
              <a:rPr lang="en-CH" dirty="0"/>
              <a:t> </a:t>
            </a:r>
            <a:r>
              <a:rPr lang="en-CH" dirty="0" err="1"/>
              <a:t>darf</a:t>
            </a:r>
            <a:r>
              <a:rPr lang="en-CH" dirty="0"/>
              <a:t> </a:t>
            </a:r>
            <a:r>
              <a:rPr lang="en-CH" dirty="0" err="1"/>
              <a:t>keine</a:t>
            </a:r>
            <a:r>
              <a:rPr lang="en-CH" dirty="0"/>
              <a:t> </a:t>
            </a:r>
            <a:r>
              <a:rPr lang="en-CH" dirty="0" err="1"/>
              <a:t>Beziehung</a:t>
            </a:r>
            <a:r>
              <a:rPr lang="en-CH" dirty="0"/>
              <a:t> </a:t>
            </a:r>
            <a:r>
              <a:rPr lang="en-CH" dirty="0" err="1"/>
              <a:t>erkennbar</a:t>
            </a:r>
            <a:r>
              <a:rPr lang="en-CH" dirty="0"/>
              <a:t> sein.</a:t>
            </a:r>
          </a:p>
        </p:txBody>
      </p:sp>
      <p:sp>
        <p:nvSpPr>
          <p:cNvPr id="6" name="Content Placeholder 5">
            <a:extLst>
              <a:ext uri="{FF2B5EF4-FFF2-40B4-BE49-F238E27FC236}">
                <a16:creationId xmlns:a16="http://schemas.microsoft.com/office/drawing/2014/main" id="{70F58923-415C-8FD3-1092-7F2E2631A7B8}"/>
              </a:ext>
            </a:extLst>
          </p:cNvPr>
          <p:cNvSpPr>
            <a:spLocks noGrp="1"/>
          </p:cNvSpPr>
          <p:nvPr>
            <p:ph sz="half" idx="2"/>
          </p:nvPr>
        </p:nvSpPr>
        <p:spPr/>
        <p:txBody>
          <a:bodyPr/>
          <a:lstStyle/>
          <a:p>
            <a:pPr marL="0" indent="0">
              <a:buNone/>
            </a:pPr>
            <a:r>
              <a:rPr lang="en-CH" b="1" dirty="0"/>
              <a:t>Diffusion</a:t>
            </a:r>
            <a:r>
              <a:rPr lang="en-CH" dirty="0"/>
              <a:t>:</a:t>
            </a:r>
          </a:p>
          <a:p>
            <a:pPr marL="0" indent="0">
              <a:buNone/>
            </a:pPr>
            <a:r>
              <a:rPr lang="en-CH" dirty="0">
                <a:solidFill>
                  <a:srgbClr val="202122"/>
                </a:solidFill>
                <a:highlight>
                  <a:srgbClr val="FFFFFF"/>
                </a:highlight>
                <a:latin typeface="Arial" panose="020B0604020202020204" pitchFamily="34" charset="0"/>
              </a:rPr>
              <a:t>B</a:t>
            </a:r>
            <a:r>
              <a:rPr lang="de-DE" b="0" i="0" dirty="0">
                <a:solidFill>
                  <a:srgbClr val="202122"/>
                </a:solidFill>
                <a:effectLst/>
                <a:highlight>
                  <a:srgbClr val="FFFFFF"/>
                </a:highlight>
                <a:latin typeface="Arial" panose="020B0604020202020204" pitchFamily="34" charset="0"/>
              </a:rPr>
              <a:t>ei einer minimalen Änderung</a:t>
            </a:r>
            <a:r>
              <a:rPr lang="en-CH"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im</a:t>
            </a:r>
            <a:r>
              <a:rPr lang="en-CH"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Klartext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wird</a:t>
            </a:r>
            <a:r>
              <a:rPr lang="en-CH" b="0" i="0" dirty="0">
                <a:solidFill>
                  <a:srgbClr val="202122"/>
                </a:solidFill>
                <a:effectLst/>
                <a:highlight>
                  <a:srgbClr val="FFFFFF"/>
                </a:highlight>
                <a:latin typeface="Arial" panose="020B0604020202020204" pitchFamily="34" charset="0"/>
              </a:rPr>
              <a:t> </a:t>
            </a:r>
            <a:r>
              <a:rPr lang="de-DE" b="0" i="0" dirty="0">
                <a:solidFill>
                  <a:srgbClr val="202122"/>
                </a:solidFill>
                <a:effectLst/>
                <a:highlight>
                  <a:srgbClr val="FFFFFF"/>
                </a:highlight>
                <a:latin typeface="Arial" panose="020B0604020202020204" pitchFamily="34" charset="0"/>
              </a:rPr>
              <a:t>ein </a:t>
            </a:r>
            <a:r>
              <a:rPr lang="en-CH" b="0" i="0" dirty="0" err="1">
                <a:solidFill>
                  <a:srgbClr val="202122"/>
                </a:solidFill>
                <a:effectLst/>
                <a:highlight>
                  <a:srgbClr val="FFFFFF"/>
                </a:highlight>
                <a:latin typeface="Arial" panose="020B0604020202020204" pitchFamily="34" charset="0"/>
              </a:rPr>
              <a:t>möglichst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unterschiedlicher</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Geheimtext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erzeugt</a:t>
            </a:r>
            <a:r>
              <a:rPr lang="en-CH" b="0" i="0" dirty="0">
                <a:solidFill>
                  <a:srgbClr val="202122"/>
                </a:solidFill>
                <a:effectLst/>
                <a:highlight>
                  <a:srgbClr val="FFFFFF"/>
                </a:highlight>
                <a:latin typeface="Arial" panose="020B0604020202020204" pitchFamily="34" charset="0"/>
              </a:rPr>
              <a:t>.</a:t>
            </a:r>
            <a:endParaRPr lang="en-CH" dirty="0"/>
          </a:p>
        </p:txBody>
      </p:sp>
      <p:pic>
        <p:nvPicPr>
          <p:cNvPr id="1026" name="Picture 2">
            <a:extLst>
              <a:ext uri="{FF2B5EF4-FFF2-40B4-BE49-F238E27FC236}">
                <a16:creationId xmlns:a16="http://schemas.microsoft.com/office/drawing/2014/main" id="{50F1C8C8-9E29-7312-4383-4BCCDD9B4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4209" y="109182"/>
            <a:ext cx="1563636" cy="19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9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3A251-83F7-C502-0D05-1684D5344FD6}"/>
              </a:ext>
            </a:extLst>
          </p:cNvPr>
          <p:cNvSpPr>
            <a:spLocks noGrp="1"/>
          </p:cNvSpPr>
          <p:nvPr>
            <p:ph type="title"/>
          </p:nvPr>
        </p:nvSpPr>
        <p:spPr/>
        <p:txBody>
          <a:bodyPr/>
          <a:lstStyle/>
          <a:p>
            <a:r>
              <a:rPr lang="en-CH" dirty="0" err="1"/>
              <a:t>Prinzipien</a:t>
            </a:r>
            <a:r>
              <a:rPr lang="en-CH" dirty="0"/>
              <a:t> von Shannon (1945)</a:t>
            </a:r>
          </a:p>
        </p:txBody>
      </p:sp>
      <p:sp>
        <p:nvSpPr>
          <p:cNvPr id="5" name="Content Placeholder 4">
            <a:extLst>
              <a:ext uri="{FF2B5EF4-FFF2-40B4-BE49-F238E27FC236}">
                <a16:creationId xmlns:a16="http://schemas.microsoft.com/office/drawing/2014/main" id="{E464ABA2-5171-6ADB-0ABC-C58639AE9DD1}"/>
              </a:ext>
            </a:extLst>
          </p:cNvPr>
          <p:cNvSpPr>
            <a:spLocks noGrp="1"/>
          </p:cNvSpPr>
          <p:nvPr>
            <p:ph sz="half" idx="1"/>
          </p:nvPr>
        </p:nvSpPr>
        <p:spPr/>
        <p:txBody>
          <a:bodyPr/>
          <a:lstStyle/>
          <a:p>
            <a:pPr marL="0" indent="0">
              <a:buNone/>
            </a:pPr>
            <a:r>
              <a:rPr lang="en-CH" b="1" dirty="0"/>
              <a:t>Konfusion</a:t>
            </a:r>
            <a:r>
              <a:rPr lang="en-CH" dirty="0"/>
              <a:t>:</a:t>
            </a:r>
          </a:p>
          <a:p>
            <a:pPr marL="0" indent="0">
              <a:buNone/>
            </a:pPr>
            <a:r>
              <a:rPr lang="en-CH" dirty="0" err="1"/>
              <a:t>Zwischen</a:t>
            </a:r>
            <a:r>
              <a:rPr lang="en-CH" dirty="0"/>
              <a:t> dem </a:t>
            </a:r>
            <a:r>
              <a:rPr lang="en-CH" dirty="0" err="1"/>
              <a:t>Klartext</a:t>
            </a:r>
            <a:r>
              <a:rPr lang="en-CH" dirty="0"/>
              <a:t>, dem </a:t>
            </a:r>
            <a:r>
              <a:rPr lang="en-CH" dirty="0" err="1"/>
              <a:t>Schlüssel</a:t>
            </a:r>
            <a:r>
              <a:rPr lang="en-CH" dirty="0"/>
              <a:t> und dem </a:t>
            </a:r>
            <a:r>
              <a:rPr lang="en-CH" dirty="0" err="1"/>
              <a:t>Geheimtext</a:t>
            </a:r>
            <a:r>
              <a:rPr lang="en-CH" dirty="0"/>
              <a:t> </a:t>
            </a:r>
            <a:r>
              <a:rPr lang="en-CH" dirty="0" err="1"/>
              <a:t>darf</a:t>
            </a:r>
            <a:r>
              <a:rPr lang="en-CH" dirty="0"/>
              <a:t> </a:t>
            </a:r>
            <a:r>
              <a:rPr lang="en-CH" dirty="0" err="1"/>
              <a:t>keine</a:t>
            </a:r>
            <a:r>
              <a:rPr lang="en-CH" dirty="0"/>
              <a:t> </a:t>
            </a:r>
            <a:r>
              <a:rPr lang="en-CH" dirty="0" err="1"/>
              <a:t>Beziehung</a:t>
            </a:r>
            <a:r>
              <a:rPr lang="en-CH" dirty="0"/>
              <a:t> </a:t>
            </a:r>
            <a:r>
              <a:rPr lang="en-CH" dirty="0" err="1"/>
              <a:t>erkennbar</a:t>
            </a:r>
            <a:r>
              <a:rPr lang="en-CH" dirty="0"/>
              <a:t> sein.</a:t>
            </a:r>
          </a:p>
        </p:txBody>
      </p:sp>
      <p:sp>
        <p:nvSpPr>
          <p:cNvPr id="6" name="Content Placeholder 5">
            <a:extLst>
              <a:ext uri="{FF2B5EF4-FFF2-40B4-BE49-F238E27FC236}">
                <a16:creationId xmlns:a16="http://schemas.microsoft.com/office/drawing/2014/main" id="{70F58923-415C-8FD3-1092-7F2E2631A7B8}"/>
              </a:ext>
            </a:extLst>
          </p:cNvPr>
          <p:cNvSpPr>
            <a:spLocks noGrp="1"/>
          </p:cNvSpPr>
          <p:nvPr>
            <p:ph sz="half" idx="2"/>
          </p:nvPr>
        </p:nvSpPr>
        <p:spPr/>
        <p:txBody>
          <a:bodyPr/>
          <a:lstStyle/>
          <a:p>
            <a:pPr marL="0" indent="0">
              <a:buNone/>
            </a:pPr>
            <a:r>
              <a:rPr lang="en-CH" b="1" dirty="0"/>
              <a:t>Diffusion</a:t>
            </a:r>
            <a:r>
              <a:rPr lang="en-CH" dirty="0"/>
              <a:t>:</a:t>
            </a:r>
          </a:p>
          <a:p>
            <a:pPr marL="0" indent="0">
              <a:buNone/>
            </a:pPr>
            <a:r>
              <a:rPr lang="en-CH" dirty="0">
                <a:solidFill>
                  <a:srgbClr val="202122"/>
                </a:solidFill>
                <a:highlight>
                  <a:srgbClr val="FFFFFF"/>
                </a:highlight>
                <a:latin typeface="Arial" panose="020B0604020202020204" pitchFamily="34" charset="0"/>
              </a:rPr>
              <a:t>B</a:t>
            </a:r>
            <a:r>
              <a:rPr lang="de-DE" b="0" i="0" dirty="0">
                <a:solidFill>
                  <a:srgbClr val="202122"/>
                </a:solidFill>
                <a:effectLst/>
                <a:highlight>
                  <a:srgbClr val="FFFFFF"/>
                </a:highlight>
                <a:latin typeface="Arial" panose="020B0604020202020204" pitchFamily="34" charset="0"/>
              </a:rPr>
              <a:t>ei einer minimalen Änderung</a:t>
            </a:r>
            <a:r>
              <a:rPr lang="en-CH"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im</a:t>
            </a:r>
            <a:r>
              <a:rPr lang="en-CH"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Klartext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wird</a:t>
            </a:r>
            <a:r>
              <a:rPr lang="en-CH" b="0" i="0" dirty="0">
                <a:solidFill>
                  <a:srgbClr val="202122"/>
                </a:solidFill>
                <a:effectLst/>
                <a:highlight>
                  <a:srgbClr val="FFFFFF"/>
                </a:highlight>
                <a:latin typeface="Arial" panose="020B0604020202020204" pitchFamily="34" charset="0"/>
              </a:rPr>
              <a:t> </a:t>
            </a:r>
            <a:r>
              <a:rPr lang="de-DE" b="0" i="0" dirty="0">
                <a:solidFill>
                  <a:srgbClr val="202122"/>
                </a:solidFill>
                <a:effectLst/>
                <a:highlight>
                  <a:srgbClr val="FFFFFF"/>
                </a:highlight>
                <a:latin typeface="Arial" panose="020B0604020202020204" pitchFamily="34" charset="0"/>
              </a:rPr>
              <a:t>ein </a:t>
            </a:r>
            <a:r>
              <a:rPr lang="en-CH" b="0" i="0" dirty="0" err="1">
                <a:solidFill>
                  <a:srgbClr val="202122"/>
                </a:solidFill>
                <a:effectLst/>
                <a:highlight>
                  <a:srgbClr val="FFFFFF"/>
                </a:highlight>
                <a:latin typeface="Arial" panose="020B0604020202020204" pitchFamily="34" charset="0"/>
              </a:rPr>
              <a:t>möglichst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unterschiedlicher</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Geheimtext</a:t>
            </a:r>
            <a:r>
              <a:rPr lang="de-DE" b="0" i="0" dirty="0">
                <a:solidFill>
                  <a:srgbClr val="202122"/>
                </a:solidFill>
                <a:effectLst/>
                <a:highlight>
                  <a:srgbClr val="FFFFFF"/>
                </a:highlight>
                <a:latin typeface="Arial" panose="020B0604020202020204" pitchFamily="34" charset="0"/>
              </a:rPr>
              <a:t> </a:t>
            </a:r>
            <a:r>
              <a:rPr lang="en-CH" b="0" i="0" dirty="0" err="1">
                <a:solidFill>
                  <a:srgbClr val="202122"/>
                </a:solidFill>
                <a:effectLst/>
                <a:highlight>
                  <a:srgbClr val="FFFFFF"/>
                </a:highlight>
                <a:latin typeface="Arial" panose="020B0604020202020204" pitchFamily="34" charset="0"/>
              </a:rPr>
              <a:t>erzeugt</a:t>
            </a:r>
            <a:r>
              <a:rPr lang="en-CH" b="0" i="0" dirty="0">
                <a:solidFill>
                  <a:srgbClr val="202122"/>
                </a:solidFill>
                <a:effectLst/>
                <a:highlight>
                  <a:srgbClr val="FFFFFF"/>
                </a:highlight>
                <a:latin typeface="Arial" panose="020B0604020202020204" pitchFamily="34" charset="0"/>
              </a:rPr>
              <a:t>.</a:t>
            </a:r>
            <a:endParaRPr lang="en-CH" dirty="0"/>
          </a:p>
        </p:txBody>
      </p:sp>
      <p:pic>
        <p:nvPicPr>
          <p:cNvPr id="1026" name="Picture 2">
            <a:extLst>
              <a:ext uri="{FF2B5EF4-FFF2-40B4-BE49-F238E27FC236}">
                <a16:creationId xmlns:a16="http://schemas.microsoft.com/office/drawing/2014/main" id="{50F1C8C8-9E29-7312-4383-4BCCDD9B4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209" y="109182"/>
            <a:ext cx="1563636" cy="1954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6C5F94D-9795-8266-A12B-30DFA731A754}"/>
              </a:ext>
            </a:extLst>
          </p:cNvPr>
          <p:cNvSpPr txBox="1"/>
          <p:nvPr/>
        </p:nvSpPr>
        <p:spPr>
          <a:xfrm>
            <a:off x="838200" y="4343614"/>
            <a:ext cx="10921621" cy="2062103"/>
          </a:xfrm>
          <a:prstGeom prst="rect">
            <a:avLst/>
          </a:prstGeom>
          <a:solidFill>
            <a:schemeClr val="accent2">
              <a:lumMod val="40000"/>
              <a:lumOff val="60000"/>
            </a:schemeClr>
          </a:solidFill>
        </p:spPr>
        <p:txBody>
          <a:bodyPr wrap="square" rtlCol="0">
            <a:spAutoFit/>
          </a:bodyPr>
          <a:lstStyle/>
          <a:p>
            <a:r>
              <a:rPr lang="en-CH" sz="3200" b="1" dirty="0"/>
              <a:t>Aufgabe: </a:t>
            </a:r>
            <a:br>
              <a:rPr lang="en-CH" sz="3200" dirty="0"/>
            </a:br>
            <a:r>
              <a:rPr lang="en-CH" sz="3200" dirty="0" err="1"/>
              <a:t>Besprechen</a:t>
            </a:r>
            <a:r>
              <a:rPr lang="en-CH" sz="3200" dirty="0"/>
              <a:t> Sie </a:t>
            </a:r>
            <a:r>
              <a:rPr lang="en-CH" sz="3200" dirty="0" err="1"/>
              <a:t>mit</a:t>
            </a:r>
            <a:r>
              <a:rPr lang="en-CH" sz="3200" dirty="0"/>
              <a:t> </a:t>
            </a:r>
            <a:r>
              <a:rPr lang="en-CH" sz="3200" dirty="0" err="1"/>
              <a:t>Ihrer</a:t>
            </a:r>
            <a:r>
              <a:rPr lang="en-CH" sz="3200" dirty="0"/>
              <a:t> </a:t>
            </a:r>
            <a:r>
              <a:rPr lang="en-CH" sz="3200" dirty="0" err="1"/>
              <a:t>Banknachbarin</a:t>
            </a:r>
            <a:r>
              <a:rPr lang="en-CH" sz="3200" dirty="0"/>
              <a:t> / </a:t>
            </a:r>
            <a:r>
              <a:rPr lang="en-CH" sz="3200" dirty="0" err="1"/>
              <a:t>Ihrem</a:t>
            </a:r>
            <a:r>
              <a:rPr lang="en-CH" sz="3200" dirty="0"/>
              <a:t> </a:t>
            </a:r>
            <a:r>
              <a:rPr lang="en-CH" sz="3200" dirty="0" err="1"/>
              <a:t>Banknachbar</a:t>
            </a:r>
            <a:r>
              <a:rPr lang="en-CH" sz="3200" dirty="0"/>
              <a:t>, </a:t>
            </a:r>
            <a:r>
              <a:rPr lang="en-CH" sz="3200" dirty="0" err="1"/>
              <a:t>ob</a:t>
            </a:r>
            <a:r>
              <a:rPr lang="en-CH" sz="3200" dirty="0"/>
              <a:t> Caesar und Vigenère die </a:t>
            </a:r>
            <a:r>
              <a:rPr lang="en-CH" sz="3200" dirty="0" err="1"/>
              <a:t>obigen</a:t>
            </a:r>
            <a:r>
              <a:rPr lang="en-CH" sz="3200" dirty="0"/>
              <a:t> </a:t>
            </a:r>
            <a:r>
              <a:rPr lang="en-CH" sz="3200" dirty="0" err="1"/>
              <a:t>Anforderungen</a:t>
            </a:r>
            <a:r>
              <a:rPr lang="en-CH" sz="3200" dirty="0"/>
              <a:t> </a:t>
            </a:r>
            <a:r>
              <a:rPr lang="en-CH" sz="3200" dirty="0" err="1"/>
              <a:t>erfüllen</a:t>
            </a:r>
            <a:r>
              <a:rPr lang="en-CH" sz="3200" dirty="0"/>
              <a:t>!</a:t>
            </a:r>
          </a:p>
        </p:txBody>
      </p:sp>
    </p:spTree>
    <p:extLst>
      <p:ext uri="{BB962C8B-B14F-4D97-AF65-F5344CB8AC3E}">
        <p14:creationId xmlns:p14="http://schemas.microsoft.com/office/powerpoint/2010/main" val="32980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630AF430-FC59-DC19-9485-248F30ECF798}"/>
              </a:ext>
            </a:extLst>
          </p:cNvPr>
          <p:cNvGraphicFramePr>
            <a:graphicFrameLocks noGrp="1"/>
          </p:cNvGraphicFramePr>
          <p:nvPr>
            <p:extLst>
              <p:ext uri="{D42A27DB-BD31-4B8C-83A1-F6EECF244321}">
                <p14:modId xmlns:p14="http://schemas.microsoft.com/office/powerpoint/2010/main" val="912574557"/>
              </p:ext>
            </p:extLst>
          </p:nvPr>
        </p:nvGraphicFramePr>
        <p:xfrm>
          <a:off x="273890" y="345509"/>
          <a:ext cx="11789157" cy="6124972"/>
        </p:xfrm>
        <a:graphic>
          <a:graphicData uri="http://schemas.openxmlformats.org/drawingml/2006/table">
            <a:tbl>
              <a:tblPr firstRow="1" bandRow="1">
                <a:tableStyleId>{5C22544A-7EE6-4342-B048-85BDC9FD1C3A}</a:tableStyleId>
              </a:tblPr>
              <a:tblGrid>
                <a:gridCol w="1328264">
                  <a:extLst>
                    <a:ext uri="{9D8B030D-6E8A-4147-A177-3AD203B41FA5}">
                      <a16:colId xmlns:a16="http://schemas.microsoft.com/office/drawing/2014/main" val="626017533"/>
                    </a:ext>
                  </a:extLst>
                </a:gridCol>
                <a:gridCol w="4880708">
                  <a:extLst>
                    <a:ext uri="{9D8B030D-6E8A-4147-A177-3AD203B41FA5}">
                      <a16:colId xmlns:a16="http://schemas.microsoft.com/office/drawing/2014/main" val="4009305007"/>
                    </a:ext>
                  </a:extLst>
                </a:gridCol>
                <a:gridCol w="5580185">
                  <a:extLst>
                    <a:ext uri="{9D8B030D-6E8A-4147-A177-3AD203B41FA5}">
                      <a16:colId xmlns:a16="http://schemas.microsoft.com/office/drawing/2014/main" val="2255290790"/>
                    </a:ext>
                  </a:extLst>
                </a:gridCol>
              </a:tblGrid>
              <a:tr h="350060">
                <a:tc>
                  <a:txBody>
                    <a:bodyPr/>
                    <a:lstStyle/>
                    <a:p>
                      <a:endParaRPr lang="en-CH"/>
                    </a:p>
                  </a:txBody>
                  <a:tcPr/>
                </a:tc>
                <a:tc>
                  <a:txBody>
                    <a:bodyPr/>
                    <a:lstStyle/>
                    <a:p>
                      <a:pPr algn="ctr"/>
                      <a:r>
                        <a:rPr lang="en-CH" dirty="0"/>
                        <a:t>Konfusion</a:t>
                      </a:r>
                    </a:p>
                  </a:txBody>
                  <a:tcPr/>
                </a:tc>
                <a:tc>
                  <a:txBody>
                    <a:bodyPr/>
                    <a:lstStyle/>
                    <a:p>
                      <a:pPr algn="ctr"/>
                      <a:r>
                        <a:rPr lang="en-CH" dirty="0"/>
                        <a:t>Diffusion</a:t>
                      </a:r>
                    </a:p>
                  </a:txBody>
                  <a:tcPr/>
                </a:tc>
                <a:extLst>
                  <a:ext uri="{0D108BD9-81ED-4DB2-BD59-A6C34878D82A}">
                    <a16:rowId xmlns:a16="http://schemas.microsoft.com/office/drawing/2014/main" val="4059080841"/>
                  </a:ext>
                </a:extLst>
              </a:tr>
              <a:tr h="2879606">
                <a:tc>
                  <a:txBody>
                    <a:bodyPr/>
                    <a:lstStyle/>
                    <a:p>
                      <a:r>
                        <a:rPr lang="en-CH" b="1" dirty="0"/>
                        <a:t>Caesar</a:t>
                      </a:r>
                    </a:p>
                  </a:txBody>
                  <a:tcPr/>
                </a:tc>
                <a:tc>
                  <a:txBody>
                    <a:bodyPr/>
                    <a:lstStyle/>
                    <a:p>
                      <a:endParaRPr lang="en-CH" dirty="0"/>
                    </a:p>
                  </a:txBody>
                  <a:tcPr/>
                </a:tc>
                <a:tc>
                  <a:txBody>
                    <a:bodyPr/>
                    <a:lstStyle/>
                    <a:p>
                      <a:endParaRPr lang="en-CH" dirty="0"/>
                    </a:p>
                  </a:txBody>
                  <a:tcPr/>
                </a:tc>
                <a:extLst>
                  <a:ext uri="{0D108BD9-81ED-4DB2-BD59-A6C34878D82A}">
                    <a16:rowId xmlns:a16="http://schemas.microsoft.com/office/drawing/2014/main" val="1462466393"/>
                  </a:ext>
                </a:extLst>
              </a:tr>
              <a:tr h="2879606">
                <a:tc>
                  <a:txBody>
                    <a:bodyPr/>
                    <a:lstStyle/>
                    <a:p>
                      <a:r>
                        <a:rPr lang="en-CH" b="1" dirty="0"/>
                        <a:t>Vigenère</a:t>
                      </a:r>
                    </a:p>
                  </a:txBody>
                  <a:tcPr/>
                </a:tc>
                <a:tc>
                  <a:txBody>
                    <a:bodyPr/>
                    <a:lstStyle/>
                    <a:p>
                      <a:endParaRPr lang="en-CH"/>
                    </a:p>
                  </a:txBody>
                  <a:tcPr/>
                </a:tc>
                <a:tc>
                  <a:txBody>
                    <a:bodyPr/>
                    <a:lstStyle/>
                    <a:p>
                      <a:endParaRPr lang="en-CH" dirty="0"/>
                    </a:p>
                  </a:txBody>
                  <a:tcPr/>
                </a:tc>
                <a:extLst>
                  <a:ext uri="{0D108BD9-81ED-4DB2-BD59-A6C34878D82A}">
                    <a16:rowId xmlns:a16="http://schemas.microsoft.com/office/drawing/2014/main" val="1721513872"/>
                  </a:ext>
                </a:extLst>
              </a:tr>
            </a:tbl>
          </a:graphicData>
        </a:graphic>
      </p:graphicFrame>
      <p:pic>
        <p:nvPicPr>
          <p:cNvPr id="11" name="Picture 10">
            <a:extLst>
              <a:ext uri="{FF2B5EF4-FFF2-40B4-BE49-F238E27FC236}">
                <a16:creationId xmlns:a16="http://schemas.microsoft.com/office/drawing/2014/main" id="{03F7EE32-101A-5735-AA42-33D6839D7E52}"/>
              </a:ext>
            </a:extLst>
          </p:cNvPr>
          <p:cNvPicPr>
            <a:picLocks/>
          </p:cNvPicPr>
          <p:nvPr/>
        </p:nvPicPr>
        <p:blipFill>
          <a:blip r:embed="rId3"/>
          <a:stretch>
            <a:fillRect/>
          </a:stretch>
        </p:blipFill>
        <p:spPr>
          <a:xfrm>
            <a:off x="3330107" y="1098402"/>
            <a:ext cx="1147080" cy="1171164"/>
          </a:xfrm>
          <a:prstGeom prst="rect">
            <a:avLst/>
          </a:prstGeom>
        </p:spPr>
      </p:pic>
      <p:pic>
        <p:nvPicPr>
          <p:cNvPr id="12" name="Picture 11">
            <a:extLst>
              <a:ext uri="{FF2B5EF4-FFF2-40B4-BE49-F238E27FC236}">
                <a16:creationId xmlns:a16="http://schemas.microsoft.com/office/drawing/2014/main" id="{70210A0C-5B98-8A48-10C5-46AC24E81484}"/>
              </a:ext>
            </a:extLst>
          </p:cNvPr>
          <p:cNvPicPr>
            <a:picLocks/>
          </p:cNvPicPr>
          <p:nvPr/>
        </p:nvPicPr>
        <p:blipFill>
          <a:blip r:embed="rId3"/>
          <a:stretch>
            <a:fillRect/>
          </a:stretch>
        </p:blipFill>
        <p:spPr>
          <a:xfrm>
            <a:off x="8570222" y="1098402"/>
            <a:ext cx="1147080" cy="1171164"/>
          </a:xfrm>
          <a:prstGeom prst="rect">
            <a:avLst/>
          </a:prstGeom>
        </p:spPr>
      </p:pic>
      <p:pic>
        <p:nvPicPr>
          <p:cNvPr id="14" name="Picture 13">
            <a:extLst>
              <a:ext uri="{FF2B5EF4-FFF2-40B4-BE49-F238E27FC236}">
                <a16:creationId xmlns:a16="http://schemas.microsoft.com/office/drawing/2014/main" id="{CC98C313-F275-2364-7E7E-5141D0D27F34}"/>
              </a:ext>
            </a:extLst>
          </p:cNvPr>
          <p:cNvPicPr>
            <a:picLocks/>
          </p:cNvPicPr>
          <p:nvPr/>
        </p:nvPicPr>
        <p:blipFill>
          <a:blip r:embed="rId3"/>
          <a:stretch>
            <a:fillRect/>
          </a:stretch>
        </p:blipFill>
        <p:spPr>
          <a:xfrm>
            <a:off x="8570222" y="4002852"/>
            <a:ext cx="1147080" cy="1171164"/>
          </a:xfrm>
          <a:prstGeom prst="rect">
            <a:avLst/>
          </a:prstGeom>
        </p:spPr>
      </p:pic>
      <p:pic>
        <p:nvPicPr>
          <p:cNvPr id="15" name="Picture 14">
            <a:extLst>
              <a:ext uri="{FF2B5EF4-FFF2-40B4-BE49-F238E27FC236}">
                <a16:creationId xmlns:a16="http://schemas.microsoft.com/office/drawing/2014/main" id="{D927D286-9286-A542-5CA3-39140DCD8100}"/>
              </a:ext>
            </a:extLst>
          </p:cNvPr>
          <p:cNvPicPr>
            <a:picLocks/>
          </p:cNvPicPr>
          <p:nvPr/>
        </p:nvPicPr>
        <p:blipFill>
          <a:blip r:embed="rId3"/>
          <a:stretch>
            <a:fillRect/>
          </a:stretch>
        </p:blipFill>
        <p:spPr>
          <a:xfrm>
            <a:off x="3356773" y="4002852"/>
            <a:ext cx="1147080" cy="1171164"/>
          </a:xfrm>
          <a:prstGeom prst="rect">
            <a:avLst/>
          </a:prstGeom>
        </p:spPr>
      </p:pic>
      <p:sp>
        <p:nvSpPr>
          <p:cNvPr id="16" name="TextBox 15">
            <a:extLst>
              <a:ext uri="{FF2B5EF4-FFF2-40B4-BE49-F238E27FC236}">
                <a16:creationId xmlns:a16="http://schemas.microsoft.com/office/drawing/2014/main" id="{2293B6EF-5E21-93F0-76AA-A7C695ED5166}"/>
              </a:ext>
            </a:extLst>
          </p:cNvPr>
          <p:cNvSpPr txBox="1"/>
          <p:nvPr/>
        </p:nvSpPr>
        <p:spPr>
          <a:xfrm>
            <a:off x="2372323" y="5317893"/>
            <a:ext cx="3796145" cy="646331"/>
          </a:xfrm>
          <a:prstGeom prst="rect">
            <a:avLst/>
          </a:prstGeom>
          <a:noFill/>
        </p:spPr>
        <p:txBody>
          <a:bodyPr wrap="square" rtlCol="0">
            <a:spAutoFit/>
          </a:bodyPr>
          <a:lstStyle/>
          <a:p>
            <a:r>
              <a:rPr lang="en-CH" dirty="0" err="1"/>
              <a:t>Schlüssellänge</a:t>
            </a:r>
            <a:r>
              <a:rPr lang="en-CH" dirty="0"/>
              <a:t> </a:t>
            </a:r>
            <a:r>
              <a:rPr lang="en-CH" dirty="0" err="1"/>
              <a:t>lässt</a:t>
            </a:r>
            <a:r>
              <a:rPr lang="en-CH" dirty="0"/>
              <a:t> </a:t>
            </a:r>
            <a:r>
              <a:rPr lang="en-CH" dirty="0" err="1"/>
              <a:t>Rückschlüsse</a:t>
            </a:r>
            <a:r>
              <a:rPr lang="en-CH" dirty="0"/>
              <a:t> </a:t>
            </a:r>
            <a:r>
              <a:rPr lang="en-CH" dirty="0" err="1"/>
              <a:t>zur</a:t>
            </a:r>
            <a:r>
              <a:rPr lang="en-CH" dirty="0"/>
              <a:t> </a:t>
            </a:r>
            <a:r>
              <a:rPr lang="en-CH" dirty="0" err="1"/>
              <a:t>Beziehung</a:t>
            </a:r>
            <a:r>
              <a:rPr lang="en-CH" dirty="0"/>
              <a:t> auf </a:t>
            </a:r>
            <a:r>
              <a:rPr lang="en-CH" dirty="0" err="1"/>
              <a:t>Klartext</a:t>
            </a:r>
            <a:r>
              <a:rPr lang="en-CH" dirty="0"/>
              <a:t> </a:t>
            </a:r>
            <a:r>
              <a:rPr lang="en-CH" dirty="0" err="1"/>
              <a:t>zu</a:t>
            </a:r>
            <a:endParaRPr lang="en-CH" dirty="0"/>
          </a:p>
        </p:txBody>
      </p:sp>
      <p:sp>
        <p:nvSpPr>
          <p:cNvPr id="17" name="TextBox 16">
            <a:extLst>
              <a:ext uri="{FF2B5EF4-FFF2-40B4-BE49-F238E27FC236}">
                <a16:creationId xmlns:a16="http://schemas.microsoft.com/office/drawing/2014/main" id="{A0998A7D-D0F2-177B-E2D1-985F1D614CB1}"/>
              </a:ext>
            </a:extLst>
          </p:cNvPr>
          <p:cNvSpPr txBox="1"/>
          <p:nvPr/>
        </p:nvSpPr>
        <p:spPr>
          <a:xfrm>
            <a:off x="2372323" y="2413443"/>
            <a:ext cx="3796145" cy="646331"/>
          </a:xfrm>
          <a:prstGeom prst="rect">
            <a:avLst/>
          </a:prstGeom>
          <a:noFill/>
        </p:spPr>
        <p:txBody>
          <a:bodyPr wrap="square" rtlCol="0">
            <a:spAutoFit/>
          </a:bodyPr>
          <a:lstStyle/>
          <a:p>
            <a:r>
              <a:rPr lang="en-CH" dirty="0" err="1"/>
              <a:t>Ersichtliche</a:t>
            </a:r>
            <a:r>
              <a:rPr lang="en-CH" dirty="0"/>
              <a:t> </a:t>
            </a:r>
            <a:r>
              <a:rPr lang="en-CH" dirty="0" err="1"/>
              <a:t>Beziehung</a:t>
            </a:r>
            <a:r>
              <a:rPr lang="en-CH" dirty="0"/>
              <a:t> </a:t>
            </a:r>
            <a:r>
              <a:rPr lang="en-CH" dirty="0" err="1"/>
              <a:t>zwischen</a:t>
            </a:r>
            <a:r>
              <a:rPr lang="en-CH" dirty="0"/>
              <a:t> </a:t>
            </a:r>
            <a:r>
              <a:rPr lang="en-CH" dirty="0" err="1"/>
              <a:t>Klartext</a:t>
            </a:r>
            <a:r>
              <a:rPr lang="en-CH" dirty="0"/>
              <a:t> und </a:t>
            </a:r>
            <a:r>
              <a:rPr lang="en-CH" dirty="0" err="1"/>
              <a:t>Geheimtext</a:t>
            </a:r>
            <a:endParaRPr lang="en-CH" dirty="0"/>
          </a:p>
        </p:txBody>
      </p:sp>
      <p:sp>
        <p:nvSpPr>
          <p:cNvPr id="18" name="TextBox 17">
            <a:extLst>
              <a:ext uri="{FF2B5EF4-FFF2-40B4-BE49-F238E27FC236}">
                <a16:creationId xmlns:a16="http://schemas.microsoft.com/office/drawing/2014/main" id="{B24DE7C3-C1E9-EA01-8F69-29AFAEDDD478}"/>
              </a:ext>
            </a:extLst>
          </p:cNvPr>
          <p:cNvSpPr txBox="1"/>
          <p:nvPr/>
        </p:nvSpPr>
        <p:spPr>
          <a:xfrm>
            <a:off x="7148945" y="2370036"/>
            <a:ext cx="4437259" cy="923330"/>
          </a:xfrm>
          <a:prstGeom prst="rect">
            <a:avLst/>
          </a:prstGeom>
          <a:noFill/>
        </p:spPr>
        <p:txBody>
          <a:bodyPr wrap="square" rtlCol="0">
            <a:spAutoFit/>
          </a:bodyPr>
          <a:lstStyle/>
          <a:p>
            <a:r>
              <a:rPr lang="en-CH" dirty="0"/>
              <a:t>Es </a:t>
            </a:r>
            <a:r>
              <a:rPr lang="en-CH" dirty="0" err="1"/>
              <a:t>wird</a:t>
            </a:r>
            <a:r>
              <a:rPr lang="en-CH" dirty="0"/>
              <a:t> </a:t>
            </a:r>
            <a:r>
              <a:rPr lang="en-CH" dirty="0" err="1"/>
              <a:t>keine</a:t>
            </a:r>
            <a:r>
              <a:rPr lang="en-CH" dirty="0"/>
              <a:t> </a:t>
            </a:r>
            <a:r>
              <a:rPr lang="en-CH" dirty="0" err="1"/>
              <a:t>völlig</a:t>
            </a:r>
            <a:r>
              <a:rPr lang="en-CH" dirty="0"/>
              <a:t> </a:t>
            </a:r>
            <a:r>
              <a:rPr lang="en-CH" dirty="0" err="1"/>
              <a:t>andere</a:t>
            </a:r>
            <a:r>
              <a:rPr lang="en-CH" dirty="0"/>
              <a:t> </a:t>
            </a:r>
            <a:r>
              <a:rPr lang="en-CH" dirty="0" err="1"/>
              <a:t>Ausgabe</a:t>
            </a:r>
            <a:r>
              <a:rPr lang="en-CH" dirty="0"/>
              <a:t> </a:t>
            </a:r>
            <a:r>
              <a:rPr lang="en-CH" dirty="0" err="1"/>
              <a:t>erzeugt</a:t>
            </a:r>
            <a:r>
              <a:rPr lang="en-CH" dirty="0"/>
              <a:t>, da alle </a:t>
            </a:r>
            <a:r>
              <a:rPr lang="en-CH" dirty="0" err="1"/>
              <a:t>Buchstaben</a:t>
            </a:r>
            <a:r>
              <a:rPr lang="en-CH" dirty="0"/>
              <a:t> um die </a:t>
            </a:r>
            <a:r>
              <a:rPr lang="en-CH" dirty="0" err="1"/>
              <a:t>gleiche</a:t>
            </a:r>
            <a:r>
              <a:rPr lang="en-CH" dirty="0"/>
              <a:t> </a:t>
            </a:r>
            <a:r>
              <a:rPr lang="en-CH" dirty="0" err="1"/>
              <a:t>Anzahl</a:t>
            </a:r>
            <a:r>
              <a:rPr lang="en-CH" dirty="0"/>
              <a:t> </a:t>
            </a:r>
            <a:r>
              <a:rPr lang="en-CH" dirty="0" err="1"/>
              <a:t>verschoben</a:t>
            </a:r>
            <a:r>
              <a:rPr lang="en-CH" dirty="0"/>
              <a:t> </a:t>
            </a:r>
            <a:r>
              <a:rPr lang="en-CH" dirty="0" err="1"/>
              <a:t>werden</a:t>
            </a:r>
            <a:endParaRPr lang="en-CH" dirty="0"/>
          </a:p>
        </p:txBody>
      </p:sp>
      <p:sp>
        <p:nvSpPr>
          <p:cNvPr id="19" name="TextBox 18">
            <a:extLst>
              <a:ext uri="{FF2B5EF4-FFF2-40B4-BE49-F238E27FC236}">
                <a16:creationId xmlns:a16="http://schemas.microsoft.com/office/drawing/2014/main" id="{AF5F847C-D0AD-283C-3471-30E3624E0333}"/>
              </a:ext>
            </a:extLst>
          </p:cNvPr>
          <p:cNvSpPr txBox="1"/>
          <p:nvPr/>
        </p:nvSpPr>
        <p:spPr>
          <a:xfrm>
            <a:off x="7274288" y="5317893"/>
            <a:ext cx="4437259" cy="923330"/>
          </a:xfrm>
          <a:prstGeom prst="rect">
            <a:avLst/>
          </a:prstGeom>
          <a:noFill/>
        </p:spPr>
        <p:txBody>
          <a:bodyPr wrap="square" rtlCol="0">
            <a:spAutoFit/>
          </a:bodyPr>
          <a:lstStyle/>
          <a:p>
            <a:r>
              <a:rPr lang="en-CH" dirty="0"/>
              <a:t>Bei </a:t>
            </a:r>
            <a:r>
              <a:rPr lang="en-CH" dirty="0" err="1"/>
              <a:t>einer</a:t>
            </a:r>
            <a:r>
              <a:rPr lang="en-CH" dirty="0"/>
              <a:t> </a:t>
            </a:r>
            <a:r>
              <a:rPr lang="en-CH" dirty="0" err="1"/>
              <a:t>minimalen</a:t>
            </a:r>
            <a:r>
              <a:rPr lang="en-CH" dirty="0"/>
              <a:t> </a:t>
            </a:r>
            <a:r>
              <a:rPr lang="en-CH" dirty="0" err="1"/>
              <a:t>Änderung</a:t>
            </a:r>
            <a:r>
              <a:rPr lang="en-CH" dirty="0"/>
              <a:t> </a:t>
            </a:r>
            <a:r>
              <a:rPr lang="en-CH" dirty="0" err="1"/>
              <a:t>im</a:t>
            </a:r>
            <a:r>
              <a:rPr lang="en-CH" dirty="0"/>
              <a:t> </a:t>
            </a:r>
            <a:r>
              <a:rPr lang="en-CH" dirty="0" err="1"/>
              <a:t>Klartext</a:t>
            </a:r>
            <a:r>
              <a:rPr lang="en-CH" dirty="0"/>
              <a:t> </a:t>
            </a:r>
            <a:r>
              <a:rPr lang="en-CH" dirty="0" err="1"/>
              <a:t>ändern</a:t>
            </a:r>
            <a:r>
              <a:rPr lang="en-CH" dirty="0"/>
              <a:t> </a:t>
            </a:r>
            <a:r>
              <a:rPr lang="en-CH" dirty="0" err="1"/>
              <a:t>sich</a:t>
            </a:r>
            <a:r>
              <a:rPr lang="en-CH" dirty="0"/>
              <a:t> </a:t>
            </a:r>
            <a:r>
              <a:rPr lang="en-CH" dirty="0" err="1"/>
              <a:t>lediglich</a:t>
            </a:r>
            <a:r>
              <a:rPr lang="en-CH" dirty="0"/>
              <a:t> die </a:t>
            </a:r>
            <a:r>
              <a:rPr lang="en-CH" dirty="0" err="1"/>
              <a:t>geänderten</a:t>
            </a:r>
            <a:r>
              <a:rPr lang="en-CH" dirty="0"/>
              <a:t> </a:t>
            </a:r>
            <a:r>
              <a:rPr lang="en-CH" dirty="0" err="1"/>
              <a:t>Stellen</a:t>
            </a:r>
            <a:r>
              <a:rPr lang="en-CH" dirty="0"/>
              <a:t> </a:t>
            </a:r>
            <a:r>
              <a:rPr lang="en-CH" dirty="0" err="1"/>
              <a:t>im</a:t>
            </a:r>
            <a:r>
              <a:rPr lang="en-CH" dirty="0"/>
              <a:t> </a:t>
            </a:r>
            <a:r>
              <a:rPr lang="en-CH" dirty="0" err="1"/>
              <a:t>Geheimtext</a:t>
            </a:r>
            <a:endParaRPr lang="en-CH" dirty="0"/>
          </a:p>
        </p:txBody>
      </p:sp>
    </p:spTree>
    <p:extLst>
      <p:ext uri="{BB962C8B-B14F-4D97-AF65-F5344CB8AC3E}">
        <p14:creationId xmlns:p14="http://schemas.microsoft.com/office/powerpoint/2010/main" val="329866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sp>
        <p:nvSpPr>
          <p:cNvPr id="2" name="Rectangle 1">
            <a:extLst>
              <a:ext uri="{FF2B5EF4-FFF2-40B4-BE49-F238E27FC236}">
                <a16:creationId xmlns:a16="http://schemas.microsoft.com/office/drawing/2014/main" id="{B6DA740E-F5BB-E5D7-01BD-4392CF33BDC7}"/>
              </a:ext>
            </a:extLst>
          </p:cNvPr>
          <p:cNvSpPr/>
          <p:nvPr/>
        </p:nvSpPr>
        <p:spPr>
          <a:xfrm>
            <a:off x="921907" y="230252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I</a:t>
            </a:r>
          </a:p>
        </p:txBody>
      </p:sp>
      <p:sp>
        <p:nvSpPr>
          <p:cNvPr id="3" name="Rectangle 2">
            <a:extLst>
              <a:ext uri="{FF2B5EF4-FFF2-40B4-BE49-F238E27FC236}">
                <a16:creationId xmlns:a16="http://schemas.microsoft.com/office/drawing/2014/main" id="{734057CB-E3AB-2FFC-96B1-F1B3656AE5D6}"/>
              </a:ext>
            </a:extLst>
          </p:cNvPr>
          <p:cNvSpPr/>
          <p:nvPr/>
        </p:nvSpPr>
        <p:spPr>
          <a:xfrm>
            <a:off x="1522271" y="230252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C</a:t>
            </a:r>
          </a:p>
        </p:txBody>
      </p:sp>
      <p:sp>
        <p:nvSpPr>
          <p:cNvPr id="5" name="Rectangle 4">
            <a:extLst>
              <a:ext uri="{FF2B5EF4-FFF2-40B4-BE49-F238E27FC236}">
                <a16:creationId xmlns:a16="http://schemas.microsoft.com/office/drawing/2014/main" id="{45532719-14CC-3DBB-8297-4F953EEB0CD6}"/>
              </a:ext>
            </a:extLst>
          </p:cNvPr>
          <p:cNvSpPr/>
          <p:nvPr/>
        </p:nvSpPr>
        <p:spPr>
          <a:xfrm>
            <a:off x="2122635" y="230252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H</a:t>
            </a:r>
          </a:p>
        </p:txBody>
      </p:sp>
      <p:sp>
        <p:nvSpPr>
          <p:cNvPr id="6" name="Rectangle 5">
            <a:extLst>
              <a:ext uri="{FF2B5EF4-FFF2-40B4-BE49-F238E27FC236}">
                <a16:creationId xmlns:a16="http://schemas.microsoft.com/office/drawing/2014/main" id="{3453DAED-051D-6F94-5E75-3B98EFE5CB88}"/>
              </a:ext>
            </a:extLst>
          </p:cNvPr>
          <p:cNvSpPr/>
          <p:nvPr/>
        </p:nvSpPr>
        <p:spPr>
          <a:xfrm>
            <a:off x="2923002" y="230252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M</a:t>
            </a:r>
          </a:p>
        </p:txBody>
      </p:sp>
      <p:sp>
        <p:nvSpPr>
          <p:cNvPr id="7" name="Rectangle 6">
            <a:extLst>
              <a:ext uri="{FF2B5EF4-FFF2-40B4-BE49-F238E27FC236}">
                <a16:creationId xmlns:a16="http://schemas.microsoft.com/office/drawing/2014/main" id="{9B09093E-7CC1-3919-F6A9-0194ED8DE0A0}"/>
              </a:ext>
            </a:extLst>
          </p:cNvPr>
          <p:cNvSpPr/>
          <p:nvPr/>
        </p:nvSpPr>
        <p:spPr>
          <a:xfrm>
            <a:off x="3523366" y="230252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0" name="Rectangle 9">
            <a:extLst>
              <a:ext uri="{FF2B5EF4-FFF2-40B4-BE49-F238E27FC236}">
                <a16:creationId xmlns:a16="http://schemas.microsoft.com/office/drawing/2014/main" id="{2B981EAD-D404-48FE-D9BE-6F01AF030936}"/>
              </a:ext>
            </a:extLst>
          </p:cNvPr>
          <p:cNvSpPr/>
          <p:nvPr/>
        </p:nvSpPr>
        <p:spPr>
          <a:xfrm>
            <a:off x="4123730" y="22996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G</a:t>
            </a:r>
          </a:p>
        </p:txBody>
      </p:sp>
      <p:sp>
        <p:nvSpPr>
          <p:cNvPr id="11" name="Rectangle 10">
            <a:extLst>
              <a:ext uri="{FF2B5EF4-FFF2-40B4-BE49-F238E27FC236}">
                <a16:creationId xmlns:a16="http://schemas.microsoft.com/office/drawing/2014/main" id="{00C9EEA2-E5B6-8616-A76E-E839D361745F}"/>
              </a:ext>
            </a:extLst>
          </p:cNvPr>
          <p:cNvSpPr/>
          <p:nvPr/>
        </p:nvSpPr>
        <p:spPr>
          <a:xfrm>
            <a:off x="5224279" y="22996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2" name="Rectangle 11">
            <a:extLst>
              <a:ext uri="{FF2B5EF4-FFF2-40B4-BE49-F238E27FC236}">
                <a16:creationId xmlns:a16="http://schemas.microsoft.com/office/drawing/2014/main" id="{51CC4109-4C3B-B9FF-17D3-E301C4A576CA}"/>
              </a:ext>
            </a:extLst>
          </p:cNvPr>
          <p:cNvSpPr/>
          <p:nvPr/>
        </p:nvSpPr>
        <p:spPr>
          <a:xfrm>
            <a:off x="5824643" y="22996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N</a:t>
            </a:r>
          </a:p>
        </p:txBody>
      </p:sp>
      <p:sp>
        <p:nvSpPr>
          <p:cNvPr id="13" name="Rectangle 12">
            <a:extLst>
              <a:ext uri="{FF2B5EF4-FFF2-40B4-BE49-F238E27FC236}">
                <a16:creationId xmlns:a16="http://schemas.microsoft.com/office/drawing/2014/main" id="{6869EB21-4773-B43D-EDE1-323074C89EC2}"/>
              </a:ext>
            </a:extLst>
          </p:cNvPr>
          <p:cNvSpPr/>
          <p:nvPr/>
        </p:nvSpPr>
        <p:spPr>
          <a:xfrm>
            <a:off x="6411153" y="22996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4" name="Rectangle 13">
            <a:extLst>
              <a:ext uri="{FF2B5EF4-FFF2-40B4-BE49-F238E27FC236}">
                <a16:creationId xmlns:a16="http://schemas.microsoft.com/office/drawing/2014/main" id="{7D6A0495-4A91-4D39-29E3-4A3BF1A7EF5F}"/>
              </a:ext>
            </a:extLst>
          </p:cNvPr>
          <p:cNvSpPr/>
          <p:nvPr/>
        </p:nvSpPr>
        <p:spPr>
          <a:xfrm>
            <a:off x="7024662" y="22996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N</a:t>
            </a:r>
          </a:p>
        </p:txBody>
      </p:sp>
      <p:sp>
        <p:nvSpPr>
          <p:cNvPr id="15" name="Rectangle 14">
            <a:extLst>
              <a:ext uri="{FF2B5EF4-FFF2-40B4-BE49-F238E27FC236}">
                <a16:creationId xmlns:a16="http://schemas.microsoft.com/office/drawing/2014/main" id="{7BBA5D9A-7A73-0ACA-DF96-07D72BEBCAF7}"/>
              </a:ext>
            </a:extLst>
          </p:cNvPr>
          <p:cNvSpPr/>
          <p:nvPr/>
        </p:nvSpPr>
        <p:spPr>
          <a:xfrm>
            <a:off x="7598027"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6" name="Rectangle 15">
            <a:extLst>
              <a:ext uri="{FF2B5EF4-FFF2-40B4-BE49-F238E27FC236}">
                <a16:creationId xmlns:a16="http://schemas.microsoft.com/office/drawing/2014/main" id="{2919E87E-835C-064A-7045-0A02C187A7F5}"/>
              </a:ext>
            </a:extLst>
          </p:cNvPr>
          <p:cNvSpPr/>
          <p:nvPr/>
        </p:nvSpPr>
        <p:spPr>
          <a:xfrm>
            <a:off x="8211536"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S</a:t>
            </a:r>
          </a:p>
        </p:txBody>
      </p:sp>
      <p:sp>
        <p:nvSpPr>
          <p:cNvPr id="17" name="Rectangle 16">
            <a:extLst>
              <a:ext uri="{FF2B5EF4-FFF2-40B4-BE49-F238E27FC236}">
                <a16:creationId xmlns:a16="http://schemas.microsoft.com/office/drawing/2014/main" id="{AC8EADBD-E5C3-35C9-D682-AC2EA1232474}"/>
              </a:ext>
            </a:extLst>
          </p:cNvPr>
          <p:cNvSpPr/>
          <p:nvPr/>
        </p:nvSpPr>
        <p:spPr>
          <a:xfrm>
            <a:off x="9357430"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8" name="Rectangle 17">
            <a:extLst>
              <a:ext uri="{FF2B5EF4-FFF2-40B4-BE49-F238E27FC236}">
                <a16:creationId xmlns:a16="http://schemas.microsoft.com/office/drawing/2014/main" id="{CB11B0A7-CF70-E624-EF3B-B3B7B37DAE4B}"/>
              </a:ext>
            </a:extLst>
          </p:cNvPr>
          <p:cNvSpPr/>
          <p:nvPr/>
        </p:nvSpPr>
        <p:spPr>
          <a:xfrm>
            <a:off x="9957794"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U</a:t>
            </a:r>
          </a:p>
        </p:txBody>
      </p:sp>
      <p:sp>
        <p:nvSpPr>
          <p:cNvPr id="19" name="Rectangle 18">
            <a:extLst>
              <a:ext uri="{FF2B5EF4-FFF2-40B4-BE49-F238E27FC236}">
                <a16:creationId xmlns:a16="http://schemas.microsoft.com/office/drawing/2014/main" id="{1EB7E3BA-F459-358E-1962-34578B6D2E0C}"/>
              </a:ext>
            </a:extLst>
          </p:cNvPr>
          <p:cNvSpPr/>
          <p:nvPr/>
        </p:nvSpPr>
        <p:spPr>
          <a:xfrm>
            <a:off x="10558158"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F</a:t>
            </a:r>
          </a:p>
        </p:txBody>
      </p:sp>
      <p:sp>
        <p:nvSpPr>
          <p:cNvPr id="21" name="Rectangle 20">
            <a:extLst>
              <a:ext uri="{FF2B5EF4-FFF2-40B4-BE49-F238E27FC236}">
                <a16:creationId xmlns:a16="http://schemas.microsoft.com/office/drawing/2014/main" id="{C269D29A-069B-C98A-FB9C-91663345896E}"/>
              </a:ext>
            </a:extLst>
          </p:cNvPr>
          <p:cNvSpPr/>
          <p:nvPr/>
        </p:nvSpPr>
        <p:spPr>
          <a:xfrm>
            <a:off x="11541992" y="229685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D</a:t>
            </a:r>
          </a:p>
        </p:txBody>
      </p:sp>
      <p:sp>
        <p:nvSpPr>
          <p:cNvPr id="23" name="Title 3">
            <a:extLst>
              <a:ext uri="{FF2B5EF4-FFF2-40B4-BE49-F238E27FC236}">
                <a16:creationId xmlns:a16="http://schemas.microsoft.com/office/drawing/2014/main" id="{93621FBD-D6EE-F2A7-B52A-310356877818}"/>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304785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sp>
        <p:nvSpPr>
          <p:cNvPr id="2" name="Rectangle 1">
            <a:extLst>
              <a:ext uri="{FF2B5EF4-FFF2-40B4-BE49-F238E27FC236}">
                <a16:creationId xmlns:a16="http://schemas.microsoft.com/office/drawing/2014/main" id="{B6DA740E-F5BB-E5D7-01BD-4392CF33BDC7}"/>
              </a:ext>
            </a:extLst>
          </p:cNvPr>
          <p:cNvSpPr/>
          <p:nvPr/>
        </p:nvSpPr>
        <p:spPr>
          <a:xfrm>
            <a:off x="5273964" y="228147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I</a:t>
            </a:r>
          </a:p>
        </p:txBody>
      </p:sp>
      <p:sp>
        <p:nvSpPr>
          <p:cNvPr id="3" name="Rectangle 2">
            <a:extLst>
              <a:ext uri="{FF2B5EF4-FFF2-40B4-BE49-F238E27FC236}">
                <a16:creationId xmlns:a16="http://schemas.microsoft.com/office/drawing/2014/main" id="{734057CB-E3AB-2FFC-96B1-F1B3656AE5D6}"/>
              </a:ext>
            </a:extLst>
          </p:cNvPr>
          <p:cNvSpPr/>
          <p:nvPr/>
        </p:nvSpPr>
        <p:spPr>
          <a:xfrm>
            <a:off x="5952837" y="228147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C</a:t>
            </a:r>
          </a:p>
        </p:txBody>
      </p:sp>
      <p:sp>
        <p:nvSpPr>
          <p:cNvPr id="5" name="Rectangle 4">
            <a:extLst>
              <a:ext uri="{FF2B5EF4-FFF2-40B4-BE49-F238E27FC236}">
                <a16:creationId xmlns:a16="http://schemas.microsoft.com/office/drawing/2014/main" id="{45532719-14CC-3DBB-8297-4F953EEB0CD6}"/>
              </a:ext>
            </a:extLst>
          </p:cNvPr>
          <p:cNvSpPr/>
          <p:nvPr/>
        </p:nvSpPr>
        <p:spPr>
          <a:xfrm>
            <a:off x="6627092" y="228147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H</a:t>
            </a:r>
          </a:p>
        </p:txBody>
      </p:sp>
      <p:sp>
        <p:nvSpPr>
          <p:cNvPr id="6" name="Rectangle 5">
            <a:extLst>
              <a:ext uri="{FF2B5EF4-FFF2-40B4-BE49-F238E27FC236}">
                <a16:creationId xmlns:a16="http://schemas.microsoft.com/office/drawing/2014/main" id="{3453DAED-051D-6F94-5E75-3B98EFE5CB88}"/>
              </a:ext>
            </a:extLst>
          </p:cNvPr>
          <p:cNvSpPr/>
          <p:nvPr/>
        </p:nvSpPr>
        <p:spPr>
          <a:xfrm>
            <a:off x="7301347" y="2281477"/>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M</a:t>
            </a:r>
          </a:p>
        </p:txBody>
      </p:sp>
      <p:sp>
        <p:nvSpPr>
          <p:cNvPr id="7" name="Rectangle 6">
            <a:extLst>
              <a:ext uri="{FF2B5EF4-FFF2-40B4-BE49-F238E27FC236}">
                <a16:creationId xmlns:a16="http://schemas.microsoft.com/office/drawing/2014/main" id="{9B09093E-7CC1-3919-F6A9-0194ED8DE0A0}"/>
              </a:ext>
            </a:extLst>
          </p:cNvPr>
          <p:cNvSpPr/>
          <p:nvPr/>
        </p:nvSpPr>
        <p:spPr>
          <a:xfrm>
            <a:off x="5273964" y="29234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0" name="Rectangle 9">
            <a:extLst>
              <a:ext uri="{FF2B5EF4-FFF2-40B4-BE49-F238E27FC236}">
                <a16:creationId xmlns:a16="http://schemas.microsoft.com/office/drawing/2014/main" id="{2B981EAD-D404-48FE-D9BE-6F01AF030936}"/>
              </a:ext>
            </a:extLst>
          </p:cNvPr>
          <p:cNvSpPr/>
          <p:nvPr/>
        </p:nvSpPr>
        <p:spPr>
          <a:xfrm>
            <a:off x="5952837" y="29234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G</a:t>
            </a:r>
          </a:p>
        </p:txBody>
      </p:sp>
      <p:sp>
        <p:nvSpPr>
          <p:cNvPr id="11" name="Rectangle 10">
            <a:extLst>
              <a:ext uri="{FF2B5EF4-FFF2-40B4-BE49-F238E27FC236}">
                <a16:creationId xmlns:a16="http://schemas.microsoft.com/office/drawing/2014/main" id="{00C9EEA2-E5B6-8616-A76E-E839D361745F}"/>
              </a:ext>
            </a:extLst>
          </p:cNvPr>
          <p:cNvSpPr/>
          <p:nvPr/>
        </p:nvSpPr>
        <p:spPr>
          <a:xfrm>
            <a:off x="6631710" y="29234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2" name="Rectangle 11">
            <a:extLst>
              <a:ext uri="{FF2B5EF4-FFF2-40B4-BE49-F238E27FC236}">
                <a16:creationId xmlns:a16="http://schemas.microsoft.com/office/drawing/2014/main" id="{51CC4109-4C3B-B9FF-17D3-E301C4A576CA}"/>
              </a:ext>
            </a:extLst>
          </p:cNvPr>
          <p:cNvSpPr/>
          <p:nvPr/>
        </p:nvSpPr>
        <p:spPr>
          <a:xfrm>
            <a:off x="7301347" y="2923404"/>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N</a:t>
            </a:r>
          </a:p>
        </p:txBody>
      </p:sp>
      <p:sp>
        <p:nvSpPr>
          <p:cNvPr id="13" name="Rectangle 12">
            <a:extLst>
              <a:ext uri="{FF2B5EF4-FFF2-40B4-BE49-F238E27FC236}">
                <a16:creationId xmlns:a16="http://schemas.microsoft.com/office/drawing/2014/main" id="{6869EB21-4773-B43D-EDE1-323074C89EC2}"/>
              </a:ext>
            </a:extLst>
          </p:cNvPr>
          <p:cNvSpPr/>
          <p:nvPr/>
        </p:nvSpPr>
        <p:spPr>
          <a:xfrm>
            <a:off x="5273964" y="3565331"/>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4" name="Rectangle 13">
            <a:extLst>
              <a:ext uri="{FF2B5EF4-FFF2-40B4-BE49-F238E27FC236}">
                <a16:creationId xmlns:a16="http://schemas.microsoft.com/office/drawing/2014/main" id="{7D6A0495-4A91-4D39-29E3-4A3BF1A7EF5F}"/>
              </a:ext>
            </a:extLst>
          </p:cNvPr>
          <p:cNvSpPr/>
          <p:nvPr/>
        </p:nvSpPr>
        <p:spPr>
          <a:xfrm>
            <a:off x="5952837" y="3565331"/>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N</a:t>
            </a:r>
          </a:p>
        </p:txBody>
      </p:sp>
      <p:sp>
        <p:nvSpPr>
          <p:cNvPr id="15" name="Rectangle 14">
            <a:extLst>
              <a:ext uri="{FF2B5EF4-FFF2-40B4-BE49-F238E27FC236}">
                <a16:creationId xmlns:a16="http://schemas.microsoft.com/office/drawing/2014/main" id="{7BBA5D9A-7A73-0ACA-DF96-07D72BEBCAF7}"/>
              </a:ext>
            </a:extLst>
          </p:cNvPr>
          <p:cNvSpPr/>
          <p:nvPr/>
        </p:nvSpPr>
        <p:spPr>
          <a:xfrm>
            <a:off x="6627092" y="3565331"/>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6" name="Rectangle 15">
            <a:extLst>
              <a:ext uri="{FF2B5EF4-FFF2-40B4-BE49-F238E27FC236}">
                <a16:creationId xmlns:a16="http://schemas.microsoft.com/office/drawing/2014/main" id="{2919E87E-835C-064A-7045-0A02C187A7F5}"/>
              </a:ext>
            </a:extLst>
          </p:cNvPr>
          <p:cNvSpPr/>
          <p:nvPr/>
        </p:nvSpPr>
        <p:spPr>
          <a:xfrm>
            <a:off x="7301347" y="3565331"/>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S</a:t>
            </a:r>
          </a:p>
        </p:txBody>
      </p:sp>
      <p:sp>
        <p:nvSpPr>
          <p:cNvPr id="17" name="Rectangle 16">
            <a:extLst>
              <a:ext uri="{FF2B5EF4-FFF2-40B4-BE49-F238E27FC236}">
                <a16:creationId xmlns:a16="http://schemas.microsoft.com/office/drawing/2014/main" id="{AC8EADBD-E5C3-35C9-D682-AC2EA1232474}"/>
              </a:ext>
            </a:extLst>
          </p:cNvPr>
          <p:cNvSpPr/>
          <p:nvPr/>
        </p:nvSpPr>
        <p:spPr>
          <a:xfrm>
            <a:off x="5273964" y="4207258"/>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A</a:t>
            </a:r>
          </a:p>
        </p:txBody>
      </p:sp>
      <p:sp>
        <p:nvSpPr>
          <p:cNvPr id="18" name="Rectangle 17">
            <a:extLst>
              <a:ext uri="{FF2B5EF4-FFF2-40B4-BE49-F238E27FC236}">
                <a16:creationId xmlns:a16="http://schemas.microsoft.com/office/drawing/2014/main" id="{CB11B0A7-CF70-E624-EF3B-B3B7B37DAE4B}"/>
              </a:ext>
            </a:extLst>
          </p:cNvPr>
          <p:cNvSpPr/>
          <p:nvPr/>
        </p:nvSpPr>
        <p:spPr>
          <a:xfrm>
            <a:off x="5952837" y="4207258"/>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U</a:t>
            </a:r>
          </a:p>
        </p:txBody>
      </p:sp>
      <p:sp>
        <p:nvSpPr>
          <p:cNvPr id="19" name="Rectangle 18">
            <a:extLst>
              <a:ext uri="{FF2B5EF4-FFF2-40B4-BE49-F238E27FC236}">
                <a16:creationId xmlns:a16="http://schemas.microsoft.com/office/drawing/2014/main" id="{1EB7E3BA-F459-358E-1962-34578B6D2E0C}"/>
              </a:ext>
            </a:extLst>
          </p:cNvPr>
          <p:cNvSpPr/>
          <p:nvPr/>
        </p:nvSpPr>
        <p:spPr>
          <a:xfrm>
            <a:off x="6631710" y="4207258"/>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F</a:t>
            </a:r>
          </a:p>
        </p:txBody>
      </p:sp>
      <p:sp>
        <p:nvSpPr>
          <p:cNvPr id="21" name="Rectangle 20">
            <a:extLst>
              <a:ext uri="{FF2B5EF4-FFF2-40B4-BE49-F238E27FC236}">
                <a16:creationId xmlns:a16="http://schemas.microsoft.com/office/drawing/2014/main" id="{C269D29A-069B-C98A-FB9C-91663345896E}"/>
              </a:ext>
            </a:extLst>
          </p:cNvPr>
          <p:cNvSpPr/>
          <p:nvPr/>
        </p:nvSpPr>
        <p:spPr>
          <a:xfrm>
            <a:off x="7301347" y="4207258"/>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D</a:t>
            </a:r>
          </a:p>
        </p:txBody>
      </p:sp>
      <p:sp>
        <p:nvSpPr>
          <p:cNvPr id="23" name="Title 3">
            <a:extLst>
              <a:ext uri="{FF2B5EF4-FFF2-40B4-BE49-F238E27FC236}">
                <a16:creationId xmlns:a16="http://schemas.microsoft.com/office/drawing/2014/main" id="{93621FBD-D6EE-F2A7-B52A-310356877818}"/>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786646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sp>
        <p:nvSpPr>
          <p:cNvPr id="30" name="Rectangle 29">
            <a:extLst>
              <a:ext uri="{FF2B5EF4-FFF2-40B4-BE49-F238E27FC236}">
                <a16:creationId xmlns:a16="http://schemas.microsoft.com/office/drawing/2014/main" id="{A07F7287-6132-C186-29B4-B457C2EE7F8D}"/>
              </a:ext>
            </a:extLst>
          </p:cNvPr>
          <p:cNvSpPr/>
          <p:nvPr/>
        </p:nvSpPr>
        <p:spPr>
          <a:xfrm>
            <a:off x="5267018"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73</a:t>
            </a:r>
          </a:p>
        </p:txBody>
      </p:sp>
      <p:sp>
        <p:nvSpPr>
          <p:cNvPr id="31" name="Rectangle 30">
            <a:extLst>
              <a:ext uri="{FF2B5EF4-FFF2-40B4-BE49-F238E27FC236}">
                <a16:creationId xmlns:a16="http://schemas.microsoft.com/office/drawing/2014/main" id="{A0B7621D-3829-D060-146D-D2B2DD89B250}"/>
              </a:ext>
            </a:extLst>
          </p:cNvPr>
          <p:cNvSpPr/>
          <p:nvPr/>
        </p:nvSpPr>
        <p:spPr>
          <a:xfrm>
            <a:off x="594589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43</a:t>
            </a:r>
          </a:p>
        </p:txBody>
      </p:sp>
      <p:sp>
        <p:nvSpPr>
          <p:cNvPr id="32" name="Rectangle 31">
            <a:extLst>
              <a:ext uri="{FF2B5EF4-FFF2-40B4-BE49-F238E27FC236}">
                <a16:creationId xmlns:a16="http://schemas.microsoft.com/office/drawing/2014/main" id="{FB9E9F35-C39D-7009-28AA-54D6CEEB3411}"/>
              </a:ext>
            </a:extLst>
          </p:cNvPr>
          <p:cNvSpPr/>
          <p:nvPr/>
        </p:nvSpPr>
        <p:spPr>
          <a:xfrm>
            <a:off x="6620146"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48</a:t>
            </a:r>
          </a:p>
        </p:txBody>
      </p:sp>
      <p:sp>
        <p:nvSpPr>
          <p:cNvPr id="33" name="Rectangle 32">
            <a:extLst>
              <a:ext uri="{FF2B5EF4-FFF2-40B4-BE49-F238E27FC236}">
                <a16:creationId xmlns:a16="http://schemas.microsoft.com/office/drawing/2014/main" id="{1E13ECAA-F43E-4482-3A44-2800B88A8E73}"/>
              </a:ext>
            </a:extLst>
          </p:cNvPr>
          <p:cNvSpPr/>
          <p:nvPr/>
        </p:nvSpPr>
        <p:spPr>
          <a:xfrm>
            <a:off x="729440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4D</a:t>
            </a:r>
          </a:p>
        </p:txBody>
      </p:sp>
      <p:sp>
        <p:nvSpPr>
          <p:cNvPr id="34" name="Rectangle 33">
            <a:extLst>
              <a:ext uri="{FF2B5EF4-FFF2-40B4-BE49-F238E27FC236}">
                <a16:creationId xmlns:a16="http://schemas.microsoft.com/office/drawing/2014/main" id="{6BC0D6BB-46B7-EED7-430B-E3F7EDFAFECF}"/>
              </a:ext>
            </a:extLst>
          </p:cNvPr>
          <p:cNvSpPr/>
          <p:nvPr/>
        </p:nvSpPr>
        <p:spPr>
          <a:xfrm>
            <a:off x="5267018"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5" name="Rectangle 34">
            <a:extLst>
              <a:ext uri="{FF2B5EF4-FFF2-40B4-BE49-F238E27FC236}">
                <a16:creationId xmlns:a16="http://schemas.microsoft.com/office/drawing/2014/main" id="{A8FFF74E-0DC3-7544-8039-37C862AC4DC4}"/>
              </a:ext>
            </a:extLst>
          </p:cNvPr>
          <p:cNvSpPr/>
          <p:nvPr/>
        </p:nvSpPr>
        <p:spPr>
          <a:xfrm>
            <a:off x="594589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6" name="Rectangle 35">
            <a:extLst>
              <a:ext uri="{FF2B5EF4-FFF2-40B4-BE49-F238E27FC236}">
                <a16:creationId xmlns:a16="http://schemas.microsoft.com/office/drawing/2014/main" id="{6C7754CF-B7AF-D35D-64C6-1FC2E2CD6ACC}"/>
              </a:ext>
            </a:extLst>
          </p:cNvPr>
          <p:cNvSpPr/>
          <p:nvPr/>
        </p:nvSpPr>
        <p:spPr>
          <a:xfrm>
            <a:off x="6624764"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47</a:t>
            </a:r>
          </a:p>
        </p:txBody>
      </p:sp>
      <p:sp>
        <p:nvSpPr>
          <p:cNvPr id="37" name="Rectangle 36">
            <a:extLst>
              <a:ext uri="{FF2B5EF4-FFF2-40B4-BE49-F238E27FC236}">
                <a16:creationId xmlns:a16="http://schemas.microsoft.com/office/drawing/2014/main" id="{8024F664-AF33-899D-C433-C2978EC0C6CE}"/>
              </a:ext>
            </a:extLst>
          </p:cNvPr>
          <p:cNvSpPr/>
          <p:nvPr/>
        </p:nvSpPr>
        <p:spPr>
          <a:xfrm>
            <a:off x="729440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8" name="Rectangle 37">
            <a:extLst>
              <a:ext uri="{FF2B5EF4-FFF2-40B4-BE49-F238E27FC236}">
                <a16:creationId xmlns:a16="http://schemas.microsoft.com/office/drawing/2014/main" id="{1E77D3F1-D2AA-BE72-8F4A-0639485B3585}"/>
              </a:ext>
            </a:extLst>
          </p:cNvPr>
          <p:cNvSpPr/>
          <p:nvPr/>
        </p:nvSpPr>
        <p:spPr>
          <a:xfrm>
            <a:off x="5267018"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39" name="Rectangle 38">
            <a:extLst>
              <a:ext uri="{FF2B5EF4-FFF2-40B4-BE49-F238E27FC236}">
                <a16:creationId xmlns:a16="http://schemas.microsoft.com/office/drawing/2014/main" id="{EC9CE171-DD60-6EF6-550E-5F6EB353F95E}"/>
              </a:ext>
            </a:extLst>
          </p:cNvPr>
          <p:cNvSpPr/>
          <p:nvPr/>
        </p:nvSpPr>
        <p:spPr>
          <a:xfrm>
            <a:off x="594589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0" name="Rectangle 39">
            <a:extLst>
              <a:ext uri="{FF2B5EF4-FFF2-40B4-BE49-F238E27FC236}">
                <a16:creationId xmlns:a16="http://schemas.microsoft.com/office/drawing/2014/main" id="{16842E5B-712A-6FB0-32D1-D007FD5F572E}"/>
              </a:ext>
            </a:extLst>
          </p:cNvPr>
          <p:cNvSpPr/>
          <p:nvPr/>
        </p:nvSpPr>
        <p:spPr>
          <a:xfrm>
            <a:off x="6620146"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41" name="Rectangle 40">
            <a:extLst>
              <a:ext uri="{FF2B5EF4-FFF2-40B4-BE49-F238E27FC236}">
                <a16:creationId xmlns:a16="http://schemas.microsoft.com/office/drawing/2014/main" id="{FCF26E5C-B14B-9CD5-959E-3FA5BBD1B465}"/>
              </a:ext>
            </a:extLst>
          </p:cNvPr>
          <p:cNvSpPr/>
          <p:nvPr/>
        </p:nvSpPr>
        <p:spPr>
          <a:xfrm>
            <a:off x="729440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2" name="Rectangle 41">
            <a:extLst>
              <a:ext uri="{FF2B5EF4-FFF2-40B4-BE49-F238E27FC236}">
                <a16:creationId xmlns:a16="http://schemas.microsoft.com/office/drawing/2014/main" id="{8E3FA840-7D7C-3FEA-309A-618BE0CA7B07}"/>
              </a:ext>
            </a:extLst>
          </p:cNvPr>
          <p:cNvSpPr/>
          <p:nvPr/>
        </p:nvSpPr>
        <p:spPr>
          <a:xfrm>
            <a:off x="5267018"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53</a:t>
            </a:r>
          </a:p>
        </p:txBody>
      </p:sp>
      <p:sp>
        <p:nvSpPr>
          <p:cNvPr id="43" name="Rectangle 42">
            <a:extLst>
              <a:ext uri="{FF2B5EF4-FFF2-40B4-BE49-F238E27FC236}">
                <a16:creationId xmlns:a16="http://schemas.microsoft.com/office/drawing/2014/main" id="{B0B89D11-BC40-CBF5-975D-D5E5A5FA8FD7}"/>
              </a:ext>
            </a:extLst>
          </p:cNvPr>
          <p:cNvSpPr/>
          <p:nvPr/>
        </p:nvSpPr>
        <p:spPr>
          <a:xfrm>
            <a:off x="594589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4" name="Rectangle 43">
            <a:extLst>
              <a:ext uri="{FF2B5EF4-FFF2-40B4-BE49-F238E27FC236}">
                <a16:creationId xmlns:a16="http://schemas.microsoft.com/office/drawing/2014/main" id="{BE05B7CD-4F94-64CE-0334-8319B0A3D81C}"/>
              </a:ext>
            </a:extLst>
          </p:cNvPr>
          <p:cNvSpPr/>
          <p:nvPr/>
        </p:nvSpPr>
        <p:spPr>
          <a:xfrm>
            <a:off x="6624764"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55</a:t>
            </a:r>
          </a:p>
        </p:txBody>
      </p:sp>
      <p:sp>
        <p:nvSpPr>
          <p:cNvPr id="45" name="Rectangle 44">
            <a:extLst>
              <a:ext uri="{FF2B5EF4-FFF2-40B4-BE49-F238E27FC236}">
                <a16:creationId xmlns:a16="http://schemas.microsoft.com/office/drawing/2014/main" id="{2E0504EF-B234-DA9D-5822-0EFD19290FA3}"/>
              </a:ext>
            </a:extLst>
          </p:cNvPr>
          <p:cNvSpPr/>
          <p:nvPr/>
        </p:nvSpPr>
        <p:spPr>
          <a:xfrm>
            <a:off x="729440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46</a:t>
            </a:r>
          </a:p>
        </p:txBody>
      </p:sp>
      <p:sp>
        <p:nvSpPr>
          <p:cNvPr id="2" name="Title 3">
            <a:extLst>
              <a:ext uri="{FF2B5EF4-FFF2-40B4-BE49-F238E27FC236}">
                <a16:creationId xmlns:a16="http://schemas.microsoft.com/office/drawing/2014/main" id="{5397046C-6A09-E484-9C70-1E41BCE1F6D0}"/>
              </a:ext>
            </a:extLst>
          </p:cNvPr>
          <p:cNvSpPr>
            <a:spLocks noGrp="1"/>
          </p:cNvSpPr>
          <p:nvPr>
            <p:ph type="title"/>
          </p:nvPr>
        </p:nvSpPr>
        <p:spPr>
          <a:xfrm>
            <a:off x="189523" y="213632"/>
            <a:ext cx="1332748" cy="611521"/>
          </a:xfrm>
        </p:spPr>
        <p:txBody>
          <a:bodyPr>
            <a:normAutofit fontScale="90000"/>
          </a:bodyPr>
          <a:lstStyle/>
          <a:p>
            <a:r>
              <a:rPr lang="en-CH" dirty="0"/>
              <a:t>AES</a:t>
            </a:r>
          </a:p>
        </p:txBody>
      </p:sp>
      <p:pic>
        <p:nvPicPr>
          <p:cNvPr id="3" name="Picture 2">
            <a:extLst>
              <a:ext uri="{FF2B5EF4-FFF2-40B4-BE49-F238E27FC236}">
                <a16:creationId xmlns:a16="http://schemas.microsoft.com/office/drawing/2014/main" id="{B2C177FA-7792-066C-6EE5-2CD13DBFF774}"/>
              </a:ext>
            </a:extLst>
          </p:cNvPr>
          <p:cNvPicPr>
            <a:picLocks/>
          </p:cNvPicPr>
          <p:nvPr/>
        </p:nvPicPr>
        <p:blipFill>
          <a:blip r:embed="rId5"/>
          <a:stretch>
            <a:fillRect/>
          </a:stretch>
        </p:blipFill>
        <p:spPr>
          <a:xfrm>
            <a:off x="3341828" y="65462"/>
            <a:ext cx="764310" cy="759691"/>
          </a:xfrm>
          <a:prstGeom prst="rect">
            <a:avLst/>
          </a:prstGeom>
        </p:spPr>
      </p:pic>
      <p:pic>
        <p:nvPicPr>
          <p:cNvPr id="5" name="Picture 4">
            <a:extLst>
              <a:ext uri="{FF2B5EF4-FFF2-40B4-BE49-F238E27FC236}">
                <a16:creationId xmlns:a16="http://schemas.microsoft.com/office/drawing/2014/main" id="{CA2BA733-F1B0-1ACF-504E-25012BD8AAE6}"/>
              </a:ext>
            </a:extLst>
          </p:cNvPr>
          <p:cNvPicPr>
            <a:picLocks/>
          </p:cNvPicPr>
          <p:nvPr/>
        </p:nvPicPr>
        <p:blipFill>
          <a:blip r:embed="rId5"/>
          <a:stretch>
            <a:fillRect/>
          </a:stretch>
        </p:blipFill>
        <p:spPr>
          <a:xfrm>
            <a:off x="3326806" y="65462"/>
            <a:ext cx="764310" cy="759691"/>
          </a:xfrm>
          <a:prstGeom prst="rect">
            <a:avLst/>
          </a:prstGeom>
        </p:spPr>
      </p:pic>
      <p:pic>
        <p:nvPicPr>
          <p:cNvPr id="6" name="Picture 5">
            <a:extLst>
              <a:ext uri="{FF2B5EF4-FFF2-40B4-BE49-F238E27FC236}">
                <a16:creationId xmlns:a16="http://schemas.microsoft.com/office/drawing/2014/main" id="{FC4931E6-E23D-4001-296D-04FD08CA29D6}"/>
              </a:ext>
            </a:extLst>
          </p:cNvPr>
          <p:cNvPicPr>
            <a:picLocks/>
          </p:cNvPicPr>
          <p:nvPr/>
        </p:nvPicPr>
        <p:blipFill>
          <a:blip r:embed="rId5"/>
          <a:stretch>
            <a:fillRect/>
          </a:stretch>
        </p:blipFill>
        <p:spPr>
          <a:xfrm>
            <a:off x="3349643" y="58186"/>
            <a:ext cx="764310" cy="759691"/>
          </a:xfrm>
          <a:prstGeom prst="rect">
            <a:avLst/>
          </a:prstGeom>
        </p:spPr>
      </p:pic>
      <p:pic>
        <p:nvPicPr>
          <p:cNvPr id="7" name="Picture 6">
            <a:extLst>
              <a:ext uri="{FF2B5EF4-FFF2-40B4-BE49-F238E27FC236}">
                <a16:creationId xmlns:a16="http://schemas.microsoft.com/office/drawing/2014/main" id="{813218B9-31BE-EA00-5330-A8B5F727F3AE}"/>
              </a:ext>
            </a:extLst>
          </p:cNvPr>
          <p:cNvPicPr>
            <a:picLocks/>
          </p:cNvPicPr>
          <p:nvPr/>
        </p:nvPicPr>
        <p:blipFill>
          <a:blip r:embed="rId5"/>
          <a:stretch>
            <a:fillRect/>
          </a:stretch>
        </p:blipFill>
        <p:spPr>
          <a:xfrm>
            <a:off x="3350130" y="40819"/>
            <a:ext cx="764310" cy="759691"/>
          </a:xfrm>
          <a:prstGeom prst="rect">
            <a:avLst/>
          </a:prstGeom>
        </p:spPr>
      </p:pic>
      <p:pic>
        <p:nvPicPr>
          <p:cNvPr id="10" name="Picture 9">
            <a:extLst>
              <a:ext uri="{FF2B5EF4-FFF2-40B4-BE49-F238E27FC236}">
                <a16:creationId xmlns:a16="http://schemas.microsoft.com/office/drawing/2014/main" id="{2DFADF3C-B153-F1E6-1E71-FB49A3F0E7B1}"/>
              </a:ext>
            </a:extLst>
          </p:cNvPr>
          <p:cNvPicPr>
            <a:picLocks/>
          </p:cNvPicPr>
          <p:nvPr/>
        </p:nvPicPr>
        <p:blipFill>
          <a:blip r:embed="rId5"/>
          <a:stretch>
            <a:fillRect/>
          </a:stretch>
        </p:blipFill>
        <p:spPr>
          <a:xfrm>
            <a:off x="3356850" y="40818"/>
            <a:ext cx="764310" cy="759691"/>
          </a:xfrm>
          <a:prstGeom prst="rect">
            <a:avLst/>
          </a:prstGeom>
        </p:spPr>
      </p:pic>
      <p:pic>
        <p:nvPicPr>
          <p:cNvPr id="11" name="Picture 10">
            <a:extLst>
              <a:ext uri="{FF2B5EF4-FFF2-40B4-BE49-F238E27FC236}">
                <a16:creationId xmlns:a16="http://schemas.microsoft.com/office/drawing/2014/main" id="{A359979A-6272-F399-6775-F28658426CE6}"/>
              </a:ext>
            </a:extLst>
          </p:cNvPr>
          <p:cNvPicPr>
            <a:picLocks/>
          </p:cNvPicPr>
          <p:nvPr/>
        </p:nvPicPr>
        <p:blipFill>
          <a:blip r:embed="rId5"/>
          <a:stretch>
            <a:fillRect/>
          </a:stretch>
        </p:blipFill>
        <p:spPr>
          <a:xfrm>
            <a:off x="3354705" y="45529"/>
            <a:ext cx="764310" cy="759691"/>
          </a:xfrm>
          <a:prstGeom prst="rect">
            <a:avLst/>
          </a:prstGeom>
        </p:spPr>
      </p:pic>
      <p:pic>
        <p:nvPicPr>
          <p:cNvPr id="12" name="Picture 11">
            <a:extLst>
              <a:ext uri="{FF2B5EF4-FFF2-40B4-BE49-F238E27FC236}">
                <a16:creationId xmlns:a16="http://schemas.microsoft.com/office/drawing/2014/main" id="{7D822735-5A68-B4FE-FB2D-F6B24BE6C647}"/>
              </a:ext>
            </a:extLst>
          </p:cNvPr>
          <p:cNvPicPr>
            <a:picLocks/>
          </p:cNvPicPr>
          <p:nvPr/>
        </p:nvPicPr>
        <p:blipFill>
          <a:blip r:embed="rId5"/>
          <a:stretch>
            <a:fillRect/>
          </a:stretch>
        </p:blipFill>
        <p:spPr>
          <a:xfrm>
            <a:off x="3341828" y="65462"/>
            <a:ext cx="764310" cy="759691"/>
          </a:xfrm>
          <a:prstGeom prst="rect">
            <a:avLst/>
          </a:prstGeom>
        </p:spPr>
      </p:pic>
      <p:pic>
        <p:nvPicPr>
          <p:cNvPr id="13" name="Picture 12">
            <a:extLst>
              <a:ext uri="{FF2B5EF4-FFF2-40B4-BE49-F238E27FC236}">
                <a16:creationId xmlns:a16="http://schemas.microsoft.com/office/drawing/2014/main" id="{6F28997D-1B9A-6AA1-60FE-23F262E7B6D6}"/>
              </a:ext>
            </a:extLst>
          </p:cNvPr>
          <p:cNvPicPr>
            <a:picLocks/>
          </p:cNvPicPr>
          <p:nvPr/>
        </p:nvPicPr>
        <p:blipFill>
          <a:blip r:embed="rId5"/>
          <a:stretch>
            <a:fillRect/>
          </a:stretch>
        </p:blipFill>
        <p:spPr>
          <a:xfrm>
            <a:off x="3341828" y="32872"/>
            <a:ext cx="764310" cy="759691"/>
          </a:xfrm>
          <a:prstGeom prst="rect">
            <a:avLst/>
          </a:prstGeom>
        </p:spPr>
      </p:pic>
      <p:pic>
        <p:nvPicPr>
          <p:cNvPr id="14" name="Picture 13">
            <a:extLst>
              <a:ext uri="{FF2B5EF4-FFF2-40B4-BE49-F238E27FC236}">
                <a16:creationId xmlns:a16="http://schemas.microsoft.com/office/drawing/2014/main" id="{00A68DC1-BAC6-DB92-E034-876CD5952633}"/>
              </a:ext>
            </a:extLst>
          </p:cNvPr>
          <p:cNvPicPr>
            <a:picLocks/>
          </p:cNvPicPr>
          <p:nvPr/>
        </p:nvPicPr>
        <p:blipFill>
          <a:blip r:embed="rId5"/>
          <a:stretch>
            <a:fillRect/>
          </a:stretch>
        </p:blipFill>
        <p:spPr>
          <a:xfrm>
            <a:off x="3353382" y="48094"/>
            <a:ext cx="764310" cy="759691"/>
          </a:xfrm>
          <a:prstGeom prst="rect">
            <a:avLst/>
          </a:prstGeom>
        </p:spPr>
      </p:pic>
      <p:pic>
        <p:nvPicPr>
          <p:cNvPr id="15" name="Picture 14">
            <a:extLst>
              <a:ext uri="{FF2B5EF4-FFF2-40B4-BE49-F238E27FC236}">
                <a16:creationId xmlns:a16="http://schemas.microsoft.com/office/drawing/2014/main" id="{90633D64-A43B-B178-639F-12BD65CBC08A}"/>
              </a:ext>
            </a:extLst>
          </p:cNvPr>
          <p:cNvPicPr>
            <a:picLocks/>
          </p:cNvPicPr>
          <p:nvPr/>
        </p:nvPicPr>
        <p:blipFill>
          <a:blip r:embed="rId5"/>
          <a:stretch>
            <a:fillRect/>
          </a:stretch>
        </p:blipFill>
        <p:spPr>
          <a:xfrm>
            <a:off x="3340142" y="53871"/>
            <a:ext cx="764310" cy="759691"/>
          </a:xfrm>
          <a:prstGeom prst="rect">
            <a:avLst/>
          </a:prstGeom>
        </p:spPr>
      </p:pic>
    </p:spTree>
    <p:extLst>
      <p:ext uri="{BB962C8B-B14F-4D97-AF65-F5344CB8AC3E}">
        <p14:creationId xmlns:p14="http://schemas.microsoft.com/office/powerpoint/2010/main" val="3262264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sp>
        <p:nvSpPr>
          <p:cNvPr id="30" name="Rectangle 29">
            <a:extLst>
              <a:ext uri="{FF2B5EF4-FFF2-40B4-BE49-F238E27FC236}">
                <a16:creationId xmlns:a16="http://schemas.microsoft.com/office/drawing/2014/main" id="{A07F7287-6132-C186-29B4-B457C2EE7F8D}"/>
              </a:ext>
            </a:extLst>
          </p:cNvPr>
          <p:cNvSpPr/>
          <p:nvPr/>
        </p:nvSpPr>
        <p:spPr>
          <a:xfrm>
            <a:off x="5267018"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73</a:t>
            </a:r>
          </a:p>
        </p:txBody>
      </p:sp>
      <p:sp>
        <p:nvSpPr>
          <p:cNvPr id="31" name="Rectangle 30">
            <a:extLst>
              <a:ext uri="{FF2B5EF4-FFF2-40B4-BE49-F238E27FC236}">
                <a16:creationId xmlns:a16="http://schemas.microsoft.com/office/drawing/2014/main" id="{A0B7621D-3829-D060-146D-D2B2DD89B250}"/>
              </a:ext>
            </a:extLst>
          </p:cNvPr>
          <p:cNvSpPr/>
          <p:nvPr/>
        </p:nvSpPr>
        <p:spPr>
          <a:xfrm>
            <a:off x="594589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43</a:t>
            </a:r>
          </a:p>
        </p:txBody>
      </p:sp>
      <p:sp>
        <p:nvSpPr>
          <p:cNvPr id="32" name="Rectangle 31">
            <a:extLst>
              <a:ext uri="{FF2B5EF4-FFF2-40B4-BE49-F238E27FC236}">
                <a16:creationId xmlns:a16="http://schemas.microsoft.com/office/drawing/2014/main" id="{FB9E9F35-C39D-7009-28AA-54D6CEEB3411}"/>
              </a:ext>
            </a:extLst>
          </p:cNvPr>
          <p:cNvSpPr/>
          <p:nvPr/>
        </p:nvSpPr>
        <p:spPr>
          <a:xfrm>
            <a:off x="6620146"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48</a:t>
            </a:r>
          </a:p>
        </p:txBody>
      </p:sp>
      <p:sp>
        <p:nvSpPr>
          <p:cNvPr id="33" name="Rectangle 32">
            <a:extLst>
              <a:ext uri="{FF2B5EF4-FFF2-40B4-BE49-F238E27FC236}">
                <a16:creationId xmlns:a16="http://schemas.microsoft.com/office/drawing/2014/main" id="{1E13ECAA-F43E-4482-3A44-2800B88A8E73}"/>
              </a:ext>
            </a:extLst>
          </p:cNvPr>
          <p:cNvSpPr/>
          <p:nvPr/>
        </p:nvSpPr>
        <p:spPr>
          <a:xfrm>
            <a:off x="729440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4D</a:t>
            </a:r>
          </a:p>
        </p:txBody>
      </p:sp>
      <p:sp>
        <p:nvSpPr>
          <p:cNvPr id="34" name="Rectangle 33">
            <a:extLst>
              <a:ext uri="{FF2B5EF4-FFF2-40B4-BE49-F238E27FC236}">
                <a16:creationId xmlns:a16="http://schemas.microsoft.com/office/drawing/2014/main" id="{6BC0D6BB-46B7-EED7-430B-E3F7EDFAFECF}"/>
              </a:ext>
            </a:extLst>
          </p:cNvPr>
          <p:cNvSpPr/>
          <p:nvPr/>
        </p:nvSpPr>
        <p:spPr>
          <a:xfrm>
            <a:off x="5267018"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5" name="Rectangle 34">
            <a:extLst>
              <a:ext uri="{FF2B5EF4-FFF2-40B4-BE49-F238E27FC236}">
                <a16:creationId xmlns:a16="http://schemas.microsoft.com/office/drawing/2014/main" id="{A8FFF74E-0DC3-7544-8039-37C862AC4DC4}"/>
              </a:ext>
            </a:extLst>
          </p:cNvPr>
          <p:cNvSpPr/>
          <p:nvPr/>
        </p:nvSpPr>
        <p:spPr>
          <a:xfrm>
            <a:off x="594589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6" name="Rectangle 35">
            <a:extLst>
              <a:ext uri="{FF2B5EF4-FFF2-40B4-BE49-F238E27FC236}">
                <a16:creationId xmlns:a16="http://schemas.microsoft.com/office/drawing/2014/main" id="{6C7754CF-B7AF-D35D-64C6-1FC2E2CD6ACC}"/>
              </a:ext>
            </a:extLst>
          </p:cNvPr>
          <p:cNvSpPr/>
          <p:nvPr/>
        </p:nvSpPr>
        <p:spPr>
          <a:xfrm>
            <a:off x="6624764"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47</a:t>
            </a:r>
          </a:p>
        </p:txBody>
      </p:sp>
      <p:sp>
        <p:nvSpPr>
          <p:cNvPr id="37" name="Rectangle 36">
            <a:extLst>
              <a:ext uri="{FF2B5EF4-FFF2-40B4-BE49-F238E27FC236}">
                <a16:creationId xmlns:a16="http://schemas.microsoft.com/office/drawing/2014/main" id="{8024F664-AF33-899D-C433-C2978EC0C6CE}"/>
              </a:ext>
            </a:extLst>
          </p:cNvPr>
          <p:cNvSpPr/>
          <p:nvPr/>
        </p:nvSpPr>
        <p:spPr>
          <a:xfrm>
            <a:off x="729440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8" name="Rectangle 37">
            <a:extLst>
              <a:ext uri="{FF2B5EF4-FFF2-40B4-BE49-F238E27FC236}">
                <a16:creationId xmlns:a16="http://schemas.microsoft.com/office/drawing/2014/main" id="{1E77D3F1-D2AA-BE72-8F4A-0639485B3585}"/>
              </a:ext>
            </a:extLst>
          </p:cNvPr>
          <p:cNvSpPr/>
          <p:nvPr/>
        </p:nvSpPr>
        <p:spPr>
          <a:xfrm>
            <a:off x="5267018"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39" name="Rectangle 38">
            <a:extLst>
              <a:ext uri="{FF2B5EF4-FFF2-40B4-BE49-F238E27FC236}">
                <a16:creationId xmlns:a16="http://schemas.microsoft.com/office/drawing/2014/main" id="{EC9CE171-DD60-6EF6-550E-5F6EB353F95E}"/>
              </a:ext>
            </a:extLst>
          </p:cNvPr>
          <p:cNvSpPr/>
          <p:nvPr/>
        </p:nvSpPr>
        <p:spPr>
          <a:xfrm>
            <a:off x="594589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0" name="Rectangle 39">
            <a:extLst>
              <a:ext uri="{FF2B5EF4-FFF2-40B4-BE49-F238E27FC236}">
                <a16:creationId xmlns:a16="http://schemas.microsoft.com/office/drawing/2014/main" id="{16842E5B-712A-6FB0-32D1-D007FD5F572E}"/>
              </a:ext>
            </a:extLst>
          </p:cNvPr>
          <p:cNvSpPr/>
          <p:nvPr/>
        </p:nvSpPr>
        <p:spPr>
          <a:xfrm>
            <a:off x="6620146"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41" name="Rectangle 40">
            <a:extLst>
              <a:ext uri="{FF2B5EF4-FFF2-40B4-BE49-F238E27FC236}">
                <a16:creationId xmlns:a16="http://schemas.microsoft.com/office/drawing/2014/main" id="{FCF26E5C-B14B-9CD5-959E-3FA5BBD1B465}"/>
              </a:ext>
            </a:extLst>
          </p:cNvPr>
          <p:cNvSpPr/>
          <p:nvPr/>
        </p:nvSpPr>
        <p:spPr>
          <a:xfrm>
            <a:off x="729440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2" name="Rectangle 41">
            <a:extLst>
              <a:ext uri="{FF2B5EF4-FFF2-40B4-BE49-F238E27FC236}">
                <a16:creationId xmlns:a16="http://schemas.microsoft.com/office/drawing/2014/main" id="{8E3FA840-7D7C-3FEA-309A-618BE0CA7B07}"/>
              </a:ext>
            </a:extLst>
          </p:cNvPr>
          <p:cNvSpPr/>
          <p:nvPr/>
        </p:nvSpPr>
        <p:spPr>
          <a:xfrm>
            <a:off x="5267018"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53</a:t>
            </a:r>
          </a:p>
        </p:txBody>
      </p:sp>
      <p:sp>
        <p:nvSpPr>
          <p:cNvPr id="43" name="Rectangle 42">
            <a:extLst>
              <a:ext uri="{FF2B5EF4-FFF2-40B4-BE49-F238E27FC236}">
                <a16:creationId xmlns:a16="http://schemas.microsoft.com/office/drawing/2014/main" id="{B0B89D11-BC40-CBF5-975D-D5E5A5FA8FD7}"/>
              </a:ext>
            </a:extLst>
          </p:cNvPr>
          <p:cNvSpPr/>
          <p:nvPr/>
        </p:nvSpPr>
        <p:spPr>
          <a:xfrm>
            <a:off x="594589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4" name="Rectangle 43">
            <a:extLst>
              <a:ext uri="{FF2B5EF4-FFF2-40B4-BE49-F238E27FC236}">
                <a16:creationId xmlns:a16="http://schemas.microsoft.com/office/drawing/2014/main" id="{BE05B7CD-4F94-64CE-0334-8319B0A3D81C}"/>
              </a:ext>
            </a:extLst>
          </p:cNvPr>
          <p:cNvSpPr/>
          <p:nvPr/>
        </p:nvSpPr>
        <p:spPr>
          <a:xfrm>
            <a:off x="6624764"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55</a:t>
            </a:r>
          </a:p>
        </p:txBody>
      </p:sp>
      <p:sp>
        <p:nvSpPr>
          <p:cNvPr id="45" name="Rectangle 44">
            <a:extLst>
              <a:ext uri="{FF2B5EF4-FFF2-40B4-BE49-F238E27FC236}">
                <a16:creationId xmlns:a16="http://schemas.microsoft.com/office/drawing/2014/main" id="{2E0504EF-B234-DA9D-5822-0EFD19290FA3}"/>
              </a:ext>
            </a:extLst>
          </p:cNvPr>
          <p:cNvSpPr/>
          <p:nvPr/>
        </p:nvSpPr>
        <p:spPr>
          <a:xfrm>
            <a:off x="729440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46</a:t>
            </a:r>
          </a:p>
        </p:txBody>
      </p:sp>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10531739" y="65462"/>
            <a:ext cx="764310" cy="759691"/>
          </a:xfrm>
          <a:prstGeom prst="rect">
            <a:avLst/>
          </a:prstGeom>
        </p:spPr>
      </p:pic>
      <p:pic>
        <p:nvPicPr>
          <p:cNvPr id="14" name="Picture 13">
            <a:extLst>
              <a:ext uri="{FF2B5EF4-FFF2-40B4-BE49-F238E27FC236}">
                <a16:creationId xmlns:a16="http://schemas.microsoft.com/office/drawing/2014/main" id="{0ECC3254-7D0C-85CC-FC34-B1449F64E7C6}"/>
              </a:ext>
            </a:extLst>
          </p:cNvPr>
          <p:cNvPicPr>
            <a:picLocks/>
          </p:cNvPicPr>
          <p:nvPr/>
        </p:nvPicPr>
        <p:blipFill>
          <a:blip r:embed="rId5"/>
          <a:stretch>
            <a:fillRect/>
          </a:stretch>
        </p:blipFill>
        <p:spPr>
          <a:xfrm>
            <a:off x="11363023"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16" name="TextBox 15">
            <a:extLst>
              <a:ext uri="{FF2B5EF4-FFF2-40B4-BE49-F238E27FC236}">
                <a16:creationId xmlns:a16="http://schemas.microsoft.com/office/drawing/2014/main" id="{36200183-F2B3-50BF-AAC0-822DFCB1D988}"/>
              </a:ext>
            </a:extLst>
          </p:cNvPr>
          <p:cNvSpPr txBox="1"/>
          <p:nvPr/>
        </p:nvSpPr>
        <p:spPr>
          <a:xfrm>
            <a:off x="5456363" y="4965093"/>
            <a:ext cx="6181441" cy="1569660"/>
          </a:xfrm>
          <a:prstGeom prst="rect">
            <a:avLst/>
          </a:prstGeom>
          <a:solidFill>
            <a:srgbClr val="FFC000"/>
          </a:solidFill>
        </p:spPr>
        <p:txBody>
          <a:bodyPr wrap="square" rtlCol="0">
            <a:spAutoFit/>
          </a:bodyPr>
          <a:lstStyle/>
          <a:p>
            <a:r>
              <a:rPr lang="en-CH" sz="3200" dirty="0" err="1"/>
              <a:t>Welchen</a:t>
            </a:r>
            <a:r>
              <a:rPr lang="en-CH" sz="3200" dirty="0"/>
              <a:t> </a:t>
            </a:r>
            <a:r>
              <a:rPr lang="en-CH" sz="3200" dirty="0" err="1"/>
              <a:t>Algorithmus</a:t>
            </a:r>
            <a:r>
              <a:rPr lang="en-CH" sz="3200" dirty="0"/>
              <a:t> </a:t>
            </a:r>
            <a:r>
              <a:rPr lang="en-CH" sz="3200" dirty="0" err="1"/>
              <a:t>kennen</a:t>
            </a:r>
            <a:r>
              <a:rPr lang="en-CH" sz="3200" dirty="0"/>
              <a:t> Sie, der </a:t>
            </a:r>
            <a:r>
              <a:rPr lang="en-CH" sz="3200" dirty="0" err="1"/>
              <a:t>auch</a:t>
            </a:r>
            <a:r>
              <a:rPr lang="en-CH" sz="3200" dirty="0"/>
              <a:t> </a:t>
            </a:r>
            <a:r>
              <a:rPr lang="en-CH" sz="3200" dirty="0" err="1"/>
              <a:t>eine</a:t>
            </a:r>
            <a:r>
              <a:rPr lang="en-CH" sz="3200" dirty="0"/>
              <a:t> </a:t>
            </a:r>
            <a:r>
              <a:rPr lang="en-CH" sz="3200" dirty="0" err="1"/>
              <a:t>Schlüsselexpansion</a:t>
            </a:r>
            <a:r>
              <a:rPr lang="en-CH" sz="3200" dirty="0"/>
              <a:t> </a:t>
            </a:r>
            <a:r>
              <a:rPr lang="en-CH" sz="3200" dirty="0" err="1"/>
              <a:t>macht</a:t>
            </a:r>
            <a:r>
              <a:rPr lang="en-CH" sz="3200" dirty="0"/>
              <a:t>?</a:t>
            </a:r>
          </a:p>
        </p:txBody>
      </p:sp>
      <p:sp>
        <p:nvSpPr>
          <p:cNvPr id="17" name="Title 3">
            <a:extLst>
              <a:ext uri="{FF2B5EF4-FFF2-40B4-BE49-F238E27FC236}">
                <a16:creationId xmlns:a16="http://schemas.microsoft.com/office/drawing/2014/main" id="{D4B42B2E-41CB-256A-25E2-C3D3FA90A0FA}"/>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4277547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3"/>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4"/>
          <a:stretch>
            <a:fillRect/>
          </a:stretch>
        </p:blipFill>
        <p:spPr>
          <a:xfrm>
            <a:off x="3344717" y="65462"/>
            <a:ext cx="764310" cy="759691"/>
          </a:xfrm>
          <a:prstGeom prst="rect">
            <a:avLst/>
          </a:prstGeom>
        </p:spPr>
      </p:pic>
      <p:sp>
        <p:nvSpPr>
          <p:cNvPr id="30" name="Rectangle 29">
            <a:extLst>
              <a:ext uri="{FF2B5EF4-FFF2-40B4-BE49-F238E27FC236}">
                <a16:creationId xmlns:a16="http://schemas.microsoft.com/office/drawing/2014/main" id="{A07F7287-6132-C186-29B4-B457C2EE7F8D}"/>
              </a:ext>
            </a:extLst>
          </p:cNvPr>
          <p:cNvSpPr/>
          <p:nvPr/>
        </p:nvSpPr>
        <p:spPr>
          <a:xfrm>
            <a:off x="5267018"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73</a:t>
            </a:r>
          </a:p>
        </p:txBody>
      </p:sp>
      <p:sp>
        <p:nvSpPr>
          <p:cNvPr id="31" name="Rectangle 30">
            <a:extLst>
              <a:ext uri="{FF2B5EF4-FFF2-40B4-BE49-F238E27FC236}">
                <a16:creationId xmlns:a16="http://schemas.microsoft.com/office/drawing/2014/main" id="{A0B7621D-3829-D060-146D-D2B2DD89B250}"/>
              </a:ext>
            </a:extLst>
          </p:cNvPr>
          <p:cNvSpPr/>
          <p:nvPr/>
        </p:nvSpPr>
        <p:spPr>
          <a:xfrm>
            <a:off x="594589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43</a:t>
            </a:r>
          </a:p>
        </p:txBody>
      </p:sp>
      <p:sp>
        <p:nvSpPr>
          <p:cNvPr id="32" name="Rectangle 31">
            <a:extLst>
              <a:ext uri="{FF2B5EF4-FFF2-40B4-BE49-F238E27FC236}">
                <a16:creationId xmlns:a16="http://schemas.microsoft.com/office/drawing/2014/main" id="{FB9E9F35-C39D-7009-28AA-54D6CEEB3411}"/>
              </a:ext>
            </a:extLst>
          </p:cNvPr>
          <p:cNvSpPr/>
          <p:nvPr/>
        </p:nvSpPr>
        <p:spPr>
          <a:xfrm>
            <a:off x="6620146"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48</a:t>
            </a:r>
          </a:p>
        </p:txBody>
      </p:sp>
      <p:sp>
        <p:nvSpPr>
          <p:cNvPr id="33" name="Rectangle 32">
            <a:extLst>
              <a:ext uri="{FF2B5EF4-FFF2-40B4-BE49-F238E27FC236}">
                <a16:creationId xmlns:a16="http://schemas.microsoft.com/office/drawing/2014/main" id="{1E13ECAA-F43E-4482-3A44-2800B88A8E73}"/>
              </a:ext>
            </a:extLst>
          </p:cNvPr>
          <p:cNvSpPr/>
          <p:nvPr/>
        </p:nvSpPr>
        <p:spPr>
          <a:xfrm>
            <a:off x="729440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4D</a:t>
            </a:r>
          </a:p>
        </p:txBody>
      </p:sp>
      <p:sp>
        <p:nvSpPr>
          <p:cNvPr id="34" name="Rectangle 33">
            <a:extLst>
              <a:ext uri="{FF2B5EF4-FFF2-40B4-BE49-F238E27FC236}">
                <a16:creationId xmlns:a16="http://schemas.microsoft.com/office/drawing/2014/main" id="{6BC0D6BB-46B7-EED7-430B-E3F7EDFAFECF}"/>
              </a:ext>
            </a:extLst>
          </p:cNvPr>
          <p:cNvSpPr/>
          <p:nvPr/>
        </p:nvSpPr>
        <p:spPr>
          <a:xfrm>
            <a:off x="5267018"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5" name="Rectangle 34">
            <a:extLst>
              <a:ext uri="{FF2B5EF4-FFF2-40B4-BE49-F238E27FC236}">
                <a16:creationId xmlns:a16="http://schemas.microsoft.com/office/drawing/2014/main" id="{A8FFF74E-0DC3-7544-8039-37C862AC4DC4}"/>
              </a:ext>
            </a:extLst>
          </p:cNvPr>
          <p:cNvSpPr/>
          <p:nvPr/>
        </p:nvSpPr>
        <p:spPr>
          <a:xfrm>
            <a:off x="594589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6" name="Rectangle 35">
            <a:extLst>
              <a:ext uri="{FF2B5EF4-FFF2-40B4-BE49-F238E27FC236}">
                <a16:creationId xmlns:a16="http://schemas.microsoft.com/office/drawing/2014/main" id="{6C7754CF-B7AF-D35D-64C6-1FC2E2CD6ACC}"/>
              </a:ext>
            </a:extLst>
          </p:cNvPr>
          <p:cNvSpPr/>
          <p:nvPr/>
        </p:nvSpPr>
        <p:spPr>
          <a:xfrm>
            <a:off x="6624764"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47</a:t>
            </a:r>
          </a:p>
        </p:txBody>
      </p:sp>
      <p:sp>
        <p:nvSpPr>
          <p:cNvPr id="37" name="Rectangle 36">
            <a:extLst>
              <a:ext uri="{FF2B5EF4-FFF2-40B4-BE49-F238E27FC236}">
                <a16:creationId xmlns:a16="http://schemas.microsoft.com/office/drawing/2014/main" id="{8024F664-AF33-899D-C433-C2978EC0C6CE}"/>
              </a:ext>
            </a:extLst>
          </p:cNvPr>
          <p:cNvSpPr/>
          <p:nvPr/>
        </p:nvSpPr>
        <p:spPr>
          <a:xfrm>
            <a:off x="729440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8" name="Rectangle 37">
            <a:extLst>
              <a:ext uri="{FF2B5EF4-FFF2-40B4-BE49-F238E27FC236}">
                <a16:creationId xmlns:a16="http://schemas.microsoft.com/office/drawing/2014/main" id="{1E77D3F1-D2AA-BE72-8F4A-0639485B3585}"/>
              </a:ext>
            </a:extLst>
          </p:cNvPr>
          <p:cNvSpPr/>
          <p:nvPr/>
        </p:nvSpPr>
        <p:spPr>
          <a:xfrm>
            <a:off x="5267018"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39" name="Rectangle 38">
            <a:extLst>
              <a:ext uri="{FF2B5EF4-FFF2-40B4-BE49-F238E27FC236}">
                <a16:creationId xmlns:a16="http://schemas.microsoft.com/office/drawing/2014/main" id="{EC9CE171-DD60-6EF6-550E-5F6EB353F95E}"/>
              </a:ext>
            </a:extLst>
          </p:cNvPr>
          <p:cNvSpPr/>
          <p:nvPr/>
        </p:nvSpPr>
        <p:spPr>
          <a:xfrm>
            <a:off x="594589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0" name="Rectangle 39">
            <a:extLst>
              <a:ext uri="{FF2B5EF4-FFF2-40B4-BE49-F238E27FC236}">
                <a16:creationId xmlns:a16="http://schemas.microsoft.com/office/drawing/2014/main" id="{16842E5B-712A-6FB0-32D1-D007FD5F572E}"/>
              </a:ext>
            </a:extLst>
          </p:cNvPr>
          <p:cNvSpPr/>
          <p:nvPr/>
        </p:nvSpPr>
        <p:spPr>
          <a:xfrm>
            <a:off x="6620146"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41" name="Rectangle 40">
            <a:extLst>
              <a:ext uri="{FF2B5EF4-FFF2-40B4-BE49-F238E27FC236}">
                <a16:creationId xmlns:a16="http://schemas.microsoft.com/office/drawing/2014/main" id="{FCF26E5C-B14B-9CD5-959E-3FA5BBD1B465}"/>
              </a:ext>
            </a:extLst>
          </p:cNvPr>
          <p:cNvSpPr/>
          <p:nvPr/>
        </p:nvSpPr>
        <p:spPr>
          <a:xfrm>
            <a:off x="729440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2" name="Rectangle 41">
            <a:extLst>
              <a:ext uri="{FF2B5EF4-FFF2-40B4-BE49-F238E27FC236}">
                <a16:creationId xmlns:a16="http://schemas.microsoft.com/office/drawing/2014/main" id="{8E3FA840-7D7C-3FEA-309A-618BE0CA7B07}"/>
              </a:ext>
            </a:extLst>
          </p:cNvPr>
          <p:cNvSpPr/>
          <p:nvPr/>
        </p:nvSpPr>
        <p:spPr>
          <a:xfrm>
            <a:off x="5267018"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53</a:t>
            </a:r>
          </a:p>
        </p:txBody>
      </p:sp>
      <p:sp>
        <p:nvSpPr>
          <p:cNvPr id="43" name="Rectangle 42">
            <a:extLst>
              <a:ext uri="{FF2B5EF4-FFF2-40B4-BE49-F238E27FC236}">
                <a16:creationId xmlns:a16="http://schemas.microsoft.com/office/drawing/2014/main" id="{B0B89D11-BC40-CBF5-975D-D5E5A5FA8FD7}"/>
              </a:ext>
            </a:extLst>
          </p:cNvPr>
          <p:cNvSpPr/>
          <p:nvPr/>
        </p:nvSpPr>
        <p:spPr>
          <a:xfrm>
            <a:off x="594589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4" name="Rectangle 43">
            <a:extLst>
              <a:ext uri="{FF2B5EF4-FFF2-40B4-BE49-F238E27FC236}">
                <a16:creationId xmlns:a16="http://schemas.microsoft.com/office/drawing/2014/main" id="{BE05B7CD-4F94-64CE-0334-8319B0A3D81C}"/>
              </a:ext>
            </a:extLst>
          </p:cNvPr>
          <p:cNvSpPr/>
          <p:nvPr/>
        </p:nvSpPr>
        <p:spPr>
          <a:xfrm>
            <a:off x="6624764"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55</a:t>
            </a:r>
          </a:p>
        </p:txBody>
      </p:sp>
      <p:sp>
        <p:nvSpPr>
          <p:cNvPr id="45" name="Rectangle 44">
            <a:extLst>
              <a:ext uri="{FF2B5EF4-FFF2-40B4-BE49-F238E27FC236}">
                <a16:creationId xmlns:a16="http://schemas.microsoft.com/office/drawing/2014/main" id="{2E0504EF-B234-DA9D-5822-0EFD19290FA3}"/>
              </a:ext>
            </a:extLst>
          </p:cNvPr>
          <p:cNvSpPr/>
          <p:nvPr/>
        </p:nvSpPr>
        <p:spPr>
          <a:xfrm>
            <a:off x="729440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46</a:t>
            </a:r>
          </a:p>
        </p:txBody>
      </p:sp>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4"/>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4"/>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4"/>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4"/>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4"/>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4"/>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4"/>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4"/>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4"/>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23" name="Rectangle 22">
            <a:extLst>
              <a:ext uri="{FF2B5EF4-FFF2-40B4-BE49-F238E27FC236}">
                <a16:creationId xmlns:a16="http://schemas.microsoft.com/office/drawing/2014/main" id="{984DB66A-9F3B-1212-37FE-F0CE167977A5}"/>
              </a:ext>
            </a:extLst>
          </p:cNvPr>
          <p:cNvSpPr/>
          <p:nvPr/>
        </p:nvSpPr>
        <p:spPr>
          <a:xfrm>
            <a:off x="9035445"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4" name="Rectangle 23">
            <a:extLst>
              <a:ext uri="{FF2B5EF4-FFF2-40B4-BE49-F238E27FC236}">
                <a16:creationId xmlns:a16="http://schemas.microsoft.com/office/drawing/2014/main" id="{2C78C512-352D-2011-7535-42E17FA02A47}"/>
              </a:ext>
            </a:extLst>
          </p:cNvPr>
          <p:cNvSpPr/>
          <p:nvPr/>
        </p:nvSpPr>
        <p:spPr>
          <a:xfrm>
            <a:off x="9714318"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5" name="Rectangle 24">
            <a:extLst>
              <a:ext uri="{FF2B5EF4-FFF2-40B4-BE49-F238E27FC236}">
                <a16:creationId xmlns:a16="http://schemas.microsoft.com/office/drawing/2014/main" id="{A2CAE492-6227-D89C-7AAB-C1DFB59E5F21}"/>
              </a:ext>
            </a:extLst>
          </p:cNvPr>
          <p:cNvSpPr/>
          <p:nvPr/>
        </p:nvSpPr>
        <p:spPr>
          <a:xfrm>
            <a:off x="10388573"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6" name="Rectangle 25">
            <a:extLst>
              <a:ext uri="{FF2B5EF4-FFF2-40B4-BE49-F238E27FC236}">
                <a16:creationId xmlns:a16="http://schemas.microsoft.com/office/drawing/2014/main" id="{1A423EF5-DBA1-671F-AA5B-A5EB217FA05E}"/>
              </a:ext>
            </a:extLst>
          </p:cNvPr>
          <p:cNvSpPr/>
          <p:nvPr/>
        </p:nvSpPr>
        <p:spPr>
          <a:xfrm>
            <a:off x="11062828"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8" name="Rectangle 27">
            <a:extLst>
              <a:ext uri="{FF2B5EF4-FFF2-40B4-BE49-F238E27FC236}">
                <a16:creationId xmlns:a16="http://schemas.microsoft.com/office/drawing/2014/main" id="{B7F9274C-970C-2579-4D8A-BA07E94A4374}"/>
              </a:ext>
            </a:extLst>
          </p:cNvPr>
          <p:cNvSpPr/>
          <p:nvPr/>
        </p:nvSpPr>
        <p:spPr>
          <a:xfrm>
            <a:off x="9035445"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9" name="Rectangle 28">
            <a:extLst>
              <a:ext uri="{FF2B5EF4-FFF2-40B4-BE49-F238E27FC236}">
                <a16:creationId xmlns:a16="http://schemas.microsoft.com/office/drawing/2014/main" id="{18576FF6-662E-51D4-F30C-50550154B5BC}"/>
              </a:ext>
            </a:extLst>
          </p:cNvPr>
          <p:cNvSpPr/>
          <p:nvPr/>
        </p:nvSpPr>
        <p:spPr>
          <a:xfrm>
            <a:off x="97143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6" name="Rectangle 45">
            <a:extLst>
              <a:ext uri="{FF2B5EF4-FFF2-40B4-BE49-F238E27FC236}">
                <a16:creationId xmlns:a16="http://schemas.microsoft.com/office/drawing/2014/main" id="{9AFF808F-2CAA-1E4A-D133-59277F5E5E42}"/>
              </a:ext>
            </a:extLst>
          </p:cNvPr>
          <p:cNvSpPr/>
          <p:nvPr/>
        </p:nvSpPr>
        <p:spPr>
          <a:xfrm>
            <a:off x="103931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7" name="Rectangle 46">
            <a:extLst>
              <a:ext uri="{FF2B5EF4-FFF2-40B4-BE49-F238E27FC236}">
                <a16:creationId xmlns:a16="http://schemas.microsoft.com/office/drawing/2014/main" id="{D2D71D54-6984-BB8E-97A6-8974375B2322}"/>
              </a:ext>
            </a:extLst>
          </p:cNvPr>
          <p:cNvSpPr/>
          <p:nvPr/>
        </p:nvSpPr>
        <p:spPr>
          <a:xfrm>
            <a:off x="1106282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8" name="Rectangle 47">
            <a:extLst>
              <a:ext uri="{FF2B5EF4-FFF2-40B4-BE49-F238E27FC236}">
                <a16:creationId xmlns:a16="http://schemas.microsoft.com/office/drawing/2014/main" id="{8E25D9C2-D8FC-6AEC-81FC-3A454597C3DE}"/>
              </a:ext>
            </a:extLst>
          </p:cNvPr>
          <p:cNvSpPr/>
          <p:nvPr/>
        </p:nvSpPr>
        <p:spPr>
          <a:xfrm>
            <a:off x="9035445"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9" name="Rectangle 48">
            <a:extLst>
              <a:ext uri="{FF2B5EF4-FFF2-40B4-BE49-F238E27FC236}">
                <a16:creationId xmlns:a16="http://schemas.microsoft.com/office/drawing/2014/main" id="{9071831F-26D2-5D87-F9E3-6B8C8C69D3FA}"/>
              </a:ext>
            </a:extLst>
          </p:cNvPr>
          <p:cNvSpPr/>
          <p:nvPr/>
        </p:nvSpPr>
        <p:spPr>
          <a:xfrm>
            <a:off x="9714318"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0" name="Rectangle 49">
            <a:extLst>
              <a:ext uri="{FF2B5EF4-FFF2-40B4-BE49-F238E27FC236}">
                <a16:creationId xmlns:a16="http://schemas.microsoft.com/office/drawing/2014/main" id="{D3010B85-FBB6-3AA3-85E0-288725ABEF47}"/>
              </a:ext>
            </a:extLst>
          </p:cNvPr>
          <p:cNvSpPr/>
          <p:nvPr/>
        </p:nvSpPr>
        <p:spPr>
          <a:xfrm>
            <a:off x="10388573"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 name="Rectangle 50">
            <a:extLst>
              <a:ext uri="{FF2B5EF4-FFF2-40B4-BE49-F238E27FC236}">
                <a16:creationId xmlns:a16="http://schemas.microsoft.com/office/drawing/2014/main" id="{92978C2A-8B86-FF2F-0971-863F01A4FC39}"/>
              </a:ext>
            </a:extLst>
          </p:cNvPr>
          <p:cNvSpPr/>
          <p:nvPr/>
        </p:nvSpPr>
        <p:spPr>
          <a:xfrm>
            <a:off x="11062828"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 name="Rectangle 51">
            <a:extLst>
              <a:ext uri="{FF2B5EF4-FFF2-40B4-BE49-F238E27FC236}">
                <a16:creationId xmlns:a16="http://schemas.microsoft.com/office/drawing/2014/main" id="{865C083C-5AB8-B108-1C06-F94BDB6DD806}"/>
              </a:ext>
            </a:extLst>
          </p:cNvPr>
          <p:cNvSpPr/>
          <p:nvPr/>
        </p:nvSpPr>
        <p:spPr>
          <a:xfrm>
            <a:off x="9035445"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 name="Rectangle 52">
            <a:extLst>
              <a:ext uri="{FF2B5EF4-FFF2-40B4-BE49-F238E27FC236}">
                <a16:creationId xmlns:a16="http://schemas.microsoft.com/office/drawing/2014/main" id="{D090C0B4-2442-D571-CAC6-BD8D3DF10C45}"/>
              </a:ext>
            </a:extLst>
          </p:cNvPr>
          <p:cNvSpPr/>
          <p:nvPr/>
        </p:nvSpPr>
        <p:spPr>
          <a:xfrm>
            <a:off x="9714318"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 name="Rectangle 53">
            <a:extLst>
              <a:ext uri="{FF2B5EF4-FFF2-40B4-BE49-F238E27FC236}">
                <a16:creationId xmlns:a16="http://schemas.microsoft.com/office/drawing/2014/main" id="{8F7FCA63-BAF4-AF59-C0BE-F3882469CEDF}"/>
              </a:ext>
            </a:extLst>
          </p:cNvPr>
          <p:cNvSpPr/>
          <p:nvPr/>
        </p:nvSpPr>
        <p:spPr>
          <a:xfrm>
            <a:off x="1039319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5" name="Rectangle 54">
            <a:extLst>
              <a:ext uri="{FF2B5EF4-FFF2-40B4-BE49-F238E27FC236}">
                <a16:creationId xmlns:a16="http://schemas.microsoft.com/office/drawing/2014/main" id="{2B42D2D7-2049-0CB5-F2E8-02DB0A5F3AAB}"/>
              </a:ext>
            </a:extLst>
          </p:cNvPr>
          <p:cNvSpPr/>
          <p:nvPr/>
        </p:nvSpPr>
        <p:spPr>
          <a:xfrm>
            <a:off x="11062828"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pic>
        <p:nvPicPr>
          <p:cNvPr id="14" name="Picture 13">
            <a:extLst>
              <a:ext uri="{FF2B5EF4-FFF2-40B4-BE49-F238E27FC236}">
                <a16:creationId xmlns:a16="http://schemas.microsoft.com/office/drawing/2014/main" id="{0ECC3254-7D0C-85CC-FC34-B1449F64E7C6}"/>
              </a:ext>
            </a:extLst>
          </p:cNvPr>
          <p:cNvPicPr>
            <a:picLocks/>
          </p:cNvPicPr>
          <p:nvPr/>
        </p:nvPicPr>
        <p:blipFill>
          <a:blip r:embed="rId4"/>
          <a:stretch>
            <a:fillRect/>
          </a:stretch>
        </p:blipFill>
        <p:spPr>
          <a:xfrm>
            <a:off x="10149584" y="1627456"/>
            <a:ext cx="764310" cy="759691"/>
          </a:xfrm>
          <a:prstGeom prst="rect">
            <a:avLst/>
          </a:prstGeom>
        </p:spPr>
      </p:pic>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pic>
        <p:nvPicPr>
          <p:cNvPr id="2050" name="Picture 2" descr="xor (exclusive or)">
            <a:extLst>
              <a:ext uri="{FF2B5EF4-FFF2-40B4-BE49-F238E27FC236}">
                <a16:creationId xmlns:a16="http://schemas.microsoft.com/office/drawing/2014/main" id="{2AB0DEFC-7753-4A61-CE82-E99026C611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5259" y="3167013"/>
            <a:ext cx="759691" cy="759691"/>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3">
            <a:extLst>
              <a:ext uri="{FF2B5EF4-FFF2-40B4-BE49-F238E27FC236}">
                <a16:creationId xmlns:a16="http://schemas.microsoft.com/office/drawing/2014/main" id="{7E12E5D7-9C28-F3D4-B80B-7D0753F0C9BE}"/>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1078674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157752-768D-54A2-AAD5-FDB53DDEFD07}"/>
              </a:ext>
            </a:extLst>
          </p:cNvPr>
          <p:cNvPicPr>
            <a:picLocks/>
          </p:cNvPicPr>
          <p:nvPr/>
        </p:nvPicPr>
        <p:blipFill>
          <a:blip r:embed="rId3"/>
          <a:stretch>
            <a:fillRect/>
          </a:stretch>
        </p:blipFill>
        <p:spPr>
          <a:xfrm>
            <a:off x="541475" y="1986571"/>
            <a:ext cx="3479370" cy="2728585"/>
          </a:xfrm>
          <a:prstGeom prst="rect">
            <a:avLst/>
          </a:prstGeom>
        </p:spPr>
      </p:pic>
      <p:pic>
        <p:nvPicPr>
          <p:cNvPr id="1026" name="Picture 2" descr="Firefox - Wikipedia">
            <a:extLst>
              <a:ext uri="{FF2B5EF4-FFF2-40B4-BE49-F238E27FC236}">
                <a16:creationId xmlns:a16="http://schemas.microsoft.com/office/drawing/2014/main" id="{4BCBDB05-9CB5-3CFB-E128-95F483F0A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67" y="4119767"/>
            <a:ext cx="927244" cy="9272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3141DA-6C1B-1430-2E68-F357486CCDEE}"/>
              </a:ext>
            </a:extLst>
          </p:cNvPr>
          <p:cNvSpPr txBox="1"/>
          <p:nvPr/>
        </p:nvSpPr>
        <p:spPr>
          <a:xfrm>
            <a:off x="1025770" y="5047011"/>
            <a:ext cx="1482437" cy="369332"/>
          </a:xfrm>
          <a:prstGeom prst="rect">
            <a:avLst/>
          </a:prstGeom>
          <a:noFill/>
        </p:spPr>
        <p:txBody>
          <a:bodyPr wrap="square" rtlCol="0">
            <a:spAutoFit/>
          </a:bodyPr>
          <a:lstStyle/>
          <a:p>
            <a:r>
              <a:rPr lang="en-CH" dirty="0" err="1"/>
              <a:t>Webbrowser</a:t>
            </a:r>
            <a:endParaRPr lang="en-CH" dirty="0"/>
          </a:p>
        </p:txBody>
      </p:sp>
      <p:pic>
        <p:nvPicPr>
          <p:cNvPr id="7" name="Picture 6">
            <a:extLst>
              <a:ext uri="{FF2B5EF4-FFF2-40B4-BE49-F238E27FC236}">
                <a16:creationId xmlns:a16="http://schemas.microsoft.com/office/drawing/2014/main" id="{897DDD92-3AA9-43C6-FD97-8BC819EBB939}"/>
              </a:ext>
            </a:extLst>
          </p:cNvPr>
          <p:cNvPicPr>
            <a:picLocks/>
          </p:cNvPicPr>
          <p:nvPr/>
        </p:nvPicPr>
        <p:blipFill>
          <a:blip r:embed="rId5"/>
          <a:stretch>
            <a:fillRect/>
          </a:stretch>
        </p:blipFill>
        <p:spPr>
          <a:xfrm>
            <a:off x="433525" y="4174837"/>
            <a:ext cx="847006" cy="817104"/>
          </a:xfrm>
          <a:prstGeom prst="rect">
            <a:avLst/>
          </a:prstGeom>
        </p:spPr>
      </p:pic>
      <p:pic>
        <p:nvPicPr>
          <p:cNvPr id="4" name="Picture 3">
            <a:extLst>
              <a:ext uri="{FF2B5EF4-FFF2-40B4-BE49-F238E27FC236}">
                <a16:creationId xmlns:a16="http://schemas.microsoft.com/office/drawing/2014/main" id="{41979E1F-6B82-5128-5F34-9835C64184C2}"/>
              </a:ext>
            </a:extLst>
          </p:cNvPr>
          <p:cNvPicPr>
            <a:picLocks/>
          </p:cNvPicPr>
          <p:nvPr/>
        </p:nvPicPr>
        <p:blipFill>
          <a:blip r:embed="rId6"/>
          <a:stretch>
            <a:fillRect/>
          </a:stretch>
        </p:blipFill>
        <p:spPr>
          <a:xfrm>
            <a:off x="2506763" y="4119767"/>
            <a:ext cx="927244" cy="923330"/>
          </a:xfrm>
          <a:prstGeom prst="rect">
            <a:avLst/>
          </a:prstGeom>
        </p:spPr>
      </p:pic>
      <p:sp>
        <p:nvSpPr>
          <p:cNvPr id="5" name="TextBox 4">
            <a:extLst>
              <a:ext uri="{FF2B5EF4-FFF2-40B4-BE49-F238E27FC236}">
                <a16:creationId xmlns:a16="http://schemas.microsoft.com/office/drawing/2014/main" id="{4FD53D71-8A32-0339-8BE9-B342883E29B0}"/>
              </a:ext>
            </a:extLst>
          </p:cNvPr>
          <p:cNvSpPr txBox="1"/>
          <p:nvPr/>
        </p:nvSpPr>
        <p:spPr>
          <a:xfrm>
            <a:off x="2131290" y="5098167"/>
            <a:ext cx="1996789" cy="923330"/>
          </a:xfrm>
          <a:prstGeom prst="rect">
            <a:avLst/>
          </a:prstGeom>
          <a:noFill/>
        </p:spPr>
        <p:txBody>
          <a:bodyPr wrap="square" rtlCol="0">
            <a:spAutoFit/>
          </a:bodyPr>
          <a:lstStyle/>
          <a:p>
            <a:pPr algn="ctr"/>
            <a:r>
              <a:rPr lang="en-CH" dirty="0"/>
              <a:t>Cookie</a:t>
            </a:r>
            <a:br>
              <a:rPr lang="en-CH" dirty="0"/>
            </a:br>
            <a:r>
              <a:rPr lang="en-CH" dirty="0"/>
              <a:t>(</a:t>
            </a:r>
            <a:r>
              <a:rPr lang="en-CH" dirty="0" err="1"/>
              <a:t>mit</a:t>
            </a:r>
            <a:r>
              <a:rPr lang="en-CH" dirty="0"/>
              <a:t> </a:t>
            </a:r>
            <a:r>
              <a:rPr lang="en-CH" dirty="0" err="1"/>
              <a:t>sensiblen</a:t>
            </a:r>
            <a:r>
              <a:rPr lang="en-CH" dirty="0"/>
              <a:t> </a:t>
            </a:r>
            <a:r>
              <a:rPr lang="en-CH" dirty="0" err="1"/>
              <a:t>Daten</a:t>
            </a:r>
            <a:r>
              <a:rPr lang="en-CH" dirty="0"/>
              <a:t>)</a:t>
            </a:r>
          </a:p>
        </p:txBody>
      </p:sp>
      <p:pic>
        <p:nvPicPr>
          <p:cNvPr id="11" name="Picture 10">
            <a:extLst>
              <a:ext uri="{FF2B5EF4-FFF2-40B4-BE49-F238E27FC236}">
                <a16:creationId xmlns:a16="http://schemas.microsoft.com/office/drawing/2014/main" id="{B3932A14-56C2-F31F-0730-96F422E5C915}"/>
              </a:ext>
            </a:extLst>
          </p:cNvPr>
          <p:cNvPicPr>
            <a:picLocks/>
          </p:cNvPicPr>
          <p:nvPr/>
        </p:nvPicPr>
        <p:blipFill>
          <a:blip r:embed="rId7"/>
          <a:stretch>
            <a:fillRect/>
          </a:stretch>
        </p:blipFill>
        <p:spPr>
          <a:xfrm>
            <a:off x="5957455" y="181657"/>
            <a:ext cx="1625600" cy="1625600"/>
          </a:xfrm>
          <a:prstGeom prst="rect">
            <a:avLst/>
          </a:prstGeom>
        </p:spPr>
      </p:pic>
      <p:pic>
        <p:nvPicPr>
          <p:cNvPr id="12" name="Picture 11">
            <a:extLst>
              <a:ext uri="{FF2B5EF4-FFF2-40B4-BE49-F238E27FC236}">
                <a16:creationId xmlns:a16="http://schemas.microsoft.com/office/drawing/2014/main" id="{910CC678-6891-F6EB-CFA8-1FA38278305C}"/>
              </a:ext>
            </a:extLst>
          </p:cNvPr>
          <p:cNvPicPr>
            <a:picLocks/>
          </p:cNvPicPr>
          <p:nvPr/>
        </p:nvPicPr>
        <p:blipFill>
          <a:blip r:embed="rId8"/>
          <a:stretch>
            <a:fillRect/>
          </a:stretch>
        </p:blipFill>
        <p:spPr>
          <a:xfrm>
            <a:off x="8765310" y="2551546"/>
            <a:ext cx="2549236" cy="2212101"/>
          </a:xfrm>
          <a:prstGeom prst="rect">
            <a:avLst/>
          </a:prstGeom>
        </p:spPr>
      </p:pic>
      <p:pic>
        <p:nvPicPr>
          <p:cNvPr id="1028" name="Picture 4" descr="Instagram Logo - Free Vectors &amp; PSDs to Download">
            <a:extLst>
              <a:ext uri="{FF2B5EF4-FFF2-40B4-BE49-F238E27FC236}">
                <a16:creationId xmlns:a16="http://schemas.microsoft.com/office/drawing/2014/main" id="{5E1DF9AF-1BF0-3922-AA9D-82B0431268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9419" y="3869699"/>
            <a:ext cx="845457" cy="84545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8FAE45D5-D7A7-0163-D84D-9978C97C056A}"/>
              </a:ext>
            </a:extLst>
          </p:cNvPr>
          <p:cNvCxnSpPr>
            <a:endCxn id="11" idx="1"/>
          </p:cNvCxnSpPr>
          <p:nvPr/>
        </p:nvCxnSpPr>
        <p:spPr>
          <a:xfrm rot="5400000" flipH="1" flipV="1">
            <a:off x="2933767" y="1031076"/>
            <a:ext cx="3060307" cy="2987070"/>
          </a:xfrm>
          <a:prstGeom prst="bentConnector2">
            <a:avLst/>
          </a:prstGeom>
          <a:ln w="88900">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7A40ECD5-A931-DBA0-DC88-9FF4C64CA1F5}"/>
              </a:ext>
            </a:extLst>
          </p:cNvPr>
          <p:cNvCxnSpPr>
            <a:cxnSpLocks/>
            <a:stCxn id="11" idx="3"/>
            <a:endCxn id="12" idx="0"/>
          </p:cNvCxnSpPr>
          <p:nvPr/>
        </p:nvCxnSpPr>
        <p:spPr>
          <a:xfrm>
            <a:off x="7583055" y="994457"/>
            <a:ext cx="2456873" cy="1557089"/>
          </a:xfrm>
          <a:prstGeom prst="bentConnector2">
            <a:avLst/>
          </a:prstGeom>
          <a:ln w="8890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7961E76-E92C-61AC-D90B-186CA874C202}"/>
              </a:ext>
            </a:extLst>
          </p:cNvPr>
          <p:cNvSpPr txBox="1"/>
          <p:nvPr/>
        </p:nvSpPr>
        <p:spPr>
          <a:xfrm>
            <a:off x="6234546" y="1622591"/>
            <a:ext cx="1597891" cy="369332"/>
          </a:xfrm>
          <a:prstGeom prst="rect">
            <a:avLst/>
          </a:prstGeom>
          <a:noFill/>
        </p:spPr>
        <p:txBody>
          <a:bodyPr wrap="square" rtlCol="0">
            <a:spAutoFit/>
          </a:bodyPr>
          <a:lstStyle/>
          <a:p>
            <a:r>
              <a:rPr lang="en-CH" dirty="0"/>
              <a:t>Internet</a:t>
            </a:r>
          </a:p>
        </p:txBody>
      </p:sp>
    </p:spTree>
    <p:extLst>
      <p:ext uri="{BB962C8B-B14F-4D97-AF65-F5344CB8AC3E}">
        <p14:creationId xmlns:p14="http://schemas.microsoft.com/office/powerpoint/2010/main" val="367499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3"/>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4"/>
          <a:stretch>
            <a:fillRect/>
          </a:stretch>
        </p:blipFill>
        <p:spPr>
          <a:xfrm>
            <a:off x="3344717" y="65462"/>
            <a:ext cx="764310" cy="759691"/>
          </a:xfrm>
          <a:prstGeom prst="rect">
            <a:avLst/>
          </a:prstGeom>
        </p:spPr>
      </p:pic>
      <p:sp>
        <p:nvSpPr>
          <p:cNvPr id="30" name="Rectangle 29">
            <a:extLst>
              <a:ext uri="{FF2B5EF4-FFF2-40B4-BE49-F238E27FC236}">
                <a16:creationId xmlns:a16="http://schemas.microsoft.com/office/drawing/2014/main" id="{A07F7287-6132-C186-29B4-B457C2EE7F8D}"/>
              </a:ext>
            </a:extLst>
          </p:cNvPr>
          <p:cNvSpPr/>
          <p:nvPr/>
        </p:nvSpPr>
        <p:spPr>
          <a:xfrm>
            <a:off x="5267018"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73</a:t>
            </a:r>
          </a:p>
        </p:txBody>
      </p:sp>
      <p:sp>
        <p:nvSpPr>
          <p:cNvPr id="31" name="Rectangle 30">
            <a:extLst>
              <a:ext uri="{FF2B5EF4-FFF2-40B4-BE49-F238E27FC236}">
                <a16:creationId xmlns:a16="http://schemas.microsoft.com/office/drawing/2014/main" id="{A0B7621D-3829-D060-146D-D2B2DD89B250}"/>
              </a:ext>
            </a:extLst>
          </p:cNvPr>
          <p:cNvSpPr/>
          <p:nvPr/>
        </p:nvSpPr>
        <p:spPr>
          <a:xfrm>
            <a:off x="594589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43</a:t>
            </a:r>
          </a:p>
        </p:txBody>
      </p:sp>
      <p:sp>
        <p:nvSpPr>
          <p:cNvPr id="32" name="Rectangle 31">
            <a:extLst>
              <a:ext uri="{FF2B5EF4-FFF2-40B4-BE49-F238E27FC236}">
                <a16:creationId xmlns:a16="http://schemas.microsoft.com/office/drawing/2014/main" id="{FB9E9F35-C39D-7009-28AA-54D6CEEB3411}"/>
              </a:ext>
            </a:extLst>
          </p:cNvPr>
          <p:cNvSpPr/>
          <p:nvPr/>
        </p:nvSpPr>
        <p:spPr>
          <a:xfrm>
            <a:off x="6620146"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48</a:t>
            </a:r>
          </a:p>
        </p:txBody>
      </p:sp>
      <p:sp>
        <p:nvSpPr>
          <p:cNvPr id="33" name="Rectangle 32">
            <a:extLst>
              <a:ext uri="{FF2B5EF4-FFF2-40B4-BE49-F238E27FC236}">
                <a16:creationId xmlns:a16="http://schemas.microsoft.com/office/drawing/2014/main" id="{1E13ECAA-F43E-4482-3A44-2800B88A8E73}"/>
              </a:ext>
            </a:extLst>
          </p:cNvPr>
          <p:cNvSpPr/>
          <p:nvPr/>
        </p:nvSpPr>
        <p:spPr>
          <a:xfrm>
            <a:off x="729440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4D</a:t>
            </a:r>
          </a:p>
        </p:txBody>
      </p:sp>
      <p:sp>
        <p:nvSpPr>
          <p:cNvPr id="34" name="Rectangle 33">
            <a:extLst>
              <a:ext uri="{FF2B5EF4-FFF2-40B4-BE49-F238E27FC236}">
                <a16:creationId xmlns:a16="http://schemas.microsoft.com/office/drawing/2014/main" id="{6BC0D6BB-46B7-EED7-430B-E3F7EDFAFECF}"/>
              </a:ext>
            </a:extLst>
          </p:cNvPr>
          <p:cNvSpPr/>
          <p:nvPr/>
        </p:nvSpPr>
        <p:spPr>
          <a:xfrm>
            <a:off x="5267018"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5" name="Rectangle 34">
            <a:extLst>
              <a:ext uri="{FF2B5EF4-FFF2-40B4-BE49-F238E27FC236}">
                <a16:creationId xmlns:a16="http://schemas.microsoft.com/office/drawing/2014/main" id="{A8FFF74E-0DC3-7544-8039-37C862AC4DC4}"/>
              </a:ext>
            </a:extLst>
          </p:cNvPr>
          <p:cNvSpPr/>
          <p:nvPr/>
        </p:nvSpPr>
        <p:spPr>
          <a:xfrm>
            <a:off x="594589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6" name="Rectangle 35">
            <a:extLst>
              <a:ext uri="{FF2B5EF4-FFF2-40B4-BE49-F238E27FC236}">
                <a16:creationId xmlns:a16="http://schemas.microsoft.com/office/drawing/2014/main" id="{6C7754CF-B7AF-D35D-64C6-1FC2E2CD6ACC}"/>
              </a:ext>
            </a:extLst>
          </p:cNvPr>
          <p:cNvSpPr/>
          <p:nvPr/>
        </p:nvSpPr>
        <p:spPr>
          <a:xfrm>
            <a:off x="6624764"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47</a:t>
            </a:r>
          </a:p>
        </p:txBody>
      </p:sp>
      <p:sp>
        <p:nvSpPr>
          <p:cNvPr id="37" name="Rectangle 36">
            <a:extLst>
              <a:ext uri="{FF2B5EF4-FFF2-40B4-BE49-F238E27FC236}">
                <a16:creationId xmlns:a16="http://schemas.microsoft.com/office/drawing/2014/main" id="{8024F664-AF33-899D-C433-C2978EC0C6CE}"/>
              </a:ext>
            </a:extLst>
          </p:cNvPr>
          <p:cNvSpPr/>
          <p:nvPr/>
        </p:nvSpPr>
        <p:spPr>
          <a:xfrm>
            <a:off x="729440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8" name="Rectangle 37">
            <a:extLst>
              <a:ext uri="{FF2B5EF4-FFF2-40B4-BE49-F238E27FC236}">
                <a16:creationId xmlns:a16="http://schemas.microsoft.com/office/drawing/2014/main" id="{1E77D3F1-D2AA-BE72-8F4A-0639485B3585}"/>
              </a:ext>
            </a:extLst>
          </p:cNvPr>
          <p:cNvSpPr/>
          <p:nvPr/>
        </p:nvSpPr>
        <p:spPr>
          <a:xfrm>
            <a:off x="5267018"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39" name="Rectangle 38">
            <a:extLst>
              <a:ext uri="{FF2B5EF4-FFF2-40B4-BE49-F238E27FC236}">
                <a16:creationId xmlns:a16="http://schemas.microsoft.com/office/drawing/2014/main" id="{EC9CE171-DD60-6EF6-550E-5F6EB353F95E}"/>
              </a:ext>
            </a:extLst>
          </p:cNvPr>
          <p:cNvSpPr/>
          <p:nvPr/>
        </p:nvSpPr>
        <p:spPr>
          <a:xfrm>
            <a:off x="594589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0" name="Rectangle 39">
            <a:extLst>
              <a:ext uri="{FF2B5EF4-FFF2-40B4-BE49-F238E27FC236}">
                <a16:creationId xmlns:a16="http://schemas.microsoft.com/office/drawing/2014/main" id="{16842E5B-712A-6FB0-32D1-D007FD5F572E}"/>
              </a:ext>
            </a:extLst>
          </p:cNvPr>
          <p:cNvSpPr/>
          <p:nvPr/>
        </p:nvSpPr>
        <p:spPr>
          <a:xfrm>
            <a:off x="6620146"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41" name="Rectangle 40">
            <a:extLst>
              <a:ext uri="{FF2B5EF4-FFF2-40B4-BE49-F238E27FC236}">
                <a16:creationId xmlns:a16="http://schemas.microsoft.com/office/drawing/2014/main" id="{FCF26E5C-B14B-9CD5-959E-3FA5BBD1B465}"/>
              </a:ext>
            </a:extLst>
          </p:cNvPr>
          <p:cNvSpPr/>
          <p:nvPr/>
        </p:nvSpPr>
        <p:spPr>
          <a:xfrm>
            <a:off x="729440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2" name="Rectangle 41">
            <a:extLst>
              <a:ext uri="{FF2B5EF4-FFF2-40B4-BE49-F238E27FC236}">
                <a16:creationId xmlns:a16="http://schemas.microsoft.com/office/drawing/2014/main" id="{8E3FA840-7D7C-3FEA-309A-618BE0CA7B07}"/>
              </a:ext>
            </a:extLst>
          </p:cNvPr>
          <p:cNvSpPr/>
          <p:nvPr/>
        </p:nvSpPr>
        <p:spPr>
          <a:xfrm>
            <a:off x="5267018"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53</a:t>
            </a:r>
          </a:p>
        </p:txBody>
      </p:sp>
      <p:sp>
        <p:nvSpPr>
          <p:cNvPr id="43" name="Rectangle 42">
            <a:extLst>
              <a:ext uri="{FF2B5EF4-FFF2-40B4-BE49-F238E27FC236}">
                <a16:creationId xmlns:a16="http://schemas.microsoft.com/office/drawing/2014/main" id="{B0B89D11-BC40-CBF5-975D-D5E5A5FA8FD7}"/>
              </a:ext>
            </a:extLst>
          </p:cNvPr>
          <p:cNvSpPr/>
          <p:nvPr/>
        </p:nvSpPr>
        <p:spPr>
          <a:xfrm>
            <a:off x="594589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4" name="Rectangle 43">
            <a:extLst>
              <a:ext uri="{FF2B5EF4-FFF2-40B4-BE49-F238E27FC236}">
                <a16:creationId xmlns:a16="http://schemas.microsoft.com/office/drawing/2014/main" id="{BE05B7CD-4F94-64CE-0334-8319B0A3D81C}"/>
              </a:ext>
            </a:extLst>
          </p:cNvPr>
          <p:cNvSpPr/>
          <p:nvPr/>
        </p:nvSpPr>
        <p:spPr>
          <a:xfrm>
            <a:off x="6624764"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55</a:t>
            </a:r>
          </a:p>
        </p:txBody>
      </p:sp>
      <p:sp>
        <p:nvSpPr>
          <p:cNvPr id="45" name="Rectangle 44">
            <a:extLst>
              <a:ext uri="{FF2B5EF4-FFF2-40B4-BE49-F238E27FC236}">
                <a16:creationId xmlns:a16="http://schemas.microsoft.com/office/drawing/2014/main" id="{2E0504EF-B234-DA9D-5822-0EFD19290FA3}"/>
              </a:ext>
            </a:extLst>
          </p:cNvPr>
          <p:cNvSpPr/>
          <p:nvPr/>
        </p:nvSpPr>
        <p:spPr>
          <a:xfrm>
            <a:off x="729440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46</a:t>
            </a:r>
          </a:p>
        </p:txBody>
      </p:sp>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4"/>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4"/>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4"/>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4"/>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4"/>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4"/>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4"/>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4"/>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4"/>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23" name="Rectangle 22">
            <a:extLst>
              <a:ext uri="{FF2B5EF4-FFF2-40B4-BE49-F238E27FC236}">
                <a16:creationId xmlns:a16="http://schemas.microsoft.com/office/drawing/2014/main" id="{984DB66A-9F3B-1212-37FE-F0CE167977A5}"/>
              </a:ext>
            </a:extLst>
          </p:cNvPr>
          <p:cNvSpPr/>
          <p:nvPr/>
        </p:nvSpPr>
        <p:spPr>
          <a:xfrm>
            <a:off x="5267018"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8" name="Rectangle 27">
            <a:extLst>
              <a:ext uri="{FF2B5EF4-FFF2-40B4-BE49-F238E27FC236}">
                <a16:creationId xmlns:a16="http://schemas.microsoft.com/office/drawing/2014/main" id="{B7F9274C-970C-2579-4D8A-BA07E94A4374}"/>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9" name="Rectangle 28">
            <a:extLst>
              <a:ext uri="{FF2B5EF4-FFF2-40B4-BE49-F238E27FC236}">
                <a16:creationId xmlns:a16="http://schemas.microsoft.com/office/drawing/2014/main" id="{18576FF6-662E-51D4-F30C-50550154B5BC}"/>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6" name="Rectangle 45">
            <a:extLst>
              <a:ext uri="{FF2B5EF4-FFF2-40B4-BE49-F238E27FC236}">
                <a16:creationId xmlns:a16="http://schemas.microsoft.com/office/drawing/2014/main" id="{9AFF808F-2CAA-1E4A-D133-59277F5E5E42}"/>
              </a:ext>
            </a:extLst>
          </p:cNvPr>
          <p:cNvSpPr/>
          <p:nvPr/>
        </p:nvSpPr>
        <p:spPr>
          <a:xfrm>
            <a:off x="6624764"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7" name="Rectangle 46">
            <a:extLst>
              <a:ext uri="{FF2B5EF4-FFF2-40B4-BE49-F238E27FC236}">
                <a16:creationId xmlns:a16="http://schemas.microsoft.com/office/drawing/2014/main" id="{D2D71D54-6984-BB8E-97A6-8974375B2322}"/>
              </a:ext>
            </a:extLst>
          </p:cNvPr>
          <p:cNvSpPr/>
          <p:nvPr/>
        </p:nvSpPr>
        <p:spPr>
          <a:xfrm>
            <a:off x="729440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8" name="Rectangle 47">
            <a:extLst>
              <a:ext uri="{FF2B5EF4-FFF2-40B4-BE49-F238E27FC236}">
                <a16:creationId xmlns:a16="http://schemas.microsoft.com/office/drawing/2014/main" id="{8E25D9C2-D8FC-6AEC-81FC-3A454597C3DE}"/>
              </a:ext>
            </a:extLst>
          </p:cNvPr>
          <p:cNvSpPr/>
          <p:nvPr/>
        </p:nvSpPr>
        <p:spPr>
          <a:xfrm>
            <a:off x="5267018"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9" name="Rectangle 48">
            <a:extLst>
              <a:ext uri="{FF2B5EF4-FFF2-40B4-BE49-F238E27FC236}">
                <a16:creationId xmlns:a16="http://schemas.microsoft.com/office/drawing/2014/main" id="{9071831F-26D2-5D87-F9E3-6B8C8C69D3FA}"/>
              </a:ext>
            </a:extLst>
          </p:cNvPr>
          <p:cNvSpPr/>
          <p:nvPr/>
        </p:nvSpPr>
        <p:spPr>
          <a:xfrm>
            <a:off x="59458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0" name="Rectangle 49">
            <a:extLst>
              <a:ext uri="{FF2B5EF4-FFF2-40B4-BE49-F238E27FC236}">
                <a16:creationId xmlns:a16="http://schemas.microsoft.com/office/drawing/2014/main" id="{D3010B85-FBB6-3AA3-85E0-288725ABEF47}"/>
              </a:ext>
            </a:extLst>
          </p:cNvPr>
          <p:cNvSpPr/>
          <p:nvPr/>
        </p:nvSpPr>
        <p:spPr>
          <a:xfrm>
            <a:off x="662014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 name="Rectangle 50">
            <a:extLst>
              <a:ext uri="{FF2B5EF4-FFF2-40B4-BE49-F238E27FC236}">
                <a16:creationId xmlns:a16="http://schemas.microsoft.com/office/drawing/2014/main" id="{92978C2A-8B86-FF2F-0971-863F01A4FC39}"/>
              </a:ext>
            </a:extLst>
          </p:cNvPr>
          <p:cNvSpPr/>
          <p:nvPr/>
        </p:nvSpPr>
        <p:spPr>
          <a:xfrm>
            <a:off x="729440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 name="Rectangle 51">
            <a:extLst>
              <a:ext uri="{FF2B5EF4-FFF2-40B4-BE49-F238E27FC236}">
                <a16:creationId xmlns:a16="http://schemas.microsoft.com/office/drawing/2014/main" id="{865C083C-5AB8-B108-1C06-F94BDB6DD806}"/>
              </a:ext>
            </a:extLst>
          </p:cNvPr>
          <p:cNvSpPr/>
          <p:nvPr/>
        </p:nvSpPr>
        <p:spPr>
          <a:xfrm>
            <a:off x="5267018"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 name="Rectangle 52">
            <a:extLst>
              <a:ext uri="{FF2B5EF4-FFF2-40B4-BE49-F238E27FC236}">
                <a16:creationId xmlns:a16="http://schemas.microsoft.com/office/drawing/2014/main" id="{D090C0B4-2442-D571-CAC6-BD8D3DF10C45}"/>
              </a:ext>
            </a:extLst>
          </p:cNvPr>
          <p:cNvSpPr/>
          <p:nvPr/>
        </p:nvSpPr>
        <p:spPr>
          <a:xfrm>
            <a:off x="594589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 name="Rectangle 53">
            <a:extLst>
              <a:ext uri="{FF2B5EF4-FFF2-40B4-BE49-F238E27FC236}">
                <a16:creationId xmlns:a16="http://schemas.microsoft.com/office/drawing/2014/main" id="{8F7FCA63-BAF4-AF59-C0BE-F3882469CEDF}"/>
              </a:ext>
            </a:extLst>
          </p:cNvPr>
          <p:cNvSpPr/>
          <p:nvPr/>
        </p:nvSpPr>
        <p:spPr>
          <a:xfrm>
            <a:off x="6624764"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5" name="Rectangle 54">
            <a:extLst>
              <a:ext uri="{FF2B5EF4-FFF2-40B4-BE49-F238E27FC236}">
                <a16:creationId xmlns:a16="http://schemas.microsoft.com/office/drawing/2014/main" id="{2B42D2D7-2049-0CB5-F2E8-02DB0A5F3AAB}"/>
              </a:ext>
            </a:extLst>
          </p:cNvPr>
          <p:cNvSpPr/>
          <p:nvPr/>
        </p:nvSpPr>
        <p:spPr>
          <a:xfrm>
            <a:off x="729440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Title 3">
            <a:extLst>
              <a:ext uri="{FF2B5EF4-FFF2-40B4-BE49-F238E27FC236}">
                <a16:creationId xmlns:a16="http://schemas.microsoft.com/office/drawing/2014/main" id="{C449B093-6F21-4548-2DDD-5FE65B65C693}"/>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373114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sp>
        <p:nvSpPr>
          <p:cNvPr id="30" name="Rectangle 29">
            <a:extLst>
              <a:ext uri="{FF2B5EF4-FFF2-40B4-BE49-F238E27FC236}">
                <a16:creationId xmlns:a16="http://schemas.microsoft.com/office/drawing/2014/main" id="{A07F7287-6132-C186-29B4-B457C2EE7F8D}"/>
              </a:ext>
            </a:extLst>
          </p:cNvPr>
          <p:cNvSpPr/>
          <p:nvPr/>
        </p:nvSpPr>
        <p:spPr>
          <a:xfrm>
            <a:off x="5267018"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73</a:t>
            </a:r>
          </a:p>
        </p:txBody>
      </p:sp>
      <p:sp>
        <p:nvSpPr>
          <p:cNvPr id="31" name="Rectangle 30">
            <a:extLst>
              <a:ext uri="{FF2B5EF4-FFF2-40B4-BE49-F238E27FC236}">
                <a16:creationId xmlns:a16="http://schemas.microsoft.com/office/drawing/2014/main" id="{A0B7621D-3829-D060-146D-D2B2DD89B250}"/>
              </a:ext>
            </a:extLst>
          </p:cNvPr>
          <p:cNvSpPr/>
          <p:nvPr/>
        </p:nvSpPr>
        <p:spPr>
          <a:xfrm>
            <a:off x="594589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43</a:t>
            </a:r>
          </a:p>
        </p:txBody>
      </p:sp>
      <p:sp>
        <p:nvSpPr>
          <p:cNvPr id="32" name="Rectangle 31">
            <a:extLst>
              <a:ext uri="{FF2B5EF4-FFF2-40B4-BE49-F238E27FC236}">
                <a16:creationId xmlns:a16="http://schemas.microsoft.com/office/drawing/2014/main" id="{FB9E9F35-C39D-7009-28AA-54D6CEEB3411}"/>
              </a:ext>
            </a:extLst>
          </p:cNvPr>
          <p:cNvSpPr/>
          <p:nvPr/>
        </p:nvSpPr>
        <p:spPr>
          <a:xfrm>
            <a:off x="6620146"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48</a:t>
            </a:r>
          </a:p>
        </p:txBody>
      </p:sp>
      <p:sp>
        <p:nvSpPr>
          <p:cNvPr id="33" name="Rectangle 32">
            <a:extLst>
              <a:ext uri="{FF2B5EF4-FFF2-40B4-BE49-F238E27FC236}">
                <a16:creationId xmlns:a16="http://schemas.microsoft.com/office/drawing/2014/main" id="{1E13ECAA-F43E-4482-3A44-2800B88A8E73}"/>
              </a:ext>
            </a:extLst>
          </p:cNvPr>
          <p:cNvSpPr/>
          <p:nvPr/>
        </p:nvSpPr>
        <p:spPr>
          <a:xfrm>
            <a:off x="7294401" y="2263005"/>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4D</a:t>
            </a:r>
          </a:p>
        </p:txBody>
      </p:sp>
      <p:sp>
        <p:nvSpPr>
          <p:cNvPr id="34" name="Rectangle 33">
            <a:extLst>
              <a:ext uri="{FF2B5EF4-FFF2-40B4-BE49-F238E27FC236}">
                <a16:creationId xmlns:a16="http://schemas.microsoft.com/office/drawing/2014/main" id="{6BC0D6BB-46B7-EED7-430B-E3F7EDFAFECF}"/>
              </a:ext>
            </a:extLst>
          </p:cNvPr>
          <p:cNvSpPr/>
          <p:nvPr/>
        </p:nvSpPr>
        <p:spPr>
          <a:xfrm>
            <a:off x="5267018"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5" name="Rectangle 34">
            <a:extLst>
              <a:ext uri="{FF2B5EF4-FFF2-40B4-BE49-F238E27FC236}">
                <a16:creationId xmlns:a16="http://schemas.microsoft.com/office/drawing/2014/main" id="{A8FFF74E-0DC3-7544-8039-37C862AC4DC4}"/>
              </a:ext>
            </a:extLst>
          </p:cNvPr>
          <p:cNvSpPr/>
          <p:nvPr/>
        </p:nvSpPr>
        <p:spPr>
          <a:xfrm>
            <a:off x="594589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6" name="Rectangle 35">
            <a:extLst>
              <a:ext uri="{FF2B5EF4-FFF2-40B4-BE49-F238E27FC236}">
                <a16:creationId xmlns:a16="http://schemas.microsoft.com/office/drawing/2014/main" id="{6C7754CF-B7AF-D35D-64C6-1FC2E2CD6ACC}"/>
              </a:ext>
            </a:extLst>
          </p:cNvPr>
          <p:cNvSpPr/>
          <p:nvPr/>
        </p:nvSpPr>
        <p:spPr>
          <a:xfrm>
            <a:off x="6624764"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47</a:t>
            </a:r>
          </a:p>
        </p:txBody>
      </p:sp>
      <p:sp>
        <p:nvSpPr>
          <p:cNvPr id="37" name="Rectangle 36">
            <a:extLst>
              <a:ext uri="{FF2B5EF4-FFF2-40B4-BE49-F238E27FC236}">
                <a16:creationId xmlns:a16="http://schemas.microsoft.com/office/drawing/2014/main" id="{8024F664-AF33-899D-C433-C2978EC0C6CE}"/>
              </a:ext>
            </a:extLst>
          </p:cNvPr>
          <p:cNvSpPr/>
          <p:nvPr/>
        </p:nvSpPr>
        <p:spPr>
          <a:xfrm>
            <a:off x="7294401" y="2904932"/>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38" name="Rectangle 37">
            <a:extLst>
              <a:ext uri="{FF2B5EF4-FFF2-40B4-BE49-F238E27FC236}">
                <a16:creationId xmlns:a16="http://schemas.microsoft.com/office/drawing/2014/main" id="{1E77D3F1-D2AA-BE72-8F4A-0639485B3585}"/>
              </a:ext>
            </a:extLst>
          </p:cNvPr>
          <p:cNvSpPr/>
          <p:nvPr/>
        </p:nvSpPr>
        <p:spPr>
          <a:xfrm>
            <a:off x="5267018"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39" name="Rectangle 38">
            <a:extLst>
              <a:ext uri="{FF2B5EF4-FFF2-40B4-BE49-F238E27FC236}">
                <a16:creationId xmlns:a16="http://schemas.microsoft.com/office/drawing/2014/main" id="{EC9CE171-DD60-6EF6-550E-5F6EB353F95E}"/>
              </a:ext>
            </a:extLst>
          </p:cNvPr>
          <p:cNvSpPr/>
          <p:nvPr/>
        </p:nvSpPr>
        <p:spPr>
          <a:xfrm>
            <a:off x="594589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0" name="Rectangle 39">
            <a:extLst>
              <a:ext uri="{FF2B5EF4-FFF2-40B4-BE49-F238E27FC236}">
                <a16:creationId xmlns:a16="http://schemas.microsoft.com/office/drawing/2014/main" id="{16842E5B-712A-6FB0-32D1-D007FD5F572E}"/>
              </a:ext>
            </a:extLst>
          </p:cNvPr>
          <p:cNvSpPr/>
          <p:nvPr/>
        </p:nvSpPr>
        <p:spPr>
          <a:xfrm>
            <a:off x="6620146"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4E</a:t>
            </a:r>
          </a:p>
        </p:txBody>
      </p:sp>
      <p:sp>
        <p:nvSpPr>
          <p:cNvPr id="41" name="Rectangle 40">
            <a:extLst>
              <a:ext uri="{FF2B5EF4-FFF2-40B4-BE49-F238E27FC236}">
                <a16:creationId xmlns:a16="http://schemas.microsoft.com/office/drawing/2014/main" id="{FCF26E5C-B14B-9CD5-959E-3FA5BBD1B465}"/>
              </a:ext>
            </a:extLst>
          </p:cNvPr>
          <p:cNvSpPr/>
          <p:nvPr/>
        </p:nvSpPr>
        <p:spPr>
          <a:xfrm>
            <a:off x="7294401" y="3546859"/>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2" name="Rectangle 41">
            <a:extLst>
              <a:ext uri="{FF2B5EF4-FFF2-40B4-BE49-F238E27FC236}">
                <a16:creationId xmlns:a16="http://schemas.microsoft.com/office/drawing/2014/main" id="{8E3FA840-7D7C-3FEA-309A-618BE0CA7B07}"/>
              </a:ext>
            </a:extLst>
          </p:cNvPr>
          <p:cNvSpPr/>
          <p:nvPr/>
        </p:nvSpPr>
        <p:spPr>
          <a:xfrm>
            <a:off x="5267018"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53</a:t>
            </a:r>
          </a:p>
        </p:txBody>
      </p:sp>
      <p:sp>
        <p:nvSpPr>
          <p:cNvPr id="43" name="Rectangle 42">
            <a:extLst>
              <a:ext uri="{FF2B5EF4-FFF2-40B4-BE49-F238E27FC236}">
                <a16:creationId xmlns:a16="http://schemas.microsoft.com/office/drawing/2014/main" id="{B0B89D11-BC40-CBF5-975D-D5E5A5FA8FD7}"/>
              </a:ext>
            </a:extLst>
          </p:cNvPr>
          <p:cNvSpPr/>
          <p:nvPr/>
        </p:nvSpPr>
        <p:spPr>
          <a:xfrm>
            <a:off x="594589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41</a:t>
            </a:r>
          </a:p>
        </p:txBody>
      </p:sp>
      <p:sp>
        <p:nvSpPr>
          <p:cNvPr id="44" name="Rectangle 43">
            <a:extLst>
              <a:ext uri="{FF2B5EF4-FFF2-40B4-BE49-F238E27FC236}">
                <a16:creationId xmlns:a16="http://schemas.microsoft.com/office/drawing/2014/main" id="{BE05B7CD-4F94-64CE-0334-8319B0A3D81C}"/>
              </a:ext>
            </a:extLst>
          </p:cNvPr>
          <p:cNvSpPr/>
          <p:nvPr/>
        </p:nvSpPr>
        <p:spPr>
          <a:xfrm>
            <a:off x="6624764"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55</a:t>
            </a:r>
          </a:p>
        </p:txBody>
      </p:sp>
      <p:sp>
        <p:nvSpPr>
          <p:cNvPr id="45" name="Rectangle 44">
            <a:extLst>
              <a:ext uri="{FF2B5EF4-FFF2-40B4-BE49-F238E27FC236}">
                <a16:creationId xmlns:a16="http://schemas.microsoft.com/office/drawing/2014/main" id="{2E0504EF-B234-DA9D-5822-0EFD19290FA3}"/>
              </a:ext>
            </a:extLst>
          </p:cNvPr>
          <p:cNvSpPr/>
          <p:nvPr/>
        </p:nvSpPr>
        <p:spPr>
          <a:xfrm>
            <a:off x="7294401" y="4188786"/>
            <a:ext cx="600364"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46</a:t>
            </a:r>
          </a:p>
        </p:txBody>
      </p:sp>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23" name="Rectangle 22">
            <a:extLst>
              <a:ext uri="{FF2B5EF4-FFF2-40B4-BE49-F238E27FC236}">
                <a16:creationId xmlns:a16="http://schemas.microsoft.com/office/drawing/2014/main" id="{984DB66A-9F3B-1212-37FE-F0CE167977A5}"/>
              </a:ext>
            </a:extLst>
          </p:cNvPr>
          <p:cNvSpPr/>
          <p:nvPr/>
        </p:nvSpPr>
        <p:spPr>
          <a:xfrm>
            <a:off x="5267018"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8" name="Rectangle 27">
            <a:extLst>
              <a:ext uri="{FF2B5EF4-FFF2-40B4-BE49-F238E27FC236}">
                <a16:creationId xmlns:a16="http://schemas.microsoft.com/office/drawing/2014/main" id="{B7F9274C-970C-2579-4D8A-BA07E94A4374}"/>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9" name="Rectangle 28">
            <a:extLst>
              <a:ext uri="{FF2B5EF4-FFF2-40B4-BE49-F238E27FC236}">
                <a16:creationId xmlns:a16="http://schemas.microsoft.com/office/drawing/2014/main" id="{18576FF6-662E-51D4-F30C-50550154B5BC}"/>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6" name="Rectangle 45">
            <a:extLst>
              <a:ext uri="{FF2B5EF4-FFF2-40B4-BE49-F238E27FC236}">
                <a16:creationId xmlns:a16="http://schemas.microsoft.com/office/drawing/2014/main" id="{9AFF808F-2CAA-1E4A-D133-59277F5E5E42}"/>
              </a:ext>
            </a:extLst>
          </p:cNvPr>
          <p:cNvSpPr/>
          <p:nvPr/>
        </p:nvSpPr>
        <p:spPr>
          <a:xfrm>
            <a:off x="6624764"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7" name="Rectangle 46">
            <a:extLst>
              <a:ext uri="{FF2B5EF4-FFF2-40B4-BE49-F238E27FC236}">
                <a16:creationId xmlns:a16="http://schemas.microsoft.com/office/drawing/2014/main" id="{D2D71D54-6984-BB8E-97A6-8974375B2322}"/>
              </a:ext>
            </a:extLst>
          </p:cNvPr>
          <p:cNvSpPr/>
          <p:nvPr/>
        </p:nvSpPr>
        <p:spPr>
          <a:xfrm>
            <a:off x="729440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8" name="Rectangle 47">
            <a:extLst>
              <a:ext uri="{FF2B5EF4-FFF2-40B4-BE49-F238E27FC236}">
                <a16:creationId xmlns:a16="http://schemas.microsoft.com/office/drawing/2014/main" id="{8E25D9C2-D8FC-6AEC-81FC-3A454597C3DE}"/>
              </a:ext>
            </a:extLst>
          </p:cNvPr>
          <p:cNvSpPr/>
          <p:nvPr/>
        </p:nvSpPr>
        <p:spPr>
          <a:xfrm>
            <a:off x="5267018"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9" name="Rectangle 48">
            <a:extLst>
              <a:ext uri="{FF2B5EF4-FFF2-40B4-BE49-F238E27FC236}">
                <a16:creationId xmlns:a16="http://schemas.microsoft.com/office/drawing/2014/main" id="{9071831F-26D2-5D87-F9E3-6B8C8C69D3FA}"/>
              </a:ext>
            </a:extLst>
          </p:cNvPr>
          <p:cNvSpPr/>
          <p:nvPr/>
        </p:nvSpPr>
        <p:spPr>
          <a:xfrm>
            <a:off x="59458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0" name="Rectangle 49">
            <a:extLst>
              <a:ext uri="{FF2B5EF4-FFF2-40B4-BE49-F238E27FC236}">
                <a16:creationId xmlns:a16="http://schemas.microsoft.com/office/drawing/2014/main" id="{D3010B85-FBB6-3AA3-85E0-288725ABEF47}"/>
              </a:ext>
            </a:extLst>
          </p:cNvPr>
          <p:cNvSpPr/>
          <p:nvPr/>
        </p:nvSpPr>
        <p:spPr>
          <a:xfrm>
            <a:off x="662014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 name="Rectangle 50">
            <a:extLst>
              <a:ext uri="{FF2B5EF4-FFF2-40B4-BE49-F238E27FC236}">
                <a16:creationId xmlns:a16="http://schemas.microsoft.com/office/drawing/2014/main" id="{92978C2A-8B86-FF2F-0971-863F01A4FC39}"/>
              </a:ext>
            </a:extLst>
          </p:cNvPr>
          <p:cNvSpPr/>
          <p:nvPr/>
        </p:nvSpPr>
        <p:spPr>
          <a:xfrm>
            <a:off x="729440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 name="Rectangle 51">
            <a:extLst>
              <a:ext uri="{FF2B5EF4-FFF2-40B4-BE49-F238E27FC236}">
                <a16:creationId xmlns:a16="http://schemas.microsoft.com/office/drawing/2014/main" id="{865C083C-5AB8-B108-1C06-F94BDB6DD806}"/>
              </a:ext>
            </a:extLst>
          </p:cNvPr>
          <p:cNvSpPr/>
          <p:nvPr/>
        </p:nvSpPr>
        <p:spPr>
          <a:xfrm>
            <a:off x="5267018"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 name="Rectangle 52">
            <a:extLst>
              <a:ext uri="{FF2B5EF4-FFF2-40B4-BE49-F238E27FC236}">
                <a16:creationId xmlns:a16="http://schemas.microsoft.com/office/drawing/2014/main" id="{D090C0B4-2442-D571-CAC6-BD8D3DF10C45}"/>
              </a:ext>
            </a:extLst>
          </p:cNvPr>
          <p:cNvSpPr/>
          <p:nvPr/>
        </p:nvSpPr>
        <p:spPr>
          <a:xfrm>
            <a:off x="594589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 name="Rectangle 53">
            <a:extLst>
              <a:ext uri="{FF2B5EF4-FFF2-40B4-BE49-F238E27FC236}">
                <a16:creationId xmlns:a16="http://schemas.microsoft.com/office/drawing/2014/main" id="{8F7FCA63-BAF4-AF59-C0BE-F3882469CEDF}"/>
              </a:ext>
            </a:extLst>
          </p:cNvPr>
          <p:cNvSpPr/>
          <p:nvPr/>
        </p:nvSpPr>
        <p:spPr>
          <a:xfrm>
            <a:off x="6624764"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5" name="Rectangle 54">
            <a:extLst>
              <a:ext uri="{FF2B5EF4-FFF2-40B4-BE49-F238E27FC236}">
                <a16:creationId xmlns:a16="http://schemas.microsoft.com/office/drawing/2014/main" id="{2B42D2D7-2049-0CB5-F2E8-02DB0A5F3AAB}"/>
              </a:ext>
            </a:extLst>
          </p:cNvPr>
          <p:cNvSpPr/>
          <p:nvPr/>
        </p:nvSpPr>
        <p:spPr>
          <a:xfrm>
            <a:off x="729440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pic>
        <p:nvPicPr>
          <p:cNvPr id="5122" name="Picture 2" descr="AES S-Box (Rijndael S-Box) 16 . | Download Scientific Diagram">
            <a:extLst>
              <a:ext uri="{FF2B5EF4-FFF2-40B4-BE49-F238E27FC236}">
                <a16:creationId xmlns:a16="http://schemas.microsoft.com/office/drawing/2014/main" id="{FA8668A9-B423-B115-D24F-3F529F926D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3343" y="58187"/>
            <a:ext cx="4715561" cy="219754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5B19EF5E-946F-7529-3CBA-266788A010A5}"/>
              </a:ext>
            </a:extLst>
          </p:cNvPr>
          <p:cNvCxnSpPr/>
          <p:nvPr/>
        </p:nvCxnSpPr>
        <p:spPr>
          <a:xfrm flipH="1">
            <a:off x="6993672" y="1890688"/>
            <a:ext cx="2002546" cy="1291335"/>
          </a:xfrm>
          <a:prstGeom prst="straightConnector1">
            <a:avLst/>
          </a:prstGeom>
          <a:ln w="76200">
            <a:tailEnd type="triangle"/>
          </a:ln>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B5554B7-18BE-BEF4-57B3-B62848B7D619}"/>
              </a:ext>
            </a:extLst>
          </p:cNvPr>
          <p:cNvSpPr txBox="1"/>
          <p:nvPr/>
        </p:nvSpPr>
        <p:spPr>
          <a:xfrm>
            <a:off x="5643421" y="5554628"/>
            <a:ext cx="6322278" cy="1077218"/>
          </a:xfrm>
          <a:prstGeom prst="rect">
            <a:avLst/>
          </a:prstGeom>
          <a:solidFill>
            <a:srgbClr val="FFC000"/>
          </a:solidFill>
        </p:spPr>
        <p:txBody>
          <a:bodyPr wrap="square" rtlCol="0">
            <a:spAutoFit/>
          </a:bodyPr>
          <a:lstStyle/>
          <a:p>
            <a:r>
              <a:rPr lang="en-CH" sz="3200" dirty="0" err="1"/>
              <a:t>Welchen</a:t>
            </a:r>
            <a:r>
              <a:rPr lang="en-CH" sz="3200" dirty="0"/>
              <a:t> </a:t>
            </a:r>
            <a:r>
              <a:rPr lang="en-CH" sz="3200" dirty="0" err="1"/>
              <a:t>Algorithmus</a:t>
            </a:r>
            <a:r>
              <a:rPr lang="en-CH" sz="3200" dirty="0"/>
              <a:t> </a:t>
            </a:r>
            <a:r>
              <a:rPr lang="en-CH" sz="3200" dirty="0" err="1"/>
              <a:t>kennen</a:t>
            </a:r>
            <a:r>
              <a:rPr lang="en-CH" sz="3200" dirty="0"/>
              <a:t> Sie, der </a:t>
            </a:r>
            <a:r>
              <a:rPr lang="en-CH" sz="3200" dirty="0" err="1"/>
              <a:t>auch</a:t>
            </a:r>
            <a:r>
              <a:rPr lang="en-CH" sz="3200" dirty="0"/>
              <a:t> </a:t>
            </a:r>
            <a:r>
              <a:rPr lang="en-CH" sz="3200" dirty="0" err="1"/>
              <a:t>eine</a:t>
            </a:r>
            <a:r>
              <a:rPr lang="en-CH" sz="3200" dirty="0"/>
              <a:t> Substitution </a:t>
            </a:r>
            <a:r>
              <a:rPr lang="en-CH" sz="3200" dirty="0" err="1"/>
              <a:t>macht</a:t>
            </a:r>
            <a:r>
              <a:rPr lang="en-CH" sz="3200" dirty="0"/>
              <a:t>?</a:t>
            </a:r>
          </a:p>
        </p:txBody>
      </p:sp>
      <p:sp>
        <p:nvSpPr>
          <p:cNvPr id="16" name="Title 3">
            <a:extLst>
              <a:ext uri="{FF2B5EF4-FFF2-40B4-BE49-F238E27FC236}">
                <a16:creationId xmlns:a16="http://schemas.microsoft.com/office/drawing/2014/main" id="{1F227921-DA25-B538-8EDB-B16242DAC846}"/>
              </a:ext>
            </a:extLst>
          </p:cNvPr>
          <p:cNvSpPr>
            <a:spLocks noGrp="1"/>
          </p:cNvSpPr>
          <p:nvPr>
            <p:ph type="title"/>
          </p:nvPr>
        </p:nvSpPr>
        <p:spPr>
          <a:xfrm>
            <a:off x="189523" y="213632"/>
            <a:ext cx="1332748" cy="611521"/>
          </a:xfrm>
        </p:spPr>
        <p:txBody>
          <a:bodyPr>
            <a:normAutofit fontScale="90000"/>
          </a:bodyPr>
          <a:lstStyle/>
          <a:p>
            <a:r>
              <a:rPr lang="en-CH" dirty="0"/>
              <a:t>AES</a:t>
            </a:r>
          </a:p>
        </p:txBody>
      </p:sp>
      <p:sp>
        <p:nvSpPr>
          <p:cNvPr id="17" name="TextBox 16">
            <a:extLst>
              <a:ext uri="{FF2B5EF4-FFF2-40B4-BE49-F238E27FC236}">
                <a16:creationId xmlns:a16="http://schemas.microsoft.com/office/drawing/2014/main" id="{A3463F1F-F328-28A2-F792-A2E7B2D8CA0C}"/>
              </a:ext>
            </a:extLst>
          </p:cNvPr>
          <p:cNvSpPr txBox="1"/>
          <p:nvPr/>
        </p:nvSpPr>
        <p:spPr>
          <a:xfrm>
            <a:off x="9316583" y="2326832"/>
            <a:ext cx="2445571" cy="923330"/>
          </a:xfrm>
          <a:prstGeom prst="rect">
            <a:avLst/>
          </a:prstGeom>
          <a:noFill/>
        </p:spPr>
        <p:txBody>
          <a:bodyPr wrap="square" rtlCol="0">
            <a:spAutoFit/>
          </a:bodyPr>
          <a:lstStyle/>
          <a:p>
            <a:r>
              <a:rPr lang="en-CH" dirty="0"/>
              <a:t>Die </a:t>
            </a:r>
            <a:r>
              <a:rPr lang="en-CH" dirty="0" err="1"/>
              <a:t>Tabelle</a:t>
            </a:r>
            <a:r>
              <a:rPr lang="en-CH" dirty="0"/>
              <a:t> </a:t>
            </a:r>
            <a:r>
              <a:rPr lang="en-CH" dirty="0" err="1"/>
              <a:t>ist</a:t>
            </a:r>
            <a:r>
              <a:rPr lang="en-CH" dirty="0"/>
              <a:t> </a:t>
            </a:r>
            <a:r>
              <a:rPr lang="en-CH" dirty="0" err="1"/>
              <a:t>öffentlich</a:t>
            </a:r>
            <a:r>
              <a:rPr lang="en-CH" dirty="0"/>
              <a:t> </a:t>
            </a:r>
            <a:r>
              <a:rPr lang="en-CH" dirty="0" err="1"/>
              <a:t>zugänglich</a:t>
            </a:r>
            <a:r>
              <a:rPr lang="en-CH" dirty="0"/>
              <a:t>!</a:t>
            </a:r>
          </a:p>
          <a:p>
            <a:r>
              <a:rPr lang="en-CH" dirty="0">
                <a:sym typeface="Wingdings" panose="05000000000000000000" pitchFamily="2" charset="2"/>
              </a:rPr>
              <a:t> Regel von </a:t>
            </a:r>
            <a:r>
              <a:rPr lang="de-CH" b="0" i="0" dirty="0">
                <a:effectLst/>
                <a:latin typeface="__Roboto_0db11f"/>
              </a:rPr>
              <a:t>Kerckhoff</a:t>
            </a:r>
            <a:endParaRPr lang="en-CH" dirty="0"/>
          </a:p>
        </p:txBody>
      </p:sp>
    </p:spTree>
    <p:extLst>
      <p:ext uri="{BB962C8B-B14F-4D97-AF65-F5344CB8AC3E}">
        <p14:creationId xmlns:p14="http://schemas.microsoft.com/office/powerpoint/2010/main" val="279027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84DB66A-9F3B-1212-37FE-F0CE167977A5}"/>
              </a:ext>
            </a:extLst>
          </p:cNvPr>
          <p:cNvSpPr/>
          <p:nvPr/>
        </p:nvSpPr>
        <p:spPr>
          <a:xfrm>
            <a:off x="5267018"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63005"/>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28" name="Rectangle 27">
            <a:extLst>
              <a:ext uri="{FF2B5EF4-FFF2-40B4-BE49-F238E27FC236}">
                <a16:creationId xmlns:a16="http://schemas.microsoft.com/office/drawing/2014/main" id="{B7F9274C-970C-2579-4D8A-BA07E94A4374}"/>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29" name="Rectangle 28">
            <a:extLst>
              <a:ext uri="{FF2B5EF4-FFF2-40B4-BE49-F238E27FC236}">
                <a16:creationId xmlns:a16="http://schemas.microsoft.com/office/drawing/2014/main" id="{18576FF6-662E-51D4-F30C-50550154B5BC}"/>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46" name="Rectangle 45">
            <a:extLst>
              <a:ext uri="{FF2B5EF4-FFF2-40B4-BE49-F238E27FC236}">
                <a16:creationId xmlns:a16="http://schemas.microsoft.com/office/drawing/2014/main" id="{9AFF808F-2CAA-1E4A-D133-59277F5E5E42}"/>
              </a:ext>
            </a:extLst>
          </p:cNvPr>
          <p:cNvSpPr/>
          <p:nvPr/>
        </p:nvSpPr>
        <p:spPr>
          <a:xfrm>
            <a:off x="6624764"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47" name="Rectangle 46">
            <a:extLst>
              <a:ext uri="{FF2B5EF4-FFF2-40B4-BE49-F238E27FC236}">
                <a16:creationId xmlns:a16="http://schemas.microsoft.com/office/drawing/2014/main" id="{D2D71D54-6984-BB8E-97A6-8974375B2322}"/>
              </a:ext>
            </a:extLst>
          </p:cNvPr>
          <p:cNvSpPr/>
          <p:nvPr/>
        </p:nvSpPr>
        <p:spPr>
          <a:xfrm>
            <a:off x="729440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48" name="Rectangle 47">
            <a:extLst>
              <a:ext uri="{FF2B5EF4-FFF2-40B4-BE49-F238E27FC236}">
                <a16:creationId xmlns:a16="http://schemas.microsoft.com/office/drawing/2014/main" id="{8E25D9C2-D8FC-6AEC-81FC-3A454597C3DE}"/>
              </a:ext>
            </a:extLst>
          </p:cNvPr>
          <p:cNvSpPr/>
          <p:nvPr/>
        </p:nvSpPr>
        <p:spPr>
          <a:xfrm>
            <a:off x="5267018"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49" name="Rectangle 48">
            <a:extLst>
              <a:ext uri="{FF2B5EF4-FFF2-40B4-BE49-F238E27FC236}">
                <a16:creationId xmlns:a16="http://schemas.microsoft.com/office/drawing/2014/main" id="{9071831F-26D2-5D87-F9E3-6B8C8C69D3FA}"/>
              </a:ext>
            </a:extLst>
          </p:cNvPr>
          <p:cNvSpPr/>
          <p:nvPr/>
        </p:nvSpPr>
        <p:spPr>
          <a:xfrm>
            <a:off x="59458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50" name="Rectangle 49">
            <a:extLst>
              <a:ext uri="{FF2B5EF4-FFF2-40B4-BE49-F238E27FC236}">
                <a16:creationId xmlns:a16="http://schemas.microsoft.com/office/drawing/2014/main" id="{D3010B85-FBB6-3AA3-85E0-288725ABEF47}"/>
              </a:ext>
            </a:extLst>
          </p:cNvPr>
          <p:cNvSpPr/>
          <p:nvPr/>
        </p:nvSpPr>
        <p:spPr>
          <a:xfrm>
            <a:off x="662014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51" name="Rectangle 50">
            <a:extLst>
              <a:ext uri="{FF2B5EF4-FFF2-40B4-BE49-F238E27FC236}">
                <a16:creationId xmlns:a16="http://schemas.microsoft.com/office/drawing/2014/main" id="{92978C2A-8B86-FF2F-0971-863F01A4FC39}"/>
              </a:ext>
            </a:extLst>
          </p:cNvPr>
          <p:cNvSpPr/>
          <p:nvPr/>
        </p:nvSpPr>
        <p:spPr>
          <a:xfrm>
            <a:off x="729440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52" name="Rectangle 51">
            <a:extLst>
              <a:ext uri="{FF2B5EF4-FFF2-40B4-BE49-F238E27FC236}">
                <a16:creationId xmlns:a16="http://schemas.microsoft.com/office/drawing/2014/main" id="{865C083C-5AB8-B108-1C06-F94BDB6DD806}"/>
              </a:ext>
            </a:extLst>
          </p:cNvPr>
          <p:cNvSpPr/>
          <p:nvPr/>
        </p:nvSpPr>
        <p:spPr>
          <a:xfrm>
            <a:off x="5267018"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53" name="Rectangle 52">
            <a:extLst>
              <a:ext uri="{FF2B5EF4-FFF2-40B4-BE49-F238E27FC236}">
                <a16:creationId xmlns:a16="http://schemas.microsoft.com/office/drawing/2014/main" id="{D090C0B4-2442-D571-CAC6-BD8D3DF10C45}"/>
              </a:ext>
            </a:extLst>
          </p:cNvPr>
          <p:cNvSpPr/>
          <p:nvPr/>
        </p:nvSpPr>
        <p:spPr>
          <a:xfrm>
            <a:off x="594589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54" name="Rectangle 53">
            <a:extLst>
              <a:ext uri="{FF2B5EF4-FFF2-40B4-BE49-F238E27FC236}">
                <a16:creationId xmlns:a16="http://schemas.microsoft.com/office/drawing/2014/main" id="{8F7FCA63-BAF4-AF59-C0BE-F3882469CEDF}"/>
              </a:ext>
            </a:extLst>
          </p:cNvPr>
          <p:cNvSpPr/>
          <p:nvPr/>
        </p:nvSpPr>
        <p:spPr>
          <a:xfrm>
            <a:off x="6624764"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55" name="Rectangle 54">
            <a:extLst>
              <a:ext uri="{FF2B5EF4-FFF2-40B4-BE49-F238E27FC236}">
                <a16:creationId xmlns:a16="http://schemas.microsoft.com/office/drawing/2014/main" id="{2B42D2D7-2049-0CB5-F2E8-02DB0A5F3AAB}"/>
              </a:ext>
            </a:extLst>
          </p:cNvPr>
          <p:cNvSpPr/>
          <p:nvPr/>
        </p:nvSpPr>
        <p:spPr>
          <a:xfrm>
            <a:off x="7294401" y="418878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7" name="Title 3">
            <a:extLst>
              <a:ext uri="{FF2B5EF4-FFF2-40B4-BE49-F238E27FC236}">
                <a16:creationId xmlns:a16="http://schemas.microsoft.com/office/drawing/2014/main" id="{7898C8A5-F79F-1E63-A6C8-0B1C1312FE7E}"/>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2912637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84DB66A-9F3B-1212-37FE-F0CE167977A5}"/>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28" name="Rectangle 27">
            <a:extLst>
              <a:ext uri="{FF2B5EF4-FFF2-40B4-BE49-F238E27FC236}">
                <a16:creationId xmlns:a16="http://schemas.microsoft.com/office/drawing/2014/main" id="{B7F9274C-970C-2579-4D8A-BA07E94A4374}"/>
              </a:ext>
            </a:extLst>
          </p:cNvPr>
          <p:cNvSpPr/>
          <p:nvPr/>
        </p:nvSpPr>
        <p:spPr>
          <a:xfrm>
            <a:off x="7285165"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29" name="Rectangle 28">
            <a:extLst>
              <a:ext uri="{FF2B5EF4-FFF2-40B4-BE49-F238E27FC236}">
                <a16:creationId xmlns:a16="http://schemas.microsoft.com/office/drawing/2014/main" id="{18576FF6-662E-51D4-F30C-50550154B5BC}"/>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46" name="Rectangle 45">
            <a:extLst>
              <a:ext uri="{FF2B5EF4-FFF2-40B4-BE49-F238E27FC236}">
                <a16:creationId xmlns:a16="http://schemas.microsoft.com/office/drawing/2014/main" id="{9AFF808F-2CAA-1E4A-D133-59277F5E5E42}"/>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47" name="Rectangle 46">
            <a:extLst>
              <a:ext uri="{FF2B5EF4-FFF2-40B4-BE49-F238E27FC236}">
                <a16:creationId xmlns:a16="http://schemas.microsoft.com/office/drawing/2014/main" id="{D2D71D54-6984-BB8E-97A6-8974375B2322}"/>
              </a:ext>
            </a:extLst>
          </p:cNvPr>
          <p:cNvSpPr/>
          <p:nvPr/>
        </p:nvSpPr>
        <p:spPr>
          <a:xfrm>
            <a:off x="661552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48" name="Rectangle 47">
            <a:extLst>
              <a:ext uri="{FF2B5EF4-FFF2-40B4-BE49-F238E27FC236}">
                <a16:creationId xmlns:a16="http://schemas.microsoft.com/office/drawing/2014/main" id="{8E25D9C2-D8FC-6AEC-81FC-3A454597C3DE}"/>
              </a:ext>
            </a:extLst>
          </p:cNvPr>
          <p:cNvSpPr/>
          <p:nvPr/>
        </p:nvSpPr>
        <p:spPr>
          <a:xfrm>
            <a:off x="6606292"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49" name="Rectangle 48">
            <a:extLst>
              <a:ext uri="{FF2B5EF4-FFF2-40B4-BE49-F238E27FC236}">
                <a16:creationId xmlns:a16="http://schemas.microsoft.com/office/drawing/2014/main" id="{9071831F-26D2-5D87-F9E3-6B8C8C69D3FA}"/>
              </a:ext>
            </a:extLst>
          </p:cNvPr>
          <p:cNvSpPr/>
          <p:nvPr/>
        </p:nvSpPr>
        <p:spPr>
          <a:xfrm>
            <a:off x="7285165"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50" name="Rectangle 49">
            <a:extLst>
              <a:ext uri="{FF2B5EF4-FFF2-40B4-BE49-F238E27FC236}">
                <a16:creationId xmlns:a16="http://schemas.microsoft.com/office/drawing/2014/main" id="{D3010B85-FBB6-3AA3-85E0-288725ABEF47}"/>
              </a:ext>
            </a:extLst>
          </p:cNvPr>
          <p:cNvSpPr/>
          <p:nvPr/>
        </p:nvSpPr>
        <p:spPr>
          <a:xfrm>
            <a:off x="526243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51" name="Rectangle 50">
            <a:extLst>
              <a:ext uri="{FF2B5EF4-FFF2-40B4-BE49-F238E27FC236}">
                <a16:creationId xmlns:a16="http://schemas.microsoft.com/office/drawing/2014/main" id="{92978C2A-8B86-FF2F-0971-863F01A4FC39}"/>
              </a:ext>
            </a:extLst>
          </p:cNvPr>
          <p:cNvSpPr/>
          <p:nvPr/>
        </p:nvSpPr>
        <p:spPr>
          <a:xfrm>
            <a:off x="59366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52" name="Rectangle 51">
            <a:extLst>
              <a:ext uri="{FF2B5EF4-FFF2-40B4-BE49-F238E27FC236}">
                <a16:creationId xmlns:a16="http://schemas.microsoft.com/office/drawing/2014/main" id="{865C083C-5AB8-B108-1C06-F94BDB6DD806}"/>
              </a:ext>
            </a:extLst>
          </p:cNvPr>
          <p:cNvSpPr/>
          <p:nvPr/>
        </p:nvSpPr>
        <p:spPr>
          <a:xfrm>
            <a:off x="5936655"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1</a:t>
            </a:r>
          </a:p>
        </p:txBody>
      </p:sp>
      <p:sp>
        <p:nvSpPr>
          <p:cNvPr id="53" name="Rectangle 52">
            <a:extLst>
              <a:ext uri="{FF2B5EF4-FFF2-40B4-BE49-F238E27FC236}">
                <a16:creationId xmlns:a16="http://schemas.microsoft.com/office/drawing/2014/main" id="{D090C0B4-2442-D571-CAC6-BD8D3DF10C45}"/>
              </a:ext>
            </a:extLst>
          </p:cNvPr>
          <p:cNvSpPr/>
          <p:nvPr/>
        </p:nvSpPr>
        <p:spPr>
          <a:xfrm>
            <a:off x="6597056"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2</a:t>
            </a:r>
          </a:p>
        </p:txBody>
      </p:sp>
      <p:sp>
        <p:nvSpPr>
          <p:cNvPr id="54" name="Rectangle 53">
            <a:extLst>
              <a:ext uri="{FF2B5EF4-FFF2-40B4-BE49-F238E27FC236}">
                <a16:creationId xmlns:a16="http://schemas.microsoft.com/office/drawing/2014/main" id="{8F7FCA63-BAF4-AF59-C0BE-F3882469CEDF}"/>
              </a:ext>
            </a:extLst>
          </p:cNvPr>
          <p:cNvSpPr/>
          <p:nvPr/>
        </p:nvSpPr>
        <p:spPr>
          <a:xfrm>
            <a:off x="727592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3</a:t>
            </a:r>
          </a:p>
        </p:txBody>
      </p:sp>
      <p:sp>
        <p:nvSpPr>
          <p:cNvPr id="55" name="Rectangle 54">
            <a:extLst>
              <a:ext uri="{FF2B5EF4-FFF2-40B4-BE49-F238E27FC236}">
                <a16:creationId xmlns:a16="http://schemas.microsoft.com/office/drawing/2014/main" id="{2B42D2D7-2049-0CB5-F2E8-02DB0A5F3AAB}"/>
              </a:ext>
            </a:extLst>
          </p:cNvPr>
          <p:cNvSpPr/>
          <p:nvPr/>
        </p:nvSpPr>
        <p:spPr>
          <a:xfrm>
            <a:off x="526126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4</a:t>
            </a:r>
          </a:p>
        </p:txBody>
      </p:sp>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8" name="Title 3">
            <a:extLst>
              <a:ext uri="{FF2B5EF4-FFF2-40B4-BE49-F238E27FC236}">
                <a16:creationId xmlns:a16="http://schemas.microsoft.com/office/drawing/2014/main" id="{304F31D5-2A53-52A4-7C5A-258E79652531}"/>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807684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84DB66A-9F3B-1212-37FE-F0CE167977A5}"/>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8" name="Rectangle 27">
            <a:extLst>
              <a:ext uri="{FF2B5EF4-FFF2-40B4-BE49-F238E27FC236}">
                <a16:creationId xmlns:a16="http://schemas.microsoft.com/office/drawing/2014/main" id="{B7F9274C-970C-2579-4D8A-BA07E94A4374}"/>
              </a:ext>
            </a:extLst>
          </p:cNvPr>
          <p:cNvSpPr/>
          <p:nvPr/>
        </p:nvSpPr>
        <p:spPr>
          <a:xfrm>
            <a:off x="7285165"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9" name="Rectangle 28">
            <a:extLst>
              <a:ext uri="{FF2B5EF4-FFF2-40B4-BE49-F238E27FC236}">
                <a16:creationId xmlns:a16="http://schemas.microsoft.com/office/drawing/2014/main" id="{18576FF6-662E-51D4-F30C-50550154B5BC}"/>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6" name="Rectangle 45">
            <a:extLst>
              <a:ext uri="{FF2B5EF4-FFF2-40B4-BE49-F238E27FC236}">
                <a16:creationId xmlns:a16="http://schemas.microsoft.com/office/drawing/2014/main" id="{9AFF808F-2CAA-1E4A-D133-59277F5E5E42}"/>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7" name="Rectangle 46">
            <a:extLst>
              <a:ext uri="{FF2B5EF4-FFF2-40B4-BE49-F238E27FC236}">
                <a16:creationId xmlns:a16="http://schemas.microsoft.com/office/drawing/2014/main" id="{D2D71D54-6984-BB8E-97A6-8974375B2322}"/>
              </a:ext>
            </a:extLst>
          </p:cNvPr>
          <p:cNvSpPr/>
          <p:nvPr/>
        </p:nvSpPr>
        <p:spPr>
          <a:xfrm>
            <a:off x="661552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8" name="Rectangle 47">
            <a:extLst>
              <a:ext uri="{FF2B5EF4-FFF2-40B4-BE49-F238E27FC236}">
                <a16:creationId xmlns:a16="http://schemas.microsoft.com/office/drawing/2014/main" id="{8E25D9C2-D8FC-6AEC-81FC-3A454597C3DE}"/>
              </a:ext>
            </a:extLst>
          </p:cNvPr>
          <p:cNvSpPr/>
          <p:nvPr/>
        </p:nvSpPr>
        <p:spPr>
          <a:xfrm>
            <a:off x="6606292"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9" name="Rectangle 48">
            <a:extLst>
              <a:ext uri="{FF2B5EF4-FFF2-40B4-BE49-F238E27FC236}">
                <a16:creationId xmlns:a16="http://schemas.microsoft.com/office/drawing/2014/main" id="{9071831F-26D2-5D87-F9E3-6B8C8C69D3FA}"/>
              </a:ext>
            </a:extLst>
          </p:cNvPr>
          <p:cNvSpPr/>
          <p:nvPr/>
        </p:nvSpPr>
        <p:spPr>
          <a:xfrm>
            <a:off x="7285165"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0" name="Rectangle 49">
            <a:extLst>
              <a:ext uri="{FF2B5EF4-FFF2-40B4-BE49-F238E27FC236}">
                <a16:creationId xmlns:a16="http://schemas.microsoft.com/office/drawing/2014/main" id="{D3010B85-FBB6-3AA3-85E0-288725ABEF47}"/>
              </a:ext>
            </a:extLst>
          </p:cNvPr>
          <p:cNvSpPr/>
          <p:nvPr/>
        </p:nvSpPr>
        <p:spPr>
          <a:xfrm>
            <a:off x="526243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 name="Rectangle 50">
            <a:extLst>
              <a:ext uri="{FF2B5EF4-FFF2-40B4-BE49-F238E27FC236}">
                <a16:creationId xmlns:a16="http://schemas.microsoft.com/office/drawing/2014/main" id="{92978C2A-8B86-FF2F-0971-863F01A4FC39}"/>
              </a:ext>
            </a:extLst>
          </p:cNvPr>
          <p:cNvSpPr/>
          <p:nvPr/>
        </p:nvSpPr>
        <p:spPr>
          <a:xfrm>
            <a:off x="59366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 name="Rectangle 51">
            <a:extLst>
              <a:ext uri="{FF2B5EF4-FFF2-40B4-BE49-F238E27FC236}">
                <a16:creationId xmlns:a16="http://schemas.microsoft.com/office/drawing/2014/main" id="{865C083C-5AB8-B108-1C06-F94BDB6DD806}"/>
              </a:ext>
            </a:extLst>
          </p:cNvPr>
          <p:cNvSpPr/>
          <p:nvPr/>
        </p:nvSpPr>
        <p:spPr>
          <a:xfrm>
            <a:off x="5936655"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 name="Rectangle 52">
            <a:extLst>
              <a:ext uri="{FF2B5EF4-FFF2-40B4-BE49-F238E27FC236}">
                <a16:creationId xmlns:a16="http://schemas.microsoft.com/office/drawing/2014/main" id="{D090C0B4-2442-D571-CAC6-BD8D3DF10C45}"/>
              </a:ext>
            </a:extLst>
          </p:cNvPr>
          <p:cNvSpPr/>
          <p:nvPr/>
        </p:nvSpPr>
        <p:spPr>
          <a:xfrm>
            <a:off x="6597056"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 name="Rectangle 53">
            <a:extLst>
              <a:ext uri="{FF2B5EF4-FFF2-40B4-BE49-F238E27FC236}">
                <a16:creationId xmlns:a16="http://schemas.microsoft.com/office/drawing/2014/main" id="{8F7FCA63-BAF4-AF59-C0BE-F3882469CEDF}"/>
              </a:ext>
            </a:extLst>
          </p:cNvPr>
          <p:cNvSpPr/>
          <p:nvPr/>
        </p:nvSpPr>
        <p:spPr>
          <a:xfrm>
            <a:off x="727592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5" name="Rectangle 54">
            <a:extLst>
              <a:ext uri="{FF2B5EF4-FFF2-40B4-BE49-F238E27FC236}">
                <a16:creationId xmlns:a16="http://schemas.microsoft.com/office/drawing/2014/main" id="{2B42D2D7-2049-0CB5-F2E8-02DB0A5F3AAB}"/>
              </a:ext>
            </a:extLst>
          </p:cNvPr>
          <p:cNvSpPr/>
          <p:nvPr/>
        </p:nvSpPr>
        <p:spPr>
          <a:xfrm>
            <a:off x="526126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3344717" y="65462"/>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7" name="Rectangle 16">
            <a:extLst>
              <a:ext uri="{FF2B5EF4-FFF2-40B4-BE49-F238E27FC236}">
                <a16:creationId xmlns:a16="http://schemas.microsoft.com/office/drawing/2014/main" id="{F096F48A-F85D-4403-CB83-18F46C69024D}"/>
              </a:ext>
            </a:extLst>
          </p:cNvPr>
          <p:cNvSpPr/>
          <p:nvPr/>
        </p:nvSpPr>
        <p:spPr>
          <a:xfrm>
            <a:off x="584203" y="4306708"/>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Spalten</a:t>
            </a:r>
            <a:r>
              <a:rPr lang="en-CH" sz="3200" dirty="0"/>
              <a:t> </a:t>
            </a:r>
            <a:r>
              <a:rPr lang="en-CH" sz="3200" dirty="0" err="1"/>
              <a:t>mischen</a:t>
            </a:r>
            <a:endParaRPr lang="en-CH" sz="3200" dirty="0"/>
          </a:p>
        </p:txBody>
      </p:sp>
      <p:sp>
        <p:nvSpPr>
          <p:cNvPr id="18" name="Title 3">
            <a:extLst>
              <a:ext uri="{FF2B5EF4-FFF2-40B4-BE49-F238E27FC236}">
                <a16:creationId xmlns:a16="http://schemas.microsoft.com/office/drawing/2014/main" id="{258B1DA7-73D5-FB65-E2AC-EF7C97B03032}"/>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804231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84DB66A-9F3B-1212-37FE-F0CE167977A5}"/>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4" name="Rectangle 23">
            <a:extLst>
              <a:ext uri="{FF2B5EF4-FFF2-40B4-BE49-F238E27FC236}">
                <a16:creationId xmlns:a16="http://schemas.microsoft.com/office/drawing/2014/main" id="{2C78C512-352D-2011-7535-42E17FA02A47}"/>
              </a:ext>
            </a:extLst>
          </p:cNvPr>
          <p:cNvSpPr/>
          <p:nvPr/>
        </p:nvSpPr>
        <p:spPr>
          <a:xfrm>
            <a:off x="594589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5" name="Rectangle 24">
            <a:extLst>
              <a:ext uri="{FF2B5EF4-FFF2-40B4-BE49-F238E27FC236}">
                <a16:creationId xmlns:a16="http://schemas.microsoft.com/office/drawing/2014/main" id="{A2CAE492-6227-D89C-7AAB-C1DFB59E5F21}"/>
              </a:ext>
            </a:extLst>
          </p:cNvPr>
          <p:cNvSpPr/>
          <p:nvPr/>
        </p:nvSpPr>
        <p:spPr>
          <a:xfrm>
            <a:off x="6620146"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6" name="Rectangle 25">
            <a:extLst>
              <a:ext uri="{FF2B5EF4-FFF2-40B4-BE49-F238E27FC236}">
                <a16:creationId xmlns:a16="http://schemas.microsoft.com/office/drawing/2014/main" id="{1A423EF5-DBA1-671F-AA5B-A5EB217FA05E}"/>
              </a:ext>
            </a:extLst>
          </p:cNvPr>
          <p:cNvSpPr/>
          <p:nvPr/>
        </p:nvSpPr>
        <p:spPr>
          <a:xfrm>
            <a:off x="729440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8" name="Rectangle 27">
            <a:extLst>
              <a:ext uri="{FF2B5EF4-FFF2-40B4-BE49-F238E27FC236}">
                <a16:creationId xmlns:a16="http://schemas.microsoft.com/office/drawing/2014/main" id="{B7F9274C-970C-2579-4D8A-BA07E94A4374}"/>
              </a:ext>
            </a:extLst>
          </p:cNvPr>
          <p:cNvSpPr/>
          <p:nvPr/>
        </p:nvSpPr>
        <p:spPr>
          <a:xfrm>
            <a:off x="7297849"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9" name="Rectangle 28">
            <a:extLst>
              <a:ext uri="{FF2B5EF4-FFF2-40B4-BE49-F238E27FC236}">
                <a16:creationId xmlns:a16="http://schemas.microsoft.com/office/drawing/2014/main" id="{18576FF6-662E-51D4-F30C-50550154B5BC}"/>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6" name="Rectangle 45">
            <a:extLst>
              <a:ext uri="{FF2B5EF4-FFF2-40B4-BE49-F238E27FC236}">
                <a16:creationId xmlns:a16="http://schemas.microsoft.com/office/drawing/2014/main" id="{9AFF808F-2CAA-1E4A-D133-59277F5E5E42}"/>
              </a:ext>
            </a:extLst>
          </p:cNvPr>
          <p:cNvSpPr/>
          <p:nvPr/>
        </p:nvSpPr>
        <p:spPr>
          <a:xfrm>
            <a:off x="5945891" y="227470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7" name="Rectangle 46">
            <a:extLst>
              <a:ext uri="{FF2B5EF4-FFF2-40B4-BE49-F238E27FC236}">
                <a16:creationId xmlns:a16="http://schemas.microsoft.com/office/drawing/2014/main" id="{D2D71D54-6984-BB8E-97A6-8974375B2322}"/>
              </a:ext>
            </a:extLst>
          </p:cNvPr>
          <p:cNvSpPr/>
          <p:nvPr/>
        </p:nvSpPr>
        <p:spPr>
          <a:xfrm>
            <a:off x="6623594"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8" name="Rectangle 47">
            <a:extLst>
              <a:ext uri="{FF2B5EF4-FFF2-40B4-BE49-F238E27FC236}">
                <a16:creationId xmlns:a16="http://schemas.microsoft.com/office/drawing/2014/main" id="{8E25D9C2-D8FC-6AEC-81FC-3A454597C3DE}"/>
              </a:ext>
            </a:extLst>
          </p:cNvPr>
          <p:cNvSpPr/>
          <p:nvPr/>
        </p:nvSpPr>
        <p:spPr>
          <a:xfrm>
            <a:off x="6623594"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9" name="Rectangle 48">
            <a:extLst>
              <a:ext uri="{FF2B5EF4-FFF2-40B4-BE49-F238E27FC236}">
                <a16:creationId xmlns:a16="http://schemas.microsoft.com/office/drawing/2014/main" id="{9071831F-26D2-5D87-F9E3-6B8C8C69D3FA}"/>
              </a:ext>
            </a:extLst>
          </p:cNvPr>
          <p:cNvSpPr/>
          <p:nvPr/>
        </p:nvSpPr>
        <p:spPr>
          <a:xfrm>
            <a:off x="7297849"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0" name="Rectangle 49">
            <a:extLst>
              <a:ext uri="{FF2B5EF4-FFF2-40B4-BE49-F238E27FC236}">
                <a16:creationId xmlns:a16="http://schemas.microsoft.com/office/drawing/2014/main" id="{D3010B85-FBB6-3AA3-85E0-288725ABEF47}"/>
              </a:ext>
            </a:extLst>
          </p:cNvPr>
          <p:cNvSpPr/>
          <p:nvPr/>
        </p:nvSpPr>
        <p:spPr>
          <a:xfrm>
            <a:off x="526818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1" name="Rectangle 50">
            <a:extLst>
              <a:ext uri="{FF2B5EF4-FFF2-40B4-BE49-F238E27FC236}">
                <a16:creationId xmlns:a16="http://schemas.microsoft.com/office/drawing/2014/main" id="{92978C2A-8B86-FF2F-0971-863F01A4FC39}"/>
              </a:ext>
            </a:extLst>
          </p:cNvPr>
          <p:cNvSpPr/>
          <p:nvPr/>
        </p:nvSpPr>
        <p:spPr>
          <a:xfrm>
            <a:off x="5936691"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2" name="Rectangle 51">
            <a:extLst>
              <a:ext uri="{FF2B5EF4-FFF2-40B4-BE49-F238E27FC236}">
                <a16:creationId xmlns:a16="http://schemas.microsoft.com/office/drawing/2014/main" id="{865C083C-5AB8-B108-1C06-F94BDB6DD806}"/>
              </a:ext>
            </a:extLst>
          </p:cNvPr>
          <p:cNvSpPr/>
          <p:nvPr/>
        </p:nvSpPr>
        <p:spPr>
          <a:xfrm>
            <a:off x="5945891" y="2269551"/>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3" name="Rectangle 52">
            <a:extLst>
              <a:ext uri="{FF2B5EF4-FFF2-40B4-BE49-F238E27FC236}">
                <a16:creationId xmlns:a16="http://schemas.microsoft.com/office/drawing/2014/main" id="{D090C0B4-2442-D571-CAC6-BD8D3DF10C45}"/>
              </a:ext>
            </a:extLst>
          </p:cNvPr>
          <p:cNvSpPr/>
          <p:nvPr/>
        </p:nvSpPr>
        <p:spPr>
          <a:xfrm>
            <a:off x="6623594"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4" name="Rectangle 53">
            <a:extLst>
              <a:ext uri="{FF2B5EF4-FFF2-40B4-BE49-F238E27FC236}">
                <a16:creationId xmlns:a16="http://schemas.microsoft.com/office/drawing/2014/main" id="{8F7FCA63-BAF4-AF59-C0BE-F3882469CEDF}"/>
              </a:ext>
            </a:extLst>
          </p:cNvPr>
          <p:cNvSpPr/>
          <p:nvPr/>
        </p:nvSpPr>
        <p:spPr>
          <a:xfrm>
            <a:off x="7297849" y="2276826"/>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5" name="Rectangle 54">
            <a:extLst>
              <a:ext uri="{FF2B5EF4-FFF2-40B4-BE49-F238E27FC236}">
                <a16:creationId xmlns:a16="http://schemas.microsoft.com/office/drawing/2014/main" id="{2B42D2D7-2049-0CB5-F2E8-02DB0A5F3AAB}"/>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3"/>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4"/>
          <a:stretch>
            <a:fillRect/>
          </a:stretch>
        </p:blipFill>
        <p:spPr>
          <a:xfrm>
            <a:off x="3344717" y="65462"/>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4"/>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4"/>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4"/>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4"/>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4"/>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4"/>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4"/>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4"/>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4"/>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7" name="Rectangle 16">
            <a:extLst>
              <a:ext uri="{FF2B5EF4-FFF2-40B4-BE49-F238E27FC236}">
                <a16:creationId xmlns:a16="http://schemas.microsoft.com/office/drawing/2014/main" id="{F096F48A-F85D-4403-CB83-18F46C69024D}"/>
              </a:ext>
            </a:extLst>
          </p:cNvPr>
          <p:cNvSpPr/>
          <p:nvPr/>
        </p:nvSpPr>
        <p:spPr>
          <a:xfrm>
            <a:off x="584203" y="4306708"/>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Spalten</a:t>
            </a:r>
            <a:r>
              <a:rPr lang="en-CH" sz="3200" dirty="0"/>
              <a:t> </a:t>
            </a:r>
            <a:r>
              <a:rPr lang="en-CH" sz="3200" dirty="0" err="1"/>
              <a:t>mischen</a:t>
            </a:r>
            <a:endParaRPr lang="en-CH" sz="3200" dirty="0"/>
          </a:p>
        </p:txBody>
      </p:sp>
      <p:sp>
        <p:nvSpPr>
          <p:cNvPr id="18" name="Title 3">
            <a:extLst>
              <a:ext uri="{FF2B5EF4-FFF2-40B4-BE49-F238E27FC236}">
                <a16:creationId xmlns:a16="http://schemas.microsoft.com/office/drawing/2014/main" id="{1BE4E898-F5E4-6A28-2424-FF5BB6CD10A4}"/>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200242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5"/>
            <a:ext cx="4547773" cy="3865606"/>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3"/>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353021"/>
            <a:ext cx="1" cy="532779"/>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4"/>
          <a:stretch>
            <a:fillRect/>
          </a:stretch>
        </p:blipFill>
        <p:spPr>
          <a:xfrm>
            <a:off x="3344717" y="65462"/>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4"/>
          <a:stretch>
            <a:fillRect/>
          </a:stretch>
        </p:blipFill>
        <p:spPr>
          <a:xfrm>
            <a:off x="4109027" y="65462"/>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4"/>
          <a:stretch>
            <a:fillRect/>
          </a:stretch>
        </p:blipFill>
        <p:spPr>
          <a:xfrm>
            <a:off x="4879111" y="65462"/>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4"/>
          <a:stretch>
            <a:fillRect/>
          </a:stretch>
        </p:blipFill>
        <p:spPr>
          <a:xfrm>
            <a:off x="5649195" y="65462"/>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4"/>
          <a:stretch>
            <a:fillRect/>
          </a:stretch>
        </p:blipFill>
        <p:spPr>
          <a:xfrm>
            <a:off x="6407727" y="58187"/>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4"/>
          <a:stretch>
            <a:fillRect/>
          </a:stretch>
        </p:blipFill>
        <p:spPr>
          <a:xfrm>
            <a:off x="7230909" y="65462"/>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4"/>
          <a:stretch>
            <a:fillRect/>
          </a:stretch>
        </p:blipFill>
        <p:spPr>
          <a:xfrm>
            <a:off x="8054091" y="58187"/>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4"/>
          <a:stretch>
            <a:fillRect/>
          </a:stretch>
        </p:blipFill>
        <p:spPr>
          <a:xfrm>
            <a:off x="8871499" y="65462"/>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4"/>
          <a:stretch>
            <a:fillRect/>
          </a:stretch>
        </p:blipFill>
        <p:spPr>
          <a:xfrm>
            <a:off x="9700455" y="65462"/>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4"/>
          <a:stretch>
            <a:fillRect/>
          </a:stretch>
        </p:blipFill>
        <p:spPr>
          <a:xfrm>
            <a:off x="10531739" y="65462"/>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7" name="Rectangle 16">
            <a:extLst>
              <a:ext uri="{FF2B5EF4-FFF2-40B4-BE49-F238E27FC236}">
                <a16:creationId xmlns:a16="http://schemas.microsoft.com/office/drawing/2014/main" id="{F096F48A-F85D-4403-CB83-18F46C69024D}"/>
              </a:ext>
            </a:extLst>
          </p:cNvPr>
          <p:cNvSpPr/>
          <p:nvPr/>
        </p:nvSpPr>
        <p:spPr>
          <a:xfrm>
            <a:off x="584203" y="4306708"/>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Spalten</a:t>
            </a:r>
            <a:r>
              <a:rPr lang="en-CH" sz="3200" dirty="0"/>
              <a:t> </a:t>
            </a:r>
            <a:r>
              <a:rPr lang="en-CH" sz="3200" dirty="0" err="1"/>
              <a:t>mischen</a:t>
            </a:r>
            <a:endParaRPr lang="en-CH" sz="3200" dirty="0"/>
          </a:p>
        </p:txBody>
      </p:sp>
      <p:sp>
        <p:nvSpPr>
          <p:cNvPr id="18" name="Rectangle 17">
            <a:extLst>
              <a:ext uri="{FF2B5EF4-FFF2-40B4-BE49-F238E27FC236}">
                <a16:creationId xmlns:a16="http://schemas.microsoft.com/office/drawing/2014/main" id="{CD378DDB-980F-10B7-24AD-3201D38E8D20}"/>
              </a:ext>
            </a:extLst>
          </p:cNvPr>
          <p:cNvSpPr/>
          <p:nvPr/>
        </p:nvSpPr>
        <p:spPr>
          <a:xfrm>
            <a:off x="5267018"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 name="Rectangle 18">
            <a:extLst>
              <a:ext uri="{FF2B5EF4-FFF2-40B4-BE49-F238E27FC236}">
                <a16:creationId xmlns:a16="http://schemas.microsoft.com/office/drawing/2014/main" id="{4F34494C-18CF-7571-CC2A-E72034328106}"/>
              </a:ext>
            </a:extLst>
          </p:cNvPr>
          <p:cNvSpPr/>
          <p:nvPr/>
        </p:nvSpPr>
        <p:spPr>
          <a:xfrm>
            <a:off x="594589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2A804251-4EB7-2672-ACD7-93C11ED8D6F8}"/>
              </a:ext>
            </a:extLst>
          </p:cNvPr>
          <p:cNvSpPr/>
          <p:nvPr/>
        </p:nvSpPr>
        <p:spPr>
          <a:xfrm>
            <a:off x="6620146"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0" name="Rectangle 29">
            <a:extLst>
              <a:ext uri="{FF2B5EF4-FFF2-40B4-BE49-F238E27FC236}">
                <a16:creationId xmlns:a16="http://schemas.microsoft.com/office/drawing/2014/main" id="{1D361ABF-4B8E-ADBA-24C0-FE8B1AAFA5E9}"/>
              </a:ext>
            </a:extLst>
          </p:cNvPr>
          <p:cNvSpPr/>
          <p:nvPr/>
        </p:nvSpPr>
        <p:spPr>
          <a:xfrm>
            <a:off x="7294401" y="2281477"/>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1" name="Rectangle 30">
            <a:extLst>
              <a:ext uri="{FF2B5EF4-FFF2-40B4-BE49-F238E27FC236}">
                <a16:creationId xmlns:a16="http://schemas.microsoft.com/office/drawing/2014/main" id="{A84C60EA-8518-FB9B-F71B-6B5573DFBAD2}"/>
              </a:ext>
            </a:extLst>
          </p:cNvPr>
          <p:cNvSpPr/>
          <p:nvPr/>
        </p:nvSpPr>
        <p:spPr>
          <a:xfrm>
            <a:off x="7285165"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2" name="Rectangle 31">
            <a:extLst>
              <a:ext uri="{FF2B5EF4-FFF2-40B4-BE49-F238E27FC236}">
                <a16:creationId xmlns:a16="http://schemas.microsoft.com/office/drawing/2014/main" id="{84B0FF81-CA4A-1B93-57DC-A735E22D5AE1}"/>
              </a:ext>
            </a:extLst>
          </p:cNvPr>
          <p:cNvSpPr/>
          <p:nvPr/>
        </p:nvSpPr>
        <p:spPr>
          <a:xfrm>
            <a:off x="526701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3" name="Rectangle 32">
            <a:extLst>
              <a:ext uri="{FF2B5EF4-FFF2-40B4-BE49-F238E27FC236}">
                <a16:creationId xmlns:a16="http://schemas.microsoft.com/office/drawing/2014/main" id="{4415910A-BC4C-1739-28E2-812B080EFDC9}"/>
              </a:ext>
            </a:extLst>
          </p:cNvPr>
          <p:cNvSpPr/>
          <p:nvPr/>
        </p:nvSpPr>
        <p:spPr>
          <a:xfrm>
            <a:off x="5945891"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4" name="Rectangle 33">
            <a:extLst>
              <a:ext uri="{FF2B5EF4-FFF2-40B4-BE49-F238E27FC236}">
                <a16:creationId xmlns:a16="http://schemas.microsoft.com/office/drawing/2014/main" id="{38B5BB82-AABE-A5E0-87A0-5217436595A6}"/>
              </a:ext>
            </a:extLst>
          </p:cNvPr>
          <p:cNvSpPr/>
          <p:nvPr/>
        </p:nvSpPr>
        <p:spPr>
          <a:xfrm>
            <a:off x="6615528" y="2904932"/>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5" name="Rectangle 34">
            <a:extLst>
              <a:ext uri="{FF2B5EF4-FFF2-40B4-BE49-F238E27FC236}">
                <a16:creationId xmlns:a16="http://schemas.microsoft.com/office/drawing/2014/main" id="{E893859F-B38F-742A-D5B5-ED85F0409DE2}"/>
              </a:ext>
            </a:extLst>
          </p:cNvPr>
          <p:cNvSpPr/>
          <p:nvPr/>
        </p:nvSpPr>
        <p:spPr>
          <a:xfrm>
            <a:off x="6606292"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6" name="Rectangle 35">
            <a:extLst>
              <a:ext uri="{FF2B5EF4-FFF2-40B4-BE49-F238E27FC236}">
                <a16:creationId xmlns:a16="http://schemas.microsoft.com/office/drawing/2014/main" id="{17674F38-23E6-7146-5E91-EE69533A3A8D}"/>
              </a:ext>
            </a:extLst>
          </p:cNvPr>
          <p:cNvSpPr/>
          <p:nvPr/>
        </p:nvSpPr>
        <p:spPr>
          <a:xfrm>
            <a:off x="7285165"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7" name="Rectangle 36">
            <a:extLst>
              <a:ext uri="{FF2B5EF4-FFF2-40B4-BE49-F238E27FC236}">
                <a16:creationId xmlns:a16="http://schemas.microsoft.com/office/drawing/2014/main" id="{AE040BD3-732C-0D52-0CEB-37A9F9F5C651}"/>
              </a:ext>
            </a:extLst>
          </p:cNvPr>
          <p:cNvSpPr/>
          <p:nvPr/>
        </p:nvSpPr>
        <p:spPr>
          <a:xfrm>
            <a:off x="5262436"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8" name="Rectangle 37">
            <a:extLst>
              <a:ext uri="{FF2B5EF4-FFF2-40B4-BE49-F238E27FC236}">
                <a16:creationId xmlns:a16="http://schemas.microsoft.com/office/drawing/2014/main" id="{736CB49B-E5AC-17E2-7208-FF8940D0F150}"/>
              </a:ext>
            </a:extLst>
          </p:cNvPr>
          <p:cNvSpPr/>
          <p:nvPr/>
        </p:nvSpPr>
        <p:spPr>
          <a:xfrm>
            <a:off x="5936691" y="3546859"/>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9" name="Rectangle 38">
            <a:extLst>
              <a:ext uri="{FF2B5EF4-FFF2-40B4-BE49-F238E27FC236}">
                <a16:creationId xmlns:a16="http://schemas.microsoft.com/office/drawing/2014/main" id="{7D6FBDDD-EDC3-A4B9-ED30-9F58330FB016}"/>
              </a:ext>
            </a:extLst>
          </p:cNvPr>
          <p:cNvSpPr/>
          <p:nvPr/>
        </p:nvSpPr>
        <p:spPr>
          <a:xfrm>
            <a:off x="5936655"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0" name="Rectangle 39">
            <a:extLst>
              <a:ext uri="{FF2B5EF4-FFF2-40B4-BE49-F238E27FC236}">
                <a16:creationId xmlns:a16="http://schemas.microsoft.com/office/drawing/2014/main" id="{9228417B-B018-DCD4-F4A4-95C69A819A3E}"/>
              </a:ext>
            </a:extLst>
          </p:cNvPr>
          <p:cNvSpPr/>
          <p:nvPr/>
        </p:nvSpPr>
        <p:spPr>
          <a:xfrm>
            <a:off x="6597056"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1" name="Rectangle 40">
            <a:extLst>
              <a:ext uri="{FF2B5EF4-FFF2-40B4-BE49-F238E27FC236}">
                <a16:creationId xmlns:a16="http://schemas.microsoft.com/office/drawing/2014/main" id="{D4E08C79-2AC1-705D-6DCF-621B0094CA26}"/>
              </a:ext>
            </a:extLst>
          </p:cNvPr>
          <p:cNvSpPr/>
          <p:nvPr/>
        </p:nvSpPr>
        <p:spPr>
          <a:xfrm>
            <a:off x="727592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2" name="Rectangle 41">
            <a:extLst>
              <a:ext uri="{FF2B5EF4-FFF2-40B4-BE49-F238E27FC236}">
                <a16:creationId xmlns:a16="http://schemas.microsoft.com/office/drawing/2014/main" id="{46020C13-E657-FB44-BFCB-BF40CE063BFA}"/>
              </a:ext>
            </a:extLst>
          </p:cNvPr>
          <p:cNvSpPr/>
          <p:nvPr/>
        </p:nvSpPr>
        <p:spPr>
          <a:xfrm>
            <a:off x="5261269" y="4170314"/>
            <a:ext cx="600364" cy="5541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3" name="Title 3">
            <a:extLst>
              <a:ext uri="{FF2B5EF4-FFF2-40B4-BE49-F238E27FC236}">
                <a16:creationId xmlns:a16="http://schemas.microsoft.com/office/drawing/2014/main" id="{4895F51F-124F-8315-4470-FA07EC8D3465}"/>
              </a:ext>
            </a:extLst>
          </p:cNvPr>
          <p:cNvSpPr>
            <a:spLocks noGrp="1"/>
          </p:cNvSpPr>
          <p:nvPr>
            <p:ph type="title"/>
          </p:nvPr>
        </p:nvSpPr>
        <p:spPr>
          <a:xfrm>
            <a:off x="189523" y="213632"/>
            <a:ext cx="1332748" cy="611521"/>
          </a:xfrm>
        </p:spPr>
        <p:txBody>
          <a:bodyPr>
            <a:normAutofit fontScale="90000"/>
          </a:bodyPr>
          <a:lstStyle/>
          <a:p>
            <a:r>
              <a:rPr lang="en-CH" dirty="0"/>
              <a:t>AES</a:t>
            </a:r>
          </a:p>
        </p:txBody>
      </p:sp>
      <p:sp>
        <p:nvSpPr>
          <p:cNvPr id="24" name="TextBox 23">
            <a:extLst>
              <a:ext uri="{FF2B5EF4-FFF2-40B4-BE49-F238E27FC236}">
                <a16:creationId xmlns:a16="http://schemas.microsoft.com/office/drawing/2014/main" id="{6353E1B8-FB15-097F-2775-7D755BDCEE78}"/>
              </a:ext>
            </a:extLst>
          </p:cNvPr>
          <p:cNvSpPr txBox="1"/>
          <p:nvPr/>
        </p:nvSpPr>
        <p:spPr>
          <a:xfrm>
            <a:off x="6131169" y="5100970"/>
            <a:ext cx="5900867" cy="1569660"/>
          </a:xfrm>
          <a:prstGeom prst="rect">
            <a:avLst/>
          </a:prstGeom>
          <a:solidFill>
            <a:srgbClr val="FFC000"/>
          </a:solidFill>
        </p:spPr>
        <p:txBody>
          <a:bodyPr wrap="square" rtlCol="0">
            <a:spAutoFit/>
          </a:bodyPr>
          <a:lstStyle/>
          <a:p>
            <a:r>
              <a:rPr lang="en-CH" sz="3200" dirty="0"/>
              <a:t>Welches von </a:t>
            </a:r>
            <a:r>
              <a:rPr lang="en-CH" sz="3200" dirty="0" err="1"/>
              <a:t>Shannons</a:t>
            </a:r>
            <a:r>
              <a:rPr lang="en-CH" sz="3200" dirty="0"/>
              <a:t> </a:t>
            </a:r>
            <a:r>
              <a:rPr lang="en-CH" sz="3200" dirty="0" err="1"/>
              <a:t>Prinzipien</a:t>
            </a:r>
            <a:r>
              <a:rPr lang="en-CH" sz="3200" dirty="0"/>
              <a:t> </a:t>
            </a:r>
            <a:r>
              <a:rPr lang="en-CH" sz="3200" dirty="0" err="1"/>
              <a:t>erfüllen</a:t>
            </a:r>
            <a:r>
              <a:rPr lang="en-CH" sz="3200" dirty="0"/>
              <a:t> die </a:t>
            </a:r>
            <a:r>
              <a:rPr lang="en-CH" sz="3200" dirty="0" err="1"/>
              <a:t>letzten</a:t>
            </a:r>
            <a:r>
              <a:rPr lang="en-CH" sz="3200" dirty="0"/>
              <a:t> 2 </a:t>
            </a:r>
            <a:r>
              <a:rPr lang="en-CH" sz="3200" dirty="0" err="1"/>
              <a:t>Schritte</a:t>
            </a:r>
            <a:r>
              <a:rPr lang="en-CH" sz="3200" dirty="0"/>
              <a:t>?</a:t>
            </a:r>
          </a:p>
        </p:txBody>
      </p:sp>
    </p:spTree>
    <p:extLst>
      <p:ext uri="{BB962C8B-B14F-4D97-AF65-F5344CB8AC3E}">
        <p14:creationId xmlns:p14="http://schemas.microsoft.com/office/powerpoint/2010/main" val="681649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9930A-4A09-3DD6-D26B-223C8C7EDEAF}"/>
              </a:ext>
            </a:extLst>
          </p:cNvPr>
          <p:cNvSpPr/>
          <p:nvPr/>
        </p:nvSpPr>
        <p:spPr>
          <a:xfrm>
            <a:off x="349826" y="1487414"/>
            <a:ext cx="4547773" cy="410058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2279078" y="58187"/>
            <a:ext cx="692727" cy="815109"/>
          </a:xfrm>
          <a:prstGeom prst="rect">
            <a:avLst/>
          </a:prstGeom>
        </p:spPr>
      </p:pic>
      <p:cxnSp>
        <p:nvCxnSpPr>
          <p:cNvPr id="9" name="Straight Arrow Connector 8">
            <a:extLst>
              <a:ext uri="{FF2B5EF4-FFF2-40B4-BE49-F238E27FC236}">
                <a16:creationId xmlns:a16="http://schemas.microsoft.com/office/drawing/2014/main" id="{4AAD90B9-573A-195B-72A0-0091202212B1}"/>
              </a:ext>
            </a:extLst>
          </p:cNvPr>
          <p:cNvCxnSpPr>
            <a:cxnSpLocks/>
            <a:stCxn id="8" idx="2"/>
            <a:endCxn id="4" idx="0"/>
          </p:cNvCxnSpPr>
          <p:nvPr/>
        </p:nvCxnSpPr>
        <p:spPr>
          <a:xfrm flipH="1">
            <a:off x="2623713" y="873296"/>
            <a:ext cx="1729" cy="614118"/>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74C0413-C6D6-F750-033C-451FD0D421A7}"/>
              </a:ext>
            </a:extLst>
          </p:cNvPr>
          <p:cNvPicPr>
            <a:picLocks/>
          </p:cNvPicPr>
          <p:nvPr/>
        </p:nvPicPr>
        <p:blipFill>
          <a:blip r:embed="rId4"/>
          <a:stretch>
            <a:fillRect/>
          </a:stretch>
        </p:blipFill>
        <p:spPr>
          <a:xfrm>
            <a:off x="2241557" y="5885800"/>
            <a:ext cx="764310" cy="768927"/>
          </a:xfrm>
          <a:prstGeom prst="rect">
            <a:avLst/>
          </a:prstGeom>
        </p:spPr>
      </p:pic>
      <p:cxnSp>
        <p:nvCxnSpPr>
          <p:cNvPr id="22" name="Straight Arrow Connector 21">
            <a:extLst>
              <a:ext uri="{FF2B5EF4-FFF2-40B4-BE49-F238E27FC236}">
                <a16:creationId xmlns:a16="http://schemas.microsoft.com/office/drawing/2014/main" id="{A2D2BF14-324B-AD23-84BE-6B70A66A57E7}"/>
              </a:ext>
            </a:extLst>
          </p:cNvPr>
          <p:cNvCxnSpPr>
            <a:cxnSpLocks/>
            <a:stCxn id="4" idx="2"/>
            <a:endCxn id="20" idx="0"/>
          </p:cNvCxnSpPr>
          <p:nvPr/>
        </p:nvCxnSpPr>
        <p:spPr>
          <a:xfrm flipH="1">
            <a:off x="2623712" y="5587999"/>
            <a:ext cx="1" cy="297801"/>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CF9069E8-66CD-9661-C454-4BDE2BE32DFB}"/>
              </a:ext>
            </a:extLst>
          </p:cNvPr>
          <p:cNvPicPr>
            <a:picLocks/>
          </p:cNvPicPr>
          <p:nvPr/>
        </p:nvPicPr>
        <p:blipFill>
          <a:blip r:embed="rId5"/>
          <a:stretch>
            <a:fillRect/>
          </a:stretch>
        </p:blipFill>
        <p:spPr>
          <a:xfrm>
            <a:off x="7400612" y="2658841"/>
            <a:ext cx="764310" cy="759691"/>
          </a:xfrm>
          <a:prstGeom prst="rect">
            <a:avLst/>
          </a:prstGeom>
        </p:spPr>
      </p:pic>
      <p:pic>
        <p:nvPicPr>
          <p:cNvPr id="2" name="Picture 1">
            <a:extLst>
              <a:ext uri="{FF2B5EF4-FFF2-40B4-BE49-F238E27FC236}">
                <a16:creationId xmlns:a16="http://schemas.microsoft.com/office/drawing/2014/main" id="{29FA96F7-CCE1-8B95-9E82-019D61B76F05}"/>
              </a:ext>
            </a:extLst>
          </p:cNvPr>
          <p:cNvPicPr>
            <a:picLocks/>
          </p:cNvPicPr>
          <p:nvPr/>
        </p:nvPicPr>
        <p:blipFill>
          <a:blip r:embed="rId5"/>
          <a:stretch>
            <a:fillRect/>
          </a:stretch>
        </p:blipFill>
        <p:spPr>
          <a:xfrm>
            <a:off x="7400612" y="2658841"/>
            <a:ext cx="764310" cy="759691"/>
          </a:xfrm>
          <a:prstGeom prst="rect">
            <a:avLst/>
          </a:prstGeom>
        </p:spPr>
      </p:pic>
      <p:pic>
        <p:nvPicPr>
          <p:cNvPr id="3" name="Picture 2">
            <a:extLst>
              <a:ext uri="{FF2B5EF4-FFF2-40B4-BE49-F238E27FC236}">
                <a16:creationId xmlns:a16="http://schemas.microsoft.com/office/drawing/2014/main" id="{5954D20E-FC98-AD98-9AA3-0A7D58F403E6}"/>
              </a:ext>
            </a:extLst>
          </p:cNvPr>
          <p:cNvPicPr>
            <a:picLocks/>
          </p:cNvPicPr>
          <p:nvPr/>
        </p:nvPicPr>
        <p:blipFill>
          <a:blip r:embed="rId5"/>
          <a:stretch>
            <a:fillRect/>
          </a:stretch>
        </p:blipFill>
        <p:spPr>
          <a:xfrm>
            <a:off x="7400612" y="2669308"/>
            <a:ext cx="764310" cy="759691"/>
          </a:xfrm>
          <a:prstGeom prst="rect">
            <a:avLst/>
          </a:prstGeom>
        </p:spPr>
      </p:pic>
      <p:pic>
        <p:nvPicPr>
          <p:cNvPr id="5" name="Picture 4">
            <a:extLst>
              <a:ext uri="{FF2B5EF4-FFF2-40B4-BE49-F238E27FC236}">
                <a16:creationId xmlns:a16="http://schemas.microsoft.com/office/drawing/2014/main" id="{F41C6140-7D83-DA65-36FE-C4FD45E719BF}"/>
              </a:ext>
            </a:extLst>
          </p:cNvPr>
          <p:cNvPicPr>
            <a:picLocks/>
          </p:cNvPicPr>
          <p:nvPr/>
        </p:nvPicPr>
        <p:blipFill>
          <a:blip r:embed="rId5"/>
          <a:stretch>
            <a:fillRect/>
          </a:stretch>
        </p:blipFill>
        <p:spPr>
          <a:xfrm>
            <a:off x="7400612" y="2669308"/>
            <a:ext cx="764310" cy="759691"/>
          </a:xfrm>
          <a:prstGeom prst="rect">
            <a:avLst/>
          </a:prstGeom>
        </p:spPr>
      </p:pic>
      <p:pic>
        <p:nvPicPr>
          <p:cNvPr id="6" name="Picture 5">
            <a:extLst>
              <a:ext uri="{FF2B5EF4-FFF2-40B4-BE49-F238E27FC236}">
                <a16:creationId xmlns:a16="http://schemas.microsoft.com/office/drawing/2014/main" id="{175EE674-FF03-D54B-F7CE-F99C46B3B712}"/>
              </a:ext>
            </a:extLst>
          </p:cNvPr>
          <p:cNvPicPr>
            <a:picLocks/>
          </p:cNvPicPr>
          <p:nvPr/>
        </p:nvPicPr>
        <p:blipFill>
          <a:blip r:embed="rId5"/>
          <a:stretch>
            <a:fillRect/>
          </a:stretch>
        </p:blipFill>
        <p:spPr>
          <a:xfrm>
            <a:off x="7400612" y="2669308"/>
            <a:ext cx="764310" cy="759691"/>
          </a:xfrm>
          <a:prstGeom prst="rect">
            <a:avLst/>
          </a:prstGeom>
        </p:spPr>
      </p:pic>
      <p:pic>
        <p:nvPicPr>
          <p:cNvPr id="7" name="Picture 6">
            <a:extLst>
              <a:ext uri="{FF2B5EF4-FFF2-40B4-BE49-F238E27FC236}">
                <a16:creationId xmlns:a16="http://schemas.microsoft.com/office/drawing/2014/main" id="{153DCE04-3425-77AD-1EDC-83368A330CCF}"/>
              </a:ext>
            </a:extLst>
          </p:cNvPr>
          <p:cNvPicPr>
            <a:picLocks/>
          </p:cNvPicPr>
          <p:nvPr/>
        </p:nvPicPr>
        <p:blipFill>
          <a:blip r:embed="rId5"/>
          <a:stretch>
            <a:fillRect/>
          </a:stretch>
        </p:blipFill>
        <p:spPr>
          <a:xfrm>
            <a:off x="7400612" y="2670769"/>
            <a:ext cx="764310" cy="759691"/>
          </a:xfrm>
          <a:prstGeom prst="rect">
            <a:avLst/>
          </a:prstGeom>
        </p:spPr>
      </p:pic>
      <p:pic>
        <p:nvPicPr>
          <p:cNvPr id="10" name="Picture 9">
            <a:extLst>
              <a:ext uri="{FF2B5EF4-FFF2-40B4-BE49-F238E27FC236}">
                <a16:creationId xmlns:a16="http://schemas.microsoft.com/office/drawing/2014/main" id="{1DA7FEF2-3894-EEA9-E9B8-19597D818B5C}"/>
              </a:ext>
            </a:extLst>
          </p:cNvPr>
          <p:cNvPicPr>
            <a:picLocks/>
          </p:cNvPicPr>
          <p:nvPr/>
        </p:nvPicPr>
        <p:blipFill>
          <a:blip r:embed="rId5"/>
          <a:stretch>
            <a:fillRect/>
          </a:stretch>
        </p:blipFill>
        <p:spPr>
          <a:xfrm>
            <a:off x="7400612" y="2669308"/>
            <a:ext cx="764310" cy="759691"/>
          </a:xfrm>
          <a:prstGeom prst="rect">
            <a:avLst/>
          </a:prstGeom>
        </p:spPr>
      </p:pic>
      <p:pic>
        <p:nvPicPr>
          <p:cNvPr id="11" name="Picture 10">
            <a:extLst>
              <a:ext uri="{FF2B5EF4-FFF2-40B4-BE49-F238E27FC236}">
                <a16:creationId xmlns:a16="http://schemas.microsoft.com/office/drawing/2014/main" id="{ADBF33DD-8A60-A065-8448-E4595BDB09FA}"/>
              </a:ext>
            </a:extLst>
          </p:cNvPr>
          <p:cNvPicPr>
            <a:picLocks/>
          </p:cNvPicPr>
          <p:nvPr/>
        </p:nvPicPr>
        <p:blipFill>
          <a:blip r:embed="rId5"/>
          <a:stretch>
            <a:fillRect/>
          </a:stretch>
        </p:blipFill>
        <p:spPr>
          <a:xfrm>
            <a:off x="7400612" y="2669309"/>
            <a:ext cx="764310" cy="759691"/>
          </a:xfrm>
          <a:prstGeom prst="rect">
            <a:avLst/>
          </a:prstGeom>
        </p:spPr>
      </p:pic>
      <p:pic>
        <p:nvPicPr>
          <p:cNvPr id="12" name="Picture 11">
            <a:extLst>
              <a:ext uri="{FF2B5EF4-FFF2-40B4-BE49-F238E27FC236}">
                <a16:creationId xmlns:a16="http://schemas.microsoft.com/office/drawing/2014/main" id="{DE191E44-4DE0-8137-C7F1-F90C24A3D0D5}"/>
              </a:ext>
            </a:extLst>
          </p:cNvPr>
          <p:cNvPicPr>
            <a:picLocks/>
          </p:cNvPicPr>
          <p:nvPr/>
        </p:nvPicPr>
        <p:blipFill>
          <a:blip r:embed="rId5"/>
          <a:stretch>
            <a:fillRect/>
          </a:stretch>
        </p:blipFill>
        <p:spPr>
          <a:xfrm>
            <a:off x="7400612" y="2669309"/>
            <a:ext cx="764310" cy="759691"/>
          </a:xfrm>
          <a:prstGeom prst="rect">
            <a:avLst/>
          </a:prstGeom>
        </p:spPr>
      </p:pic>
      <p:pic>
        <p:nvPicPr>
          <p:cNvPr id="13" name="Picture 12">
            <a:extLst>
              <a:ext uri="{FF2B5EF4-FFF2-40B4-BE49-F238E27FC236}">
                <a16:creationId xmlns:a16="http://schemas.microsoft.com/office/drawing/2014/main" id="{731A4CD0-3D6B-D07B-CCA0-5C7E81733813}"/>
              </a:ext>
            </a:extLst>
          </p:cNvPr>
          <p:cNvPicPr>
            <a:picLocks/>
          </p:cNvPicPr>
          <p:nvPr/>
        </p:nvPicPr>
        <p:blipFill>
          <a:blip r:embed="rId5"/>
          <a:stretch>
            <a:fillRect/>
          </a:stretch>
        </p:blipFill>
        <p:spPr>
          <a:xfrm>
            <a:off x="7400612" y="2669309"/>
            <a:ext cx="764310" cy="759691"/>
          </a:xfrm>
          <a:prstGeom prst="rect">
            <a:avLst/>
          </a:prstGeom>
        </p:spPr>
      </p:pic>
      <p:sp>
        <p:nvSpPr>
          <p:cNvPr id="15" name="Rectangle 14">
            <a:extLst>
              <a:ext uri="{FF2B5EF4-FFF2-40B4-BE49-F238E27FC236}">
                <a16:creationId xmlns:a16="http://schemas.microsoft.com/office/drawing/2014/main" id="{C72DFECC-454B-62D8-F7C7-53FFE342AF7B}"/>
              </a:ext>
            </a:extLst>
          </p:cNvPr>
          <p:cNvSpPr/>
          <p:nvPr/>
        </p:nvSpPr>
        <p:spPr>
          <a:xfrm>
            <a:off x="584203" y="16274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56" name="Rectangle 55">
            <a:extLst>
              <a:ext uri="{FF2B5EF4-FFF2-40B4-BE49-F238E27FC236}">
                <a16:creationId xmlns:a16="http://schemas.microsoft.com/office/drawing/2014/main" id="{622D1EDB-EEF2-00E6-F061-1BB5343C052E}"/>
              </a:ext>
            </a:extLst>
          </p:cNvPr>
          <p:cNvSpPr/>
          <p:nvPr/>
        </p:nvSpPr>
        <p:spPr>
          <a:xfrm>
            <a:off x="584203" y="22972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14" name="Rectangle 13">
            <a:extLst>
              <a:ext uri="{FF2B5EF4-FFF2-40B4-BE49-F238E27FC236}">
                <a16:creationId xmlns:a16="http://schemas.microsoft.com/office/drawing/2014/main" id="{E2740A28-5D1B-CEF0-365A-FFA88C071158}"/>
              </a:ext>
            </a:extLst>
          </p:cNvPr>
          <p:cNvSpPr/>
          <p:nvPr/>
        </p:nvSpPr>
        <p:spPr>
          <a:xfrm>
            <a:off x="584203" y="29670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16" name="Rectangle 15">
            <a:extLst>
              <a:ext uri="{FF2B5EF4-FFF2-40B4-BE49-F238E27FC236}">
                <a16:creationId xmlns:a16="http://schemas.microsoft.com/office/drawing/2014/main" id="{1FE7A173-2C3B-C397-3358-6F0FCFB98241}"/>
              </a:ext>
            </a:extLst>
          </p:cNvPr>
          <p:cNvSpPr/>
          <p:nvPr/>
        </p:nvSpPr>
        <p:spPr>
          <a:xfrm>
            <a:off x="584203" y="36368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17" name="Rectangle 16">
            <a:extLst>
              <a:ext uri="{FF2B5EF4-FFF2-40B4-BE49-F238E27FC236}">
                <a16:creationId xmlns:a16="http://schemas.microsoft.com/office/drawing/2014/main" id="{F096F48A-F85D-4403-CB83-18F46C69024D}"/>
              </a:ext>
            </a:extLst>
          </p:cNvPr>
          <p:cNvSpPr/>
          <p:nvPr/>
        </p:nvSpPr>
        <p:spPr>
          <a:xfrm>
            <a:off x="584203" y="4306708"/>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Spalten</a:t>
            </a:r>
            <a:r>
              <a:rPr lang="en-CH" sz="3200" dirty="0"/>
              <a:t> </a:t>
            </a:r>
            <a:r>
              <a:rPr lang="en-CH" sz="3200" dirty="0" err="1"/>
              <a:t>mischen</a:t>
            </a:r>
            <a:endParaRPr lang="en-CH" sz="3200" dirty="0"/>
          </a:p>
        </p:txBody>
      </p:sp>
      <p:sp>
        <p:nvSpPr>
          <p:cNvPr id="26" name="Rectangle 25">
            <a:extLst>
              <a:ext uri="{FF2B5EF4-FFF2-40B4-BE49-F238E27FC236}">
                <a16:creationId xmlns:a16="http://schemas.microsoft.com/office/drawing/2014/main" id="{7901FD2C-CF23-AF43-70E5-C77B9ABA7F41}"/>
              </a:ext>
            </a:extLst>
          </p:cNvPr>
          <p:cNvSpPr/>
          <p:nvPr/>
        </p:nvSpPr>
        <p:spPr>
          <a:xfrm>
            <a:off x="584203" y="4976521"/>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Schlussrunde</a:t>
            </a:r>
            <a:endParaRPr lang="en-CH" sz="3200" dirty="0"/>
          </a:p>
        </p:txBody>
      </p:sp>
      <p:cxnSp>
        <p:nvCxnSpPr>
          <p:cNvPr id="44" name="Connector: Elbow 43">
            <a:extLst>
              <a:ext uri="{FF2B5EF4-FFF2-40B4-BE49-F238E27FC236}">
                <a16:creationId xmlns:a16="http://schemas.microsoft.com/office/drawing/2014/main" id="{C2A619F1-4362-1B90-5792-6D7759B1BDE6}"/>
              </a:ext>
            </a:extLst>
          </p:cNvPr>
          <p:cNvCxnSpPr>
            <a:stCxn id="17" idx="3"/>
            <a:endCxn id="56" idx="3"/>
          </p:cNvCxnSpPr>
          <p:nvPr/>
        </p:nvCxnSpPr>
        <p:spPr>
          <a:xfrm flipV="1">
            <a:off x="4719785" y="2560501"/>
            <a:ext cx="12700" cy="2009439"/>
          </a:xfrm>
          <a:prstGeom prst="bentConnector3">
            <a:avLst>
              <a:gd name="adj1" fmla="val 8563630"/>
            </a:avLst>
          </a:prstGeom>
          <a:ln w="123825">
            <a:tailEnd type="triangle"/>
          </a:ln>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8A7CF36D-C283-0B42-99E4-C181DD07E830}"/>
              </a:ext>
            </a:extLst>
          </p:cNvPr>
          <p:cNvSpPr txBox="1"/>
          <p:nvPr/>
        </p:nvSpPr>
        <p:spPr>
          <a:xfrm>
            <a:off x="6096000" y="3168073"/>
            <a:ext cx="2772067" cy="369332"/>
          </a:xfrm>
          <a:prstGeom prst="rect">
            <a:avLst/>
          </a:prstGeom>
          <a:noFill/>
        </p:spPr>
        <p:txBody>
          <a:bodyPr wrap="square" rtlCol="0">
            <a:spAutoFit/>
          </a:bodyPr>
          <a:lstStyle/>
          <a:p>
            <a:r>
              <a:rPr lang="en-CH" dirty="0"/>
              <a:t>N R</a:t>
            </a:r>
            <a:r>
              <a:rPr lang="de-CH" dirty="0"/>
              <a:t>u</a:t>
            </a:r>
            <a:r>
              <a:rPr lang="en-CH" dirty="0" err="1"/>
              <a:t>nden</a:t>
            </a:r>
            <a:r>
              <a:rPr lang="en-CH" dirty="0"/>
              <a:t> </a:t>
            </a:r>
          </a:p>
        </p:txBody>
      </p:sp>
      <p:sp>
        <p:nvSpPr>
          <p:cNvPr id="18" name="Title 3">
            <a:extLst>
              <a:ext uri="{FF2B5EF4-FFF2-40B4-BE49-F238E27FC236}">
                <a16:creationId xmlns:a16="http://schemas.microsoft.com/office/drawing/2014/main" id="{E967D1EE-371A-CD1B-CD5B-7A946CEC0B0E}"/>
              </a:ext>
            </a:extLst>
          </p:cNvPr>
          <p:cNvSpPr>
            <a:spLocks noGrp="1"/>
          </p:cNvSpPr>
          <p:nvPr>
            <p:ph type="title"/>
          </p:nvPr>
        </p:nvSpPr>
        <p:spPr>
          <a:xfrm>
            <a:off x="189523" y="213632"/>
            <a:ext cx="1332748" cy="611521"/>
          </a:xfrm>
        </p:spPr>
        <p:txBody>
          <a:bodyPr>
            <a:normAutofit fontScale="90000"/>
          </a:bodyPr>
          <a:lstStyle/>
          <a:p>
            <a:r>
              <a:rPr lang="en-CH" dirty="0"/>
              <a:t>AES</a:t>
            </a:r>
          </a:p>
        </p:txBody>
      </p:sp>
    </p:spTree>
    <p:extLst>
      <p:ext uri="{BB962C8B-B14F-4D97-AF65-F5344CB8AC3E}">
        <p14:creationId xmlns:p14="http://schemas.microsoft.com/office/powerpoint/2010/main" val="1892292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967D1EE-371A-CD1B-CD5B-7A946CEC0B0E}"/>
              </a:ext>
            </a:extLst>
          </p:cNvPr>
          <p:cNvSpPr>
            <a:spLocks noGrp="1"/>
          </p:cNvSpPr>
          <p:nvPr>
            <p:ph type="title"/>
          </p:nvPr>
        </p:nvSpPr>
        <p:spPr>
          <a:xfrm>
            <a:off x="189522" y="213632"/>
            <a:ext cx="6336323" cy="611521"/>
          </a:xfrm>
        </p:spPr>
        <p:txBody>
          <a:bodyPr>
            <a:normAutofit fontScale="90000"/>
          </a:bodyPr>
          <a:lstStyle/>
          <a:p>
            <a:r>
              <a:rPr lang="en-CH" dirty="0"/>
              <a:t>AES &amp; Cipher Block Chaining</a:t>
            </a:r>
          </a:p>
        </p:txBody>
      </p:sp>
      <p:sp>
        <p:nvSpPr>
          <p:cNvPr id="39" name="Rectangle 38">
            <a:extLst>
              <a:ext uri="{FF2B5EF4-FFF2-40B4-BE49-F238E27FC236}">
                <a16:creationId xmlns:a16="http://schemas.microsoft.com/office/drawing/2014/main" id="{D1E7E11D-46E1-DBCF-C33D-4644C03E934B}"/>
              </a:ext>
            </a:extLst>
          </p:cNvPr>
          <p:cNvSpPr/>
          <p:nvPr/>
        </p:nvSpPr>
        <p:spPr>
          <a:xfrm>
            <a:off x="13403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0" name="Rectangle 39">
            <a:extLst>
              <a:ext uri="{FF2B5EF4-FFF2-40B4-BE49-F238E27FC236}">
                <a16:creationId xmlns:a16="http://schemas.microsoft.com/office/drawing/2014/main" id="{A06E3406-B861-4ECC-A372-FF09BCB3C4A0}"/>
              </a:ext>
            </a:extLst>
          </p:cNvPr>
          <p:cNvSpPr/>
          <p:nvPr/>
        </p:nvSpPr>
        <p:spPr>
          <a:xfrm>
            <a:off x="16501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1" name="Rectangle 40">
            <a:extLst>
              <a:ext uri="{FF2B5EF4-FFF2-40B4-BE49-F238E27FC236}">
                <a16:creationId xmlns:a16="http://schemas.microsoft.com/office/drawing/2014/main" id="{682A7835-8892-7327-3B16-5E8EFB94C290}"/>
              </a:ext>
            </a:extLst>
          </p:cNvPr>
          <p:cNvSpPr/>
          <p:nvPr/>
        </p:nvSpPr>
        <p:spPr>
          <a:xfrm>
            <a:off x="19622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2" name="Rectangle 41">
            <a:extLst>
              <a:ext uri="{FF2B5EF4-FFF2-40B4-BE49-F238E27FC236}">
                <a16:creationId xmlns:a16="http://schemas.microsoft.com/office/drawing/2014/main" id="{F467562D-0FDF-FBE8-1102-7B5ED43DA26A}"/>
              </a:ext>
            </a:extLst>
          </p:cNvPr>
          <p:cNvSpPr/>
          <p:nvPr/>
        </p:nvSpPr>
        <p:spPr>
          <a:xfrm>
            <a:off x="22720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9" name="Rectangle 58">
            <a:extLst>
              <a:ext uri="{FF2B5EF4-FFF2-40B4-BE49-F238E27FC236}">
                <a16:creationId xmlns:a16="http://schemas.microsoft.com/office/drawing/2014/main" id="{96CB31A3-82B5-820B-B961-F7B3358E41E3}"/>
              </a:ext>
            </a:extLst>
          </p:cNvPr>
          <p:cNvSpPr/>
          <p:nvPr/>
        </p:nvSpPr>
        <p:spPr>
          <a:xfrm>
            <a:off x="13403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0" name="Rectangle 59">
            <a:extLst>
              <a:ext uri="{FF2B5EF4-FFF2-40B4-BE49-F238E27FC236}">
                <a16:creationId xmlns:a16="http://schemas.microsoft.com/office/drawing/2014/main" id="{FC9E4DA5-52FE-F807-19D3-3093A39C642D}"/>
              </a:ext>
            </a:extLst>
          </p:cNvPr>
          <p:cNvSpPr/>
          <p:nvPr/>
        </p:nvSpPr>
        <p:spPr>
          <a:xfrm>
            <a:off x="16501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1" name="Rectangle 60">
            <a:extLst>
              <a:ext uri="{FF2B5EF4-FFF2-40B4-BE49-F238E27FC236}">
                <a16:creationId xmlns:a16="http://schemas.microsoft.com/office/drawing/2014/main" id="{43EF9C1B-9603-65F5-B9FB-85852B4E41B9}"/>
              </a:ext>
            </a:extLst>
          </p:cNvPr>
          <p:cNvSpPr/>
          <p:nvPr/>
        </p:nvSpPr>
        <p:spPr>
          <a:xfrm>
            <a:off x="19622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2" name="Rectangle 61">
            <a:extLst>
              <a:ext uri="{FF2B5EF4-FFF2-40B4-BE49-F238E27FC236}">
                <a16:creationId xmlns:a16="http://schemas.microsoft.com/office/drawing/2014/main" id="{2F6CBBBC-A8A4-7845-CE4D-4EFDEE93AE0E}"/>
              </a:ext>
            </a:extLst>
          </p:cNvPr>
          <p:cNvSpPr/>
          <p:nvPr/>
        </p:nvSpPr>
        <p:spPr>
          <a:xfrm>
            <a:off x="22720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3" name="Rectangle 62">
            <a:extLst>
              <a:ext uri="{FF2B5EF4-FFF2-40B4-BE49-F238E27FC236}">
                <a16:creationId xmlns:a16="http://schemas.microsoft.com/office/drawing/2014/main" id="{C25F72C0-07B8-D6FA-6BC4-06282B0AE151}"/>
              </a:ext>
            </a:extLst>
          </p:cNvPr>
          <p:cNvSpPr/>
          <p:nvPr/>
        </p:nvSpPr>
        <p:spPr>
          <a:xfrm>
            <a:off x="13403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4" name="Rectangle 63">
            <a:extLst>
              <a:ext uri="{FF2B5EF4-FFF2-40B4-BE49-F238E27FC236}">
                <a16:creationId xmlns:a16="http://schemas.microsoft.com/office/drawing/2014/main" id="{EAC31ACA-50B1-B982-3408-F3E3C6F7CBF1}"/>
              </a:ext>
            </a:extLst>
          </p:cNvPr>
          <p:cNvSpPr/>
          <p:nvPr/>
        </p:nvSpPr>
        <p:spPr>
          <a:xfrm>
            <a:off x="16501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5" name="Rectangle 64">
            <a:extLst>
              <a:ext uri="{FF2B5EF4-FFF2-40B4-BE49-F238E27FC236}">
                <a16:creationId xmlns:a16="http://schemas.microsoft.com/office/drawing/2014/main" id="{1DA4AED5-2F06-8502-5EDE-3143861FE203}"/>
              </a:ext>
            </a:extLst>
          </p:cNvPr>
          <p:cNvSpPr/>
          <p:nvPr/>
        </p:nvSpPr>
        <p:spPr>
          <a:xfrm>
            <a:off x="19622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6" name="Rectangle 65">
            <a:extLst>
              <a:ext uri="{FF2B5EF4-FFF2-40B4-BE49-F238E27FC236}">
                <a16:creationId xmlns:a16="http://schemas.microsoft.com/office/drawing/2014/main" id="{1F67A9A1-3C25-BB7A-F20F-F69D8698A3FA}"/>
              </a:ext>
            </a:extLst>
          </p:cNvPr>
          <p:cNvSpPr/>
          <p:nvPr/>
        </p:nvSpPr>
        <p:spPr>
          <a:xfrm>
            <a:off x="22720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7" name="Rectangle 66">
            <a:extLst>
              <a:ext uri="{FF2B5EF4-FFF2-40B4-BE49-F238E27FC236}">
                <a16:creationId xmlns:a16="http://schemas.microsoft.com/office/drawing/2014/main" id="{77D0BD41-C05D-5E4C-6D9C-0DCD7F27227D}"/>
              </a:ext>
            </a:extLst>
          </p:cNvPr>
          <p:cNvSpPr/>
          <p:nvPr/>
        </p:nvSpPr>
        <p:spPr>
          <a:xfrm>
            <a:off x="13403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8" name="Rectangle 67">
            <a:extLst>
              <a:ext uri="{FF2B5EF4-FFF2-40B4-BE49-F238E27FC236}">
                <a16:creationId xmlns:a16="http://schemas.microsoft.com/office/drawing/2014/main" id="{E22EE085-8859-8B1E-66F6-C7BD3B8F0634}"/>
              </a:ext>
            </a:extLst>
          </p:cNvPr>
          <p:cNvSpPr/>
          <p:nvPr/>
        </p:nvSpPr>
        <p:spPr>
          <a:xfrm>
            <a:off x="16501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9" name="Rectangle 68">
            <a:extLst>
              <a:ext uri="{FF2B5EF4-FFF2-40B4-BE49-F238E27FC236}">
                <a16:creationId xmlns:a16="http://schemas.microsoft.com/office/drawing/2014/main" id="{4AE8FC85-0ECF-ACF8-8626-E9032E8B75A2}"/>
              </a:ext>
            </a:extLst>
          </p:cNvPr>
          <p:cNvSpPr/>
          <p:nvPr/>
        </p:nvSpPr>
        <p:spPr>
          <a:xfrm>
            <a:off x="19622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0" name="Rectangle 69">
            <a:extLst>
              <a:ext uri="{FF2B5EF4-FFF2-40B4-BE49-F238E27FC236}">
                <a16:creationId xmlns:a16="http://schemas.microsoft.com/office/drawing/2014/main" id="{2E1EF6F3-35F6-0385-3CE4-11EDD2CA5A93}"/>
              </a:ext>
            </a:extLst>
          </p:cNvPr>
          <p:cNvSpPr/>
          <p:nvPr/>
        </p:nvSpPr>
        <p:spPr>
          <a:xfrm>
            <a:off x="22720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1" name="Rectangle 70">
            <a:extLst>
              <a:ext uri="{FF2B5EF4-FFF2-40B4-BE49-F238E27FC236}">
                <a16:creationId xmlns:a16="http://schemas.microsoft.com/office/drawing/2014/main" id="{4D356450-AAE1-6A51-5FF3-CC37C8747E0B}"/>
              </a:ext>
            </a:extLst>
          </p:cNvPr>
          <p:cNvSpPr/>
          <p:nvPr/>
        </p:nvSpPr>
        <p:spPr>
          <a:xfrm>
            <a:off x="1340338"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2" name="Rectangle 71">
            <a:extLst>
              <a:ext uri="{FF2B5EF4-FFF2-40B4-BE49-F238E27FC236}">
                <a16:creationId xmlns:a16="http://schemas.microsoft.com/office/drawing/2014/main" id="{E812ACF3-6BC7-F4C6-53C4-1073A6E09E9D}"/>
              </a:ext>
            </a:extLst>
          </p:cNvPr>
          <p:cNvSpPr/>
          <p:nvPr/>
        </p:nvSpPr>
        <p:spPr>
          <a:xfrm>
            <a:off x="1650159"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3" name="Rectangle 72">
            <a:extLst>
              <a:ext uri="{FF2B5EF4-FFF2-40B4-BE49-F238E27FC236}">
                <a16:creationId xmlns:a16="http://schemas.microsoft.com/office/drawing/2014/main" id="{CD3013C2-98EA-3D4B-2C3C-05E5656282F7}"/>
              </a:ext>
            </a:extLst>
          </p:cNvPr>
          <p:cNvSpPr/>
          <p:nvPr/>
        </p:nvSpPr>
        <p:spPr>
          <a:xfrm>
            <a:off x="1962266" y="475984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4" name="Rectangle 73">
            <a:extLst>
              <a:ext uri="{FF2B5EF4-FFF2-40B4-BE49-F238E27FC236}">
                <a16:creationId xmlns:a16="http://schemas.microsoft.com/office/drawing/2014/main" id="{AD00EF13-42FA-5604-1102-2656C0E3961A}"/>
              </a:ext>
            </a:extLst>
          </p:cNvPr>
          <p:cNvSpPr/>
          <p:nvPr/>
        </p:nvSpPr>
        <p:spPr>
          <a:xfrm>
            <a:off x="2272087"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5" name="Rectangle 74">
            <a:extLst>
              <a:ext uri="{FF2B5EF4-FFF2-40B4-BE49-F238E27FC236}">
                <a16:creationId xmlns:a16="http://schemas.microsoft.com/office/drawing/2014/main" id="{8279C954-A7B2-0679-25BF-D18C8257E3FC}"/>
              </a:ext>
            </a:extLst>
          </p:cNvPr>
          <p:cNvSpPr/>
          <p:nvPr/>
        </p:nvSpPr>
        <p:spPr>
          <a:xfrm>
            <a:off x="1340338"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6" name="Rectangle 75">
            <a:extLst>
              <a:ext uri="{FF2B5EF4-FFF2-40B4-BE49-F238E27FC236}">
                <a16:creationId xmlns:a16="http://schemas.microsoft.com/office/drawing/2014/main" id="{3B342FF4-E4EE-18B4-28EA-04564FD0EF9E}"/>
              </a:ext>
            </a:extLst>
          </p:cNvPr>
          <p:cNvSpPr/>
          <p:nvPr/>
        </p:nvSpPr>
        <p:spPr>
          <a:xfrm>
            <a:off x="1650159"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7" name="Rectangle 76">
            <a:extLst>
              <a:ext uri="{FF2B5EF4-FFF2-40B4-BE49-F238E27FC236}">
                <a16:creationId xmlns:a16="http://schemas.microsoft.com/office/drawing/2014/main" id="{B31F3A13-FE24-1C03-C10B-1A096B7BECA5}"/>
              </a:ext>
            </a:extLst>
          </p:cNvPr>
          <p:cNvSpPr/>
          <p:nvPr/>
        </p:nvSpPr>
        <p:spPr>
          <a:xfrm>
            <a:off x="1962266" y="507682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8" name="Rectangle 77">
            <a:extLst>
              <a:ext uri="{FF2B5EF4-FFF2-40B4-BE49-F238E27FC236}">
                <a16:creationId xmlns:a16="http://schemas.microsoft.com/office/drawing/2014/main" id="{028730E1-997B-F71B-ECE9-1E891FC87AC8}"/>
              </a:ext>
            </a:extLst>
          </p:cNvPr>
          <p:cNvSpPr/>
          <p:nvPr/>
        </p:nvSpPr>
        <p:spPr>
          <a:xfrm>
            <a:off x="2272087"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9" name="Rectangle 78">
            <a:extLst>
              <a:ext uri="{FF2B5EF4-FFF2-40B4-BE49-F238E27FC236}">
                <a16:creationId xmlns:a16="http://schemas.microsoft.com/office/drawing/2014/main" id="{71DCD493-9563-9DF9-E05F-C6EFBD9682A0}"/>
              </a:ext>
            </a:extLst>
          </p:cNvPr>
          <p:cNvSpPr/>
          <p:nvPr/>
        </p:nvSpPr>
        <p:spPr>
          <a:xfrm>
            <a:off x="1340338"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0" name="Rectangle 79">
            <a:extLst>
              <a:ext uri="{FF2B5EF4-FFF2-40B4-BE49-F238E27FC236}">
                <a16:creationId xmlns:a16="http://schemas.microsoft.com/office/drawing/2014/main" id="{2DC0E826-57F4-6397-9C0A-AC678E838CF8}"/>
              </a:ext>
            </a:extLst>
          </p:cNvPr>
          <p:cNvSpPr/>
          <p:nvPr/>
        </p:nvSpPr>
        <p:spPr>
          <a:xfrm>
            <a:off x="1650159"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1" name="Rectangle 80">
            <a:extLst>
              <a:ext uri="{FF2B5EF4-FFF2-40B4-BE49-F238E27FC236}">
                <a16:creationId xmlns:a16="http://schemas.microsoft.com/office/drawing/2014/main" id="{A041B0C5-F353-844A-371B-673C33109055}"/>
              </a:ext>
            </a:extLst>
          </p:cNvPr>
          <p:cNvSpPr/>
          <p:nvPr/>
        </p:nvSpPr>
        <p:spPr>
          <a:xfrm>
            <a:off x="1962266" y="539950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2" name="Rectangle 81">
            <a:extLst>
              <a:ext uri="{FF2B5EF4-FFF2-40B4-BE49-F238E27FC236}">
                <a16:creationId xmlns:a16="http://schemas.microsoft.com/office/drawing/2014/main" id="{1BB67D62-C390-7AF5-2599-B7EEBC9F9FD3}"/>
              </a:ext>
            </a:extLst>
          </p:cNvPr>
          <p:cNvSpPr/>
          <p:nvPr/>
        </p:nvSpPr>
        <p:spPr>
          <a:xfrm>
            <a:off x="2272087"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3" name="Rectangle 82">
            <a:extLst>
              <a:ext uri="{FF2B5EF4-FFF2-40B4-BE49-F238E27FC236}">
                <a16:creationId xmlns:a16="http://schemas.microsoft.com/office/drawing/2014/main" id="{EA866E1B-76B8-CDC5-0A33-B212CAF29445}"/>
              </a:ext>
            </a:extLst>
          </p:cNvPr>
          <p:cNvSpPr/>
          <p:nvPr/>
        </p:nvSpPr>
        <p:spPr>
          <a:xfrm>
            <a:off x="1340338"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4" name="Rectangle 83">
            <a:extLst>
              <a:ext uri="{FF2B5EF4-FFF2-40B4-BE49-F238E27FC236}">
                <a16:creationId xmlns:a16="http://schemas.microsoft.com/office/drawing/2014/main" id="{B570E117-D724-7922-CC4D-31386733F505}"/>
              </a:ext>
            </a:extLst>
          </p:cNvPr>
          <p:cNvSpPr/>
          <p:nvPr/>
        </p:nvSpPr>
        <p:spPr>
          <a:xfrm>
            <a:off x="1650159"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5" name="Rectangle 84">
            <a:extLst>
              <a:ext uri="{FF2B5EF4-FFF2-40B4-BE49-F238E27FC236}">
                <a16:creationId xmlns:a16="http://schemas.microsoft.com/office/drawing/2014/main" id="{CC54B588-1089-2D8D-F595-3C99F8F01660}"/>
              </a:ext>
            </a:extLst>
          </p:cNvPr>
          <p:cNvSpPr/>
          <p:nvPr/>
        </p:nvSpPr>
        <p:spPr>
          <a:xfrm>
            <a:off x="1962266" y="571647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6" name="Rectangle 85">
            <a:extLst>
              <a:ext uri="{FF2B5EF4-FFF2-40B4-BE49-F238E27FC236}">
                <a16:creationId xmlns:a16="http://schemas.microsoft.com/office/drawing/2014/main" id="{E5975D7E-554D-7967-A7EB-F7BE53E0EB88}"/>
              </a:ext>
            </a:extLst>
          </p:cNvPr>
          <p:cNvSpPr/>
          <p:nvPr/>
        </p:nvSpPr>
        <p:spPr>
          <a:xfrm>
            <a:off x="2272087"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7" name="Rectangle 86">
            <a:extLst>
              <a:ext uri="{FF2B5EF4-FFF2-40B4-BE49-F238E27FC236}">
                <a16:creationId xmlns:a16="http://schemas.microsoft.com/office/drawing/2014/main" id="{EA51429D-E9F1-EFF3-5DA8-AE45D532EE87}"/>
              </a:ext>
            </a:extLst>
          </p:cNvPr>
          <p:cNvSpPr/>
          <p:nvPr/>
        </p:nvSpPr>
        <p:spPr>
          <a:xfrm>
            <a:off x="40835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8" name="Rectangle 87">
            <a:extLst>
              <a:ext uri="{FF2B5EF4-FFF2-40B4-BE49-F238E27FC236}">
                <a16:creationId xmlns:a16="http://schemas.microsoft.com/office/drawing/2014/main" id="{AF21A520-0EE4-6A63-741E-4DD43C87B2CD}"/>
              </a:ext>
            </a:extLst>
          </p:cNvPr>
          <p:cNvSpPr/>
          <p:nvPr/>
        </p:nvSpPr>
        <p:spPr>
          <a:xfrm>
            <a:off x="43933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9" name="Rectangle 88">
            <a:extLst>
              <a:ext uri="{FF2B5EF4-FFF2-40B4-BE49-F238E27FC236}">
                <a16:creationId xmlns:a16="http://schemas.microsoft.com/office/drawing/2014/main" id="{7292810C-8F66-1A84-F9B2-35C733CAC9CF}"/>
              </a:ext>
            </a:extLst>
          </p:cNvPr>
          <p:cNvSpPr/>
          <p:nvPr/>
        </p:nvSpPr>
        <p:spPr>
          <a:xfrm>
            <a:off x="47054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0" name="Rectangle 89">
            <a:extLst>
              <a:ext uri="{FF2B5EF4-FFF2-40B4-BE49-F238E27FC236}">
                <a16:creationId xmlns:a16="http://schemas.microsoft.com/office/drawing/2014/main" id="{B3E0E045-8FF2-B950-479F-14D0251F92AC}"/>
              </a:ext>
            </a:extLst>
          </p:cNvPr>
          <p:cNvSpPr/>
          <p:nvPr/>
        </p:nvSpPr>
        <p:spPr>
          <a:xfrm>
            <a:off x="50152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1" name="Rectangle 90">
            <a:extLst>
              <a:ext uri="{FF2B5EF4-FFF2-40B4-BE49-F238E27FC236}">
                <a16:creationId xmlns:a16="http://schemas.microsoft.com/office/drawing/2014/main" id="{A6107729-3092-B42E-31B8-84BBDA5D9802}"/>
              </a:ext>
            </a:extLst>
          </p:cNvPr>
          <p:cNvSpPr/>
          <p:nvPr/>
        </p:nvSpPr>
        <p:spPr>
          <a:xfrm>
            <a:off x="40835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2" name="Rectangle 91">
            <a:extLst>
              <a:ext uri="{FF2B5EF4-FFF2-40B4-BE49-F238E27FC236}">
                <a16:creationId xmlns:a16="http://schemas.microsoft.com/office/drawing/2014/main" id="{FD518BAD-7AFF-2138-F495-AB80584C4981}"/>
              </a:ext>
            </a:extLst>
          </p:cNvPr>
          <p:cNvSpPr/>
          <p:nvPr/>
        </p:nvSpPr>
        <p:spPr>
          <a:xfrm>
            <a:off x="43933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3" name="Rectangle 92">
            <a:extLst>
              <a:ext uri="{FF2B5EF4-FFF2-40B4-BE49-F238E27FC236}">
                <a16:creationId xmlns:a16="http://schemas.microsoft.com/office/drawing/2014/main" id="{112FB9DD-3F25-C13B-112D-381F099991E3}"/>
              </a:ext>
            </a:extLst>
          </p:cNvPr>
          <p:cNvSpPr/>
          <p:nvPr/>
        </p:nvSpPr>
        <p:spPr>
          <a:xfrm>
            <a:off x="47054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4" name="Rectangle 93">
            <a:extLst>
              <a:ext uri="{FF2B5EF4-FFF2-40B4-BE49-F238E27FC236}">
                <a16:creationId xmlns:a16="http://schemas.microsoft.com/office/drawing/2014/main" id="{02A96FD8-5DD3-8F1E-CF2E-05261D3664C2}"/>
              </a:ext>
            </a:extLst>
          </p:cNvPr>
          <p:cNvSpPr/>
          <p:nvPr/>
        </p:nvSpPr>
        <p:spPr>
          <a:xfrm>
            <a:off x="50152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5" name="Rectangle 94">
            <a:extLst>
              <a:ext uri="{FF2B5EF4-FFF2-40B4-BE49-F238E27FC236}">
                <a16:creationId xmlns:a16="http://schemas.microsoft.com/office/drawing/2014/main" id="{B4B67A08-949F-33ED-6291-CB40452E7474}"/>
              </a:ext>
            </a:extLst>
          </p:cNvPr>
          <p:cNvSpPr/>
          <p:nvPr/>
        </p:nvSpPr>
        <p:spPr>
          <a:xfrm>
            <a:off x="40835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6" name="Rectangle 95">
            <a:extLst>
              <a:ext uri="{FF2B5EF4-FFF2-40B4-BE49-F238E27FC236}">
                <a16:creationId xmlns:a16="http://schemas.microsoft.com/office/drawing/2014/main" id="{5D849984-5777-9CDC-1C79-972418CDD72B}"/>
              </a:ext>
            </a:extLst>
          </p:cNvPr>
          <p:cNvSpPr/>
          <p:nvPr/>
        </p:nvSpPr>
        <p:spPr>
          <a:xfrm>
            <a:off x="43933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7" name="Rectangle 96">
            <a:extLst>
              <a:ext uri="{FF2B5EF4-FFF2-40B4-BE49-F238E27FC236}">
                <a16:creationId xmlns:a16="http://schemas.microsoft.com/office/drawing/2014/main" id="{721166BB-0261-C67E-0046-CEED88DCAB06}"/>
              </a:ext>
            </a:extLst>
          </p:cNvPr>
          <p:cNvSpPr/>
          <p:nvPr/>
        </p:nvSpPr>
        <p:spPr>
          <a:xfrm>
            <a:off x="47054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8" name="Rectangle 97">
            <a:extLst>
              <a:ext uri="{FF2B5EF4-FFF2-40B4-BE49-F238E27FC236}">
                <a16:creationId xmlns:a16="http://schemas.microsoft.com/office/drawing/2014/main" id="{81673872-8B0B-D418-D080-D46F92F19EF8}"/>
              </a:ext>
            </a:extLst>
          </p:cNvPr>
          <p:cNvSpPr/>
          <p:nvPr/>
        </p:nvSpPr>
        <p:spPr>
          <a:xfrm>
            <a:off x="50152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9" name="Rectangle 98">
            <a:extLst>
              <a:ext uri="{FF2B5EF4-FFF2-40B4-BE49-F238E27FC236}">
                <a16:creationId xmlns:a16="http://schemas.microsoft.com/office/drawing/2014/main" id="{C81C34F2-8A13-EFDA-4CC6-0351FA2FCB32}"/>
              </a:ext>
            </a:extLst>
          </p:cNvPr>
          <p:cNvSpPr/>
          <p:nvPr/>
        </p:nvSpPr>
        <p:spPr>
          <a:xfrm>
            <a:off x="40835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0" name="Rectangle 99">
            <a:extLst>
              <a:ext uri="{FF2B5EF4-FFF2-40B4-BE49-F238E27FC236}">
                <a16:creationId xmlns:a16="http://schemas.microsoft.com/office/drawing/2014/main" id="{598F2D1D-374E-20F6-6F0B-9335AD103A0F}"/>
              </a:ext>
            </a:extLst>
          </p:cNvPr>
          <p:cNvSpPr/>
          <p:nvPr/>
        </p:nvSpPr>
        <p:spPr>
          <a:xfrm>
            <a:off x="43933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1" name="Rectangle 100">
            <a:extLst>
              <a:ext uri="{FF2B5EF4-FFF2-40B4-BE49-F238E27FC236}">
                <a16:creationId xmlns:a16="http://schemas.microsoft.com/office/drawing/2014/main" id="{F381DBD7-0EB1-35E0-D15E-9947FB51D303}"/>
              </a:ext>
            </a:extLst>
          </p:cNvPr>
          <p:cNvSpPr/>
          <p:nvPr/>
        </p:nvSpPr>
        <p:spPr>
          <a:xfrm>
            <a:off x="47054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2" name="Rectangle 101">
            <a:extLst>
              <a:ext uri="{FF2B5EF4-FFF2-40B4-BE49-F238E27FC236}">
                <a16:creationId xmlns:a16="http://schemas.microsoft.com/office/drawing/2014/main" id="{D88E8BDC-093F-D425-1ACC-5BC50657DDDA}"/>
              </a:ext>
            </a:extLst>
          </p:cNvPr>
          <p:cNvSpPr/>
          <p:nvPr/>
        </p:nvSpPr>
        <p:spPr>
          <a:xfrm>
            <a:off x="50152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3" name="Rectangle 102">
            <a:extLst>
              <a:ext uri="{FF2B5EF4-FFF2-40B4-BE49-F238E27FC236}">
                <a16:creationId xmlns:a16="http://schemas.microsoft.com/office/drawing/2014/main" id="{FBDBCB2A-D6B3-B3B1-5679-1E024FB750A4}"/>
              </a:ext>
            </a:extLst>
          </p:cNvPr>
          <p:cNvSpPr/>
          <p:nvPr/>
        </p:nvSpPr>
        <p:spPr>
          <a:xfrm>
            <a:off x="6843601"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4" name="Rectangle 103">
            <a:extLst>
              <a:ext uri="{FF2B5EF4-FFF2-40B4-BE49-F238E27FC236}">
                <a16:creationId xmlns:a16="http://schemas.microsoft.com/office/drawing/2014/main" id="{2E51E213-BE76-671F-D3C7-EEA1F95C814B}"/>
              </a:ext>
            </a:extLst>
          </p:cNvPr>
          <p:cNvSpPr/>
          <p:nvPr/>
        </p:nvSpPr>
        <p:spPr>
          <a:xfrm>
            <a:off x="7153422"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5" name="Rectangle 104">
            <a:extLst>
              <a:ext uri="{FF2B5EF4-FFF2-40B4-BE49-F238E27FC236}">
                <a16:creationId xmlns:a16="http://schemas.microsoft.com/office/drawing/2014/main" id="{049D3298-5CEB-AD63-5131-E33CC356E91C}"/>
              </a:ext>
            </a:extLst>
          </p:cNvPr>
          <p:cNvSpPr/>
          <p:nvPr/>
        </p:nvSpPr>
        <p:spPr>
          <a:xfrm>
            <a:off x="7465529"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6" name="Rectangle 105">
            <a:extLst>
              <a:ext uri="{FF2B5EF4-FFF2-40B4-BE49-F238E27FC236}">
                <a16:creationId xmlns:a16="http://schemas.microsoft.com/office/drawing/2014/main" id="{FB09A2D8-76E3-49AB-FBD7-6413A3828FD4}"/>
              </a:ext>
            </a:extLst>
          </p:cNvPr>
          <p:cNvSpPr/>
          <p:nvPr/>
        </p:nvSpPr>
        <p:spPr>
          <a:xfrm>
            <a:off x="7775350"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7" name="Rectangle 106">
            <a:extLst>
              <a:ext uri="{FF2B5EF4-FFF2-40B4-BE49-F238E27FC236}">
                <a16:creationId xmlns:a16="http://schemas.microsoft.com/office/drawing/2014/main" id="{6FB4839B-60BE-1FE5-DA8D-904AC51EE373}"/>
              </a:ext>
            </a:extLst>
          </p:cNvPr>
          <p:cNvSpPr/>
          <p:nvPr/>
        </p:nvSpPr>
        <p:spPr>
          <a:xfrm>
            <a:off x="6843601"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8" name="Rectangle 107">
            <a:extLst>
              <a:ext uri="{FF2B5EF4-FFF2-40B4-BE49-F238E27FC236}">
                <a16:creationId xmlns:a16="http://schemas.microsoft.com/office/drawing/2014/main" id="{DE3976D2-B643-CE5B-9A2F-11F24494A244}"/>
              </a:ext>
            </a:extLst>
          </p:cNvPr>
          <p:cNvSpPr/>
          <p:nvPr/>
        </p:nvSpPr>
        <p:spPr>
          <a:xfrm>
            <a:off x="7153422"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9" name="Rectangle 108">
            <a:extLst>
              <a:ext uri="{FF2B5EF4-FFF2-40B4-BE49-F238E27FC236}">
                <a16:creationId xmlns:a16="http://schemas.microsoft.com/office/drawing/2014/main" id="{A247E859-6F6E-8934-43A0-D81345A5F6D9}"/>
              </a:ext>
            </a:extLst>
          </p:cNvPr>
          <p:cNvSpPr/>
          <p:nvPr/>
        </p:nvSpPr>
        <p:spPr>
          <a:xfrm>
            <a:off x="7465529"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0" name="Rectangle 109">
            <a:extLst>
              <a:ext uri="{FF2B5EF4-FFF2-40B4-BE49-F238E27FC236}">
                <a16:creationId xmlns:a16="http://schemas.microsoft.com/office/drawing/2014/main" id="{E5330BD4-BC1E-C50B-8C10-75CB5FFE080E}"/>
              </a:ext>
            </a:extLst>
          </p:cNvPr>
          <p:cNvSpPr/>
          <p:nvPr/>
        </p:nvSpPr>
        <p:spPr>
          <a:xfrm>
            <a:off x="7775350"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1" name="Rectangle 110">
            <a:extLst>
              <a:ext uri="{FF2B5EF4-FFF2-40B4-BE49-F238E27FC236}">
                <a16:creationId xmlns:a16="http://schemas.microsoft.com/office/drawing/2014/main" id="{63BFD164-8AFE-8D05-D5A6-7F45B76125F8}"/>
              </a:ext>
            </a:extLst>
          </p:cNvPr>
          <p:cNvSpPr/>
          <p:nvPr/>
        </p:nvSpPr>
        <p:spPr>
          <a:xfrm>
            <a:off x="6843601"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2" name="Rectangle 111">
            <a:extLst>
              <a:ext uri="{FF2B5EF4-FFF2-40B4-BE49-F238E27FC236}">
                <a16:creationId xmlns:a16="http://schemas.microsoft.com/office/drawing/2014/main" id="{B2FFEA54-2B72-982C-A517-424F23565A54}"/>
              </a:ext>
            </a:extLst>
          </p:cNvPr>
          <p:cNvSpPr/>
          <p:nvPr/>
        </p:nvSpPr>
        <p:spPr>
          <a:xfrm>
            <a:off x="7153422"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3" name="Rectangle 112">
            <a:extLst>
              <a:ext uri="{FF2B5EF4-FFF2-40B4-BE49-F238E27FC236}">
                <a16:creationId xmlns:a16="http://schemas.microsoft.com/office/drawing/2014/main" id="{D47A5A20-8D9D-07D4-2B8A-43FC00C6AD62}"/>
              </a:ext>
            </a:extLst>
          </p:cNvPr>
          <p:cNvSpPr/>
          <p:nvPr/>
        </p:nvSpPr>
        <p:spPr>
          <a:xfrm>
            <a:off x="7465529"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4" name="Rectangle 113">
            <a:extLst>
              <a:ext uri="{FF2B5EF4-FFF2-40B4-BE49-F238E27FC236}">
                <a16:creationId xmlns:a16="http://schemas.microsoft.com/office/drawing/2014/main" id="{6E083B5F-1DE8-1FC5-175E-6FDACB63E56C}"/>
              </a:ext>
            </a:extLst>
          </p:cNvPr>
          <p:cNvSpPr/>
          <p:nvPr/>
        </p:nvSpPr>
        <p:spPr>
          <a:xfrm>
            <a:off x="7775350"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5" name="Rectangle 114">
            <a:extLst>
              <a:ext uri="{FF2B5EF4-FFF2-40B4-BE49-F238E27FC236}">
                <a16:creationId xmlns:a16="http://schemas.microsoft.com/office/drawing/2014/main" id="{5BB76ED6-3F74-ECA6-C88F-BF2C1CE0E16C}"/>
              </a:ext>
            </a:extLst>
          </p:cNvPr>
          <p:cNvSpPr/>
          <p:nvPr/>
        </p:nvSpPr>
        <p:spPr>
          <a:xfrm>
            <a:off x="6843601"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6" name="Rectangle 115">
            <a:extLst>
              <a:ext uri="{FF2B5EF4-FFF2-40B4-BE49-F238E27FC236}">
                <a16:creationId xmlns:a16="http://schemas.microsoft.com/office/drawing/2014/main" id="{E9E3D8DF-7E69-EE41-CFF2-E162F5E44427}"/>
              </a:ext>
            </a:extLst>
          </p:cNvPr>
          <p:cNvSpPr/>
          <p:nvPr/>
        </p:nvSpPr>
        <p:spPr>
          <a:xfrm>
            <a:off x="7153422"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7" name="Rectangle 116">
            <a:extLst>
              <a:ext uri="{FF2B5EF4-FFF2-40B4-BE49-F238E27FC236}">
                <a16:creationId xmlns:a16="http://schemas.microsoft.com/office/drawing/2014/main" id="{9401D8DC-CDB5-341C-E281-8332364D3703}"/>
              </a:ext>
            </a:extLst>
          </p:cNvPr>
          <p:cNvSpPr/>
          <p:nvPr/>
        </p:nvSpPr>
        <p:spPr>
          <a:xfrm>
            <a:off x="7465529"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8" name="Rectangle 117">
            <a:extLst>
              <a:ext uri="{FF2B5EF4-FFF2-40B4-BE49-F238E27FC236}">
                <a16:creationId xmlns:a16="http://schemas.microsoft.com/office/drawing/2014/main" id="{5CF05E80-A597-54DD-0191-10145796F214}"/>
              </a:ext>
            </a:extLst>
          </p:cNvPr>
          <p:cNvSpPr/>
          <p:nvPr/>
        </p:nvSpPr>
        <p:spPr>
          <a:xfrm>
            <a:off x="7775350"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9" name="Rectangle 118">
            <a:extLst>
              <a:ext uri="{FF2B5EF4-FFF2-40B4-BE49-F238E27FC236}">
                <a16:creationId xmlns:a16="http://schemas.microsoft.com/office/drawing/2014/main" id="{10533107-D12C-6BB6-D220-28C758300359}"/>
              </a:ext>
            </a:extLst>
          </p:cNvPr>
          <p:cNvSpPr/>
          <p:nvPr/>
        </p:nvSpPr>
        <p:spPr>
          <a:xfrm>
            <a:off x="955430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0" name="Rectangle 119">
            <a:extLst>
              <a:ext uri="{FF2B5EF4-FFF2-40B4-BE49-F238E27FC236}">
                <a16:creationId xmlns:a16="http://schemas.microsoft.com/office/drawing/2014/main" id="{3ACD49DC-6AAD-36BF-23E0-5F648EADAC28}"/>
              </a:ext>
            </a:extLst>
          </p:cNvPr>
          <p:cNvSpPr/>
          <p:nvPr/>
        </p:nvSpPr>
        <p:spPr>
          <a:xfrm>
            <a:off x="986412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1" name="Rectangle 120">
            <a:extLst>
              <a:ext uri="{FF2B5EF4-FFF2-40B4-BE49-F238E27FC236}">
                <a16:creationId xmlns:a16="http://schemas.microsoft.com/office/drawing/2014/main" id="{A9655792-2225-BB23-C930-92760A4B837A}"/>
              </a:ext>
            </a:extLst>
          </p:cNvPr>
          <p:cNvSpPr/>
          <p:nvPr/>
        </p:nvSpPr>
        <p:spPr>
          <a:xfrm>
            <a:off x="10176235"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2" name="Rectangle 121">
            <a:extLst>
              <a:ext uri="{FF2B5EF4-FFF2-40B4-BE49-F238E27FC236}">
                <a16:creationId xmlns:a16="http://schemas.microsoft.com/office/drawing/2014/main" id="{154AB08A-06A7-DA2C-E114-D1E61F7CCB73}"/>
              </a:ext>
            </a:extLst>
          </p:cNvPr>
          <p:cNvSpPr/>
          <p:nvPr/>
        </p:nvSpPr>
        <p:spPr>
          <a:xfrm>
            <a:off x="10486056"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3" name="Rectangle 122">
            <a:extLst>
              <a:ext uri="{FF2B5EF4-FFF2-40B4-BE49-F238E27FC236}">
                <a16:creationId xmlns:a16="http://schemas.microsoft.com/office/drawing/2014/main" id="{EC808CD3-9D90-C067-C275-15ECA6271611}"/>
              </a:ext>
            </a:extLst>
          </p:cNvPr>
          <p:cNvSpPr/>
          <p:nvPr/>
        </p:nvSpPr>
        <p:spPr>
          <a:xfrm>
            <a:off x="955430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4" name="Rectangle 123">
            <a:extLst>
              <a:ext uri="{FF2B5EF4-FFF2-40B4-BE49-F238E27FC236}">
                <a16:creationId xmlns:a16="http://schemas.microsoft.com/office/drawing/2014/main" id="{3F5A5597-FF21-8B0B-2CAD-FDFBE6446BA6}"/>
              </a:ext>
            </a:extLst>
          </p:cNvPr>
          <p:cNvSpPr/>
          <p:nvPr/>
        </p:nvSpPr>
        <p:spPr>
          <a:xfrm>
            <a:off x="986412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5" name="Rectangle 124">
            <a:extLst>
              <a:ext uri="{FF2B5EF4-FFF2-40B4-BE49-F238E27FC236}">
                <a16:creationId xmlns:a16="http://schemas.microsoft.com/office/drawing/2014/main" id="{FBB6CEF4-5721-ABAB-D578-874745055AAD}"/>
              </a:ext>
            </a:extLst>
          </p:cNvPr>
          <p:cNvSpPr/>
          <p:nvPr/>
        </p:nvSpPr>
        <p:spPr>
          <a:xfrm>
            <a:off x="10176235"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6" name="Rectangle 125">
            <a:extLst>
              <a:ext uri="{FF2B5EF4-FFF2-40B4-BE49-F238E27FC236}">
                <a16:creationId xmlns:a16="http://schemas.microsoft.com/office/drawing/2014/main" id="{ED48AF09-7E74-CAA1-EA68-18E159C2071C}"/>
              </a:ext>
            </a:extLst>
          </p:cNvPr>
          <p:cNvSpPr/>
          <p:nvPr/>
        </p:nvSpPr>
        <p:spPr>
          <a:xfrm>
            <a:off x="10486056"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7" name="Rectangle 126">
            <a:extLst>
              <a:ext uri="{FF2B5EF4-FFF2-40B4-BE49-F238E27FC236}">
                <a16:creationId xmlns:a16="http://schemas.microsoft.com/office/drawing/2014/main" id="{D812C425-F7E2-E72D-9597-A8B88255177E}"/>
              </a:ext>
            </a:extLst>
          </p:cNvPr>
          <p:cNvSpPr/>
          <p:nvPr/>
        </p:nvSpPr>
        <p:spPr>
          <a:xfrm>
            <a:off x="955430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8" name="Rectangle 127">
            <a:extLst>
              <a:ext uri="{FF2B5EF4-FFF2-40B4-BE49-F238E27FC236}">
                <a16:creationId xmlns:a16="http://schemas.microsoft.com/office/drawing/2014/main" id="{C2902A2E-90C6-9307-846D-C59437187ADF}"/>
              </a:ext>
            </a:extLst>
          </p:cNvPr>
          <p:cNvSpPr/>
          <p:nvPr/>
        </p:nvSpPr>
        <p:spPr>
          <a:xfrm>
            <a:off x="986412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9" name="Rectangle 128">
            <a:extLst>
              <a:ext uri="{FF2B5EF4-FFF2-40B4-BE49-F238E27FC236}">
                <a16:creationId xmlns:a16="http://schemas.microsoft.com/office/drawing/2014/main" id="{39B8D9AC-6A95-054F-380A-8CA1A2C155D8}"/>
              </a:ext>
            </a:extLst>
          </p:cNvPr>
          <p:cNvSpPr/>
          <p:nvPr/>
        </p:nvSpPr>
        <p:spPr>
          <a:xfrm>
            <a:off x="10176235"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0" name="Rectangle 129">
            <a:extLst>
              <a:ext uri="{FF2B5EF4-FFF2-40B4-BE49-F238E27FC236}">
                <a16:creationId xmlns:a16="http://schemas.microsoft.com/office/drawing/2014/main" id="{E4795DD3-6CB1-E2AA-BF87-A66F4727A968}"/>
              </a:ext>
            </a:extLst>
          </p:cNvPr>
          <p:cNvSpPr/>
          <p:nvPr/>
        </p:nvSpPr>
        <p:spPr>
          <a:xfrm>
            <a:off x="10486056"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1" name="Rectangle 130">
            <a:extLst>
              <a:ext uri="{FF2B5EF4-FFF2-40B4-BE49-F238E27FC236}">
                <a16:creationId xmlns:a16="http://schemas.microsoft.com/office/drawing/2014/main" id="{F848F7E1-2013-FDA9-3D34-B88E3F9958F9}"/>
              </a:ext>
            </a:extLst>
          </p:cNvPr>
          <p:cNvSpPr/>
          <p:nvPr/>
        </p:nvSpPr>
        <p:spPr>
          <a:xfrm>
            <a:off x="955430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2" name="Rectangle 131">
            <a:extLst>
              <a:ext uri="{FF2B5EF4-FFF2-40B4-BE49-F238E27FC236}">
                <a16:creationId xmlns:a16="http://schemas.microsoft.com/office/drawing/2014/main" id="{495537E0-4906-A6AC-B6A8-2A42810DF96B}"/>
              </a:ext>
            </a:extLst>
          </p:cNvPr>
          <p:cNvSpPr/>
          <p:nvPr/>
        </p:nvSpPr>
        <p:spPr>
          <a:xfrm>
            <a:off x="986412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3" name="Rectangle 132">
            <a:extLst>
              <a:ext uri="{FF2B5EF4-FFF2-40B4-BE49-F238E27FC236}">
                <a16:creationId xmlns:a16="http://schemas.microsoft.com/office/drawing/2014/main" id="{CE45E172-03C1-3298-AFCB-670DC6D2E34F}"/>
              </a:ext>
            </a:extLst>
          </p:cNvPr>
          <p:cNvSpPr/>
          <p:nvPr/>
        </p:nvSpPr>
        <p:spPr>
          <a:xfrm>
            <a:off x="10176235"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4" name="Rectangle 133">
            <a:extLst>
              <a:ext uri="{FF2B5EF4-FFF2-40B4-BE49-F238E27FC236}">
                <a16:creationId xmlns:a16="http://schemas.microsoft.com/office/drawing/2014/main" id="{05B2414C-D2CC-6ADF-610E-5B854BCF4AB4}"/>
              </a:ext>
            </a:extLst>
          </p:cNvPr>
          <p:cNvSpPr/>
          <p:nvPr/>
        </p:nvSpPr>
        <p:spPr>
          <a:xfrm>
            <a:off x="10486056"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6" name="Rectangle 135">
            <a:extLst>
              <a:ext uri="{FF2B5EF4-FFF2-40B4-BE49-F238E27FC236}">
                <a16:creationId xmlns:a16="http://schemas.microsoft.com/office/drawing/2014/main" id="{0651E10A-06B3-5F95-2077-6D155AC574D9}"/>
              </a:ext>
            </a:extLst>
          </p:cNvPr>
          <p:cNvSpPr/>
          <p:nvPr/>
        </p:nvSpPr>
        <p:spPr>
          <a:xfrm>
            <a:off x="1157127" y="3169138"/>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37" name="Arrow: Down 136">
            <a:extLst>
              <a:ext uri="{FF2B5EF4-FFF2-40B4-BE49-F238E27FC236}">
                <a16:creationId xmlns:a16="http://schemas.microsoft.com/office/drawing/2014/main" id="{B702DCE8-2B32-E153-86C2-F3B827F0F5B2}"/>
              </a:ext>
            </a:extLst>
          </p:cNvPr>
          <p:cNvSpPr/>
          <p:nvPr/>
        </p:nvSpPr>
        <p:spPr>
          <a:xfrm>
            <a:off x="1721044" y="2630118"/>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5" name="Picture 134">
            <a:extLst>
              <a:ext uri="{FF2B5EF4-FFF2-40B4-BE49-F238E27FC236}">
                <a16:creationId xmlns:a16="http://schemas.microsoft.com/office/drawing/2014/main" id="{E8CB52C7-18C0-4284-AF16-70D499804F33}"/>
              </a:ext>
            </a:extLst>
          </p:cNvPr>
          <p:cNvPicPr>
            <a:picLocks/>
          </p:cNvPicPr>
          <p:nvPr/>
        </p:nvPicPr>
        <p:blipFill>
          <a:blip r:embed="rId3"/>
          <a:stretch>
            <a:fillRect/>
          </a:stretch>
        </p:blipFill>
        <p:spPr>
          <a:xfrm>
            <a:off x="2341157" y="2957277"/>
            <a:ext cx="492369" cy="500815"/>
          </a:xfrm>
          <a:prstGeom prst="rect">
            <a:avLst/>
          </a:prstGeom>
        </p:spPr>
      </p:pic>
      <p:sp>
        <p:nvSpPr>
          <p:cNvPr id="138" name="Arrow: Down 137">
            <a:extLst>
              <a:ext uri="{FF2B5EF4-FFF2-40B4-BE49-F238E27FC236}">
                <a16:creationId xmlns:a16="http://schemas.microsoft.com/office/drawing/2014/main" id="{A8C68D8F-039A-F161-AF67-1B3BFD7C6A04}"/>
              </a:ext>
            </a:extLst>
          </p:cNvPr>
          <p:cNvSpPr/>
          <p:nvPr/>
        </p:nvSpPr>
        <p:spPr>
          <a:xfrm>
            <a:off x="1721043" y="4135896"/>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9" name="Picture 138">
            <a:extLst>
              <a:ext uri="{FF2B5EF4-FFF2-40B4-BE49-F238E27FC236}">
                <a16:creationId xmlns:a16="http://schemas.microsoft.com/office/drawing/2014/main" id="{29BBBDF0-1827-5D68-CE6F-97FD8CC55A9C}"/>
              </a:ext>
            </a:extLst>
          </p:cNvPr>
          <p:cNvPicPr>
            <a:picLocks/>
          </p:cNvPicPr>
          <p:nvPr/>
        </p:nvPicPr>
        <p:blipFill>
          <a:blip r:embed="rId4"/>
          <a:stretch>
            <a:fillRect/>
          </a:stretch>
        </p:blipFill>
        <p:spPr>
          <a:xfrm>
            <a:off x="2341157" y="881490"/>
            <a:ext cx="345836" cy="373111"/>
          </a:xfrm>
          <a:prstGeom prst="rect">
            <a:avLst/>
          </a:prstGeom>
        </p:spPr>
      </p:pic>
      <p:pic>
        <p:nvPicPr>
          <p:cNvPr id="140" name="Picture 139">
            <a:extLst>
              <a:ext uri="{FF2B5EF4-FFF2-40B4-BE49-F238E27FC236}">
                <a16:creationId xmlns:a16="http://schemas.microsoft.com/office/drawing/2014/main" id="{6DB7E514-0AFA-DB0F-489D-E4083FADC0B1}"/>
              </a:ext>
            </a:extLst>
          </p:cNvPr>
          <p:cNvPicPr>
            <a:picLocks/>
          </p:cNvPicPr>
          <p:nvPr/>
        </p:nvPicPr>
        <p:blipFill>
          <a:blip r:embed="rId4"/>
          <a:stretch>
            <a:fillRect/>
          </a:stretch>
        </p:blipFill>
        <p:spPr>
          <a:xfrm>
            <a:off x="5029801" y="881490"/>
            <a:ext cx="345836" cy="373111"/>
          </a:xfrm>
          <a:prstGeom prst="rect">
            <a:avLst/>
          </a:prstGeom>
        </p:spPr>
      </p:pic>
      <p:pic>
        <p:nvPicPr>
          <p:cNvPr id="141" name="Picture 140">
            <a:extLst>
              <a:ext uri="{FF2B5EF4-FFF2-40B4-BE49-F238E27FC236}">
                <a16:creationId xmlns:a16="http://schemas.microsoft.com/office/drawing/2014/main" id="{505517D0-A81D-BDA4-EE1B-F83ACA86F9AA}"/>
              </a:ext>
            </a:extLst>
          </p:cNvPr>
          <p:cNvPicPr>
            <a:picLocks/>
          </p:cNvPicPr>
          <p:nvPr/>
        </p:nvPicPr>
        <p:blipFill>
          <a:blip r:embed="rId4"/>
          <a:stretch>
            <a:fillRect/>
          </a:stretch>
        </p:blipFill>
        <p:spPr>
          <a:xfrm>
            <a:off x="7775350" y="881489"/>
            <a:ext cx="345836" cy="373111"/>
          </a:xfrm>
          <a:prstGeom prst="rect">
            <a:avLst/>
          </a:prstGeom>
        </p:spPr>
      </p:pic>
      <p:pic>
        <p:nvPicPr>
          <p:cNvPr id="142" name="Picture 141">
            <a:extLst>
              <a:ext uri="{FF2B5EF4-FFF2-40B4-BE49-F238E27FC236}">
                <a16:creationId xmlns:a16="http://schemas.microsoft.com/office/drawing/2014/main" id="{C7732F11-7E3F-78E7-33D1-728F5A7F0A03}"/>
              </a:ext>
            </a:extLst>
          </p:cNvPr>
          <p:cNvPicPr>
            <a:picLocks/>
          </p:cNvPicPr>
          <p:nvPr/>
        </p:nvPicPr>
        <p:blipFill>
          <a:blip r:embed="rId4"/>
          <a:stretch>
            <a:fillRect/>
          </a:stretch>
        </p:blipFill>
        <p:spPr>
          <a:xfrm>
            <a:off x="10535214" y="865793"/>
            <a:ext cx="345836" cy="373111"/>
          </a:xfrm>
          <a:prstGeom prst="rect">
            <a:avLst/>
          </a:prstGeom>
        </p:spPr>
      </p:pic>
      <p:pic>
        <p:nvPicPr>
          <p:cNvPr id="143" name="Picture 142">
            <a:extLst>
              <a:ext uri="{FF2B5EF4-FFF2-40B4-BE49-F238E27FC236}">
                <a16:creationId xmlns:a16="http://schemas.microsoft.com/office/drawing/2014/main" id="{5688F253-BBE7-5339-3AE2-0403320E9E25}"/>
              </a:ext>
            </a:extLst>
          </p:cNvPr>
          <p:cNvPicPr>
            <a:picLocks/>
          </p:cNvPicPr>
          <p:nvPr/>
        </p:nvPicPr>
        <p:blipFill>
          <a:blip r:embed="rId5"/>
          <a:stretch>
            <a:fillRect/>
          </a:stretch>
        </p:blipFill>
        <p:spPr>
          <a:xfrm>
            <a:off x="2298049" y="4247804"/>
            <a:ext cx="392228" cy="441496"/>
          </a:xfrm>
          <a:prstGeom prst="rect">
            <a:avLst/>
          </a:prstGeom>
        </p:spPr>
      </p:pic>
      <p:sp>
        <p:nvSpPr>
          <p:cNvPr id="148" name="TextBox 147">
            <a:extLst>
              <a:ext uri="{FF2B5EF4-FFF2-40B4-BE49-F238E27FC236}">
                <a16:creationId xmlns:a16="http://schemas.microsoft.com/office/drawing/2014/main" id="{2F18289C-080E-4C4B-027B-9FC740C45172}"/>
              </a:ext>
            </a:extLst>
          </p:cNvPr>
          <p:cNvSpPr txBox="1"/>
          <p:nvPr/>
        </p:nvSpPr>
        <p:spPr>
          <a:xfrm>
            <a:off x="2566123" y="4951580"/>
            <a:ext cx="222076" cy="611521"/>
          </a:xfrm>
          <a:prstGeom prst="rect">
            <a:avLst/>
          </a:prstGeom>
          <a:noFill/>
        </p:spPr>
        <p:txBody>
          <a:bodyPr wrap="square" rtlCol="0">
            <a:spAutoFit/>
          </a:bodyPr>
          <a:lstStyle/>
          <a:p>
            <a:endParaRPr lang="en-CH" dirty="0"/>
          </a:p>
        </p:txBody>
      </p:sp>
      <p:sp>
        <p:nvSpPr>
          <p:cNvPr id="151" name="TextBox 150">
            <a:extLst>
              <a:ext uri="{FF2B5EF4-FFF2-40B4-BE49-F238E27FC236}">
                <a16:creationId xmlns:a16="http://schemas.microsoft.com/office/drawing/2014/main" id="{5EF46C25-968E-C00B-C714-4D7032795491}"/>
              </a:ext>
            </a:extLst>
          </p:cNvPr>
          <p:cNvSpPr txBox="1"/>
          <p:nvPr/>
        </p:nvSpPr>
        <p:spPr>
          <a:xfrm>
            <a:off x="3763382" y="1602605"/>
            <a:ext cx="222076" cy="611521"/>
          </a:xfrm>
          <a:prstGeom prst="rect">
            <a:avLst/>
          </a:prstGeom>
          <a:noFill/>
        </p:spPr>
        <p:txBody>
          <a:bodyPr wrap="square" rtlCol="0">
            <a:spAutoFit/>
          </a:bodyPr>
          <a:lstStyle/>
          <a:p>
            <a:endParaRPr lang="en-CH" dirty="0"/>
          </a:p>
        </p:txBody>
      </p:sp>
    </p:spTree>
    <p:extLst>
      <p:ext uri="{BB962C8B-B14F-4D97-AF65-F5344CB8AC3E}">
        <p14:creationId xmlns:p14="http://schemas.microsoft.com/office/powerpoint/2010/main" val="18585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967D1EE-371A-CD1B-CD5B-7A946CEC0B0E}"/>
              </a:ext>
            </a:extLst>
          </p:cNvPr>
          <p:cNvSpPr>
            <a:spLocks noGrp="1"/>
          </p:cNvSpPr>
          <p:nvPr>
            <p:ph type="title"/>
          </p:nvPr>
        </p:nvSpPr>
        <p:spPr>
          <a:xfrm>
            <a:off x="189522" y="213632"/>
            <a:ext cx="6336323" cy="611521"/>
          </a:xfrm>
        </p:spPr>
        <p:txBody>
          <a:bodyPr>
            <a:normAutofit fontScale="90000"/>
          </a:bodyPr>
          <a:lstStyle/>
          <a:p>
            <a:r>
              <a:rPr lang="en-CH" dirty="0"/>
              <a:t>AES &amp; Cipher Block Chaining</a:t>
            </a:r>
          </a:p>
        </p:txBody>
      </p:sp>
      <p:sp>
        <p:nvSpPr>
          <p:cNvPr id="39" name="Rectangle 38">
            <a:extLst>
              <a:ext uri="{FF2B5EF4-FFF2-40B4-BE49-F238E27FC236}">
                <a16:creationId xmlns:a16="http://schemas.microsoft.com/office/drawing/2014/main" id="{D1E7E11D-46E1-DBCF-C33D-4644C03E934B}"/>
              </a:ext>
            </a:extLst>
          </p:cNvPr>
          <p:cNvSpPr/>
          <p:nvPr/>
        </p:nvSpPr>
        <p:spPr>
          <a:xfrm>
            <a:off x="13403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0" name="Rectangle 39">
            <a:extLst>
              <a:ext uri="{FF2B5EF4-FFF2-40B4-BE49-F238E27FC236}">
                <a16:creationId xmlns:a16="http://schemas.microsoft.com/office/drawing/2014/main" id="{A06E3406-B861-4ECC-A372-FF09BCB3C4A0}"/>
              </a:ext>
            </a:extLst>
          </p:cNvPr>
          <p:cNvSpPr/>
          <p:nvPr/>
        </p:nvSpPr>
        <p:spPr>
          <a:xfrm>
            <a:off x="16501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1" name="Rectangle 40">
            <a:extLst>
              <a:ext uri="{FF2B5EF4-FFF2-40B4-BE49-F238E27FC236}">
                <a16:creationId xmlns:a16="http://schemas.microsoft.com/office/drawing/2014/main" id="{682A7835-8892-7327-3B16-5E8EFB94C290}"/>
              </a:ext>
            </a:extLst>
          </p:cNvPr>
          <p:cNvSpPr/>
          <p:nvPr/>
        </p:nvSpPr>
        <p:spPr>
          <a:xfrm>
            <a:off x="19622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2" name="Rectangle 41">
            <a:extLst>
              <a:ext uri="{FF2B5EF4-FFF2-40B4-BE49-F238E27FC236}">
                <a16:creationId xmlns:a16="http://schemas.microsoft.com/office/drawing/2014/main" id="{F467562D-0FDF-FBE8-1102-7B5ED43DA26A}"/>
              </a:ext>
            </a:extLst>
          </p:cNvPr>
          <p:cNvSpPr/>
          <p:nvPr/>
        </p:nvSpPr>
        <p:spPr>
          <a:xfrm>
            <a:off x="22720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9" name="Rectangle 58">
            <a:extLst>
              <a:ext uri="{FF2B5EF4-FFF2-40B4-BE49-F238E27FC236}">
                <a16:creationId xmlns:a16="http://schemas.microsoft.com/office/drawing/2014/main" id="{96CB31A3-82B5-820B-B961-F7B3358E41E3}"/>
              </a:ext>
            </a:extLst>
          </p:cNvPr>
          <p:cNvSpPr/>
          <p:nvPr/>
        </p:nvSpPr>
        <p:spPr>
          <a:xfrm>
            <a:off x="13403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0" name="Rectangle 59">
            <a:extLst>
              <a:ext uri="{FF2B5EF4-FFF2-40B4-BE49-F238E27FC236}">
                <a16:creationId xmlns:a16="http://schemas.microsoft.com/office/drawing/2014/main" id="{FC9E4DA5-52FE-F807-19D3-3093A39C642D}"/>
              </a:ext>
            </a:extLst>
          </p:cNvPr>
          <p:cNvSpPr/>
          <p:nvPr/>
        </p:nvSpPr>
        <p:spPr>
          <a:xfrm>
            <a:off x="16501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1" name="Rectangle 60">
            <a:extLst>
              <a:ext uri="{FF2B5EF4-FFF2-40B4-BE49-F238E27FC236}">
                <a16:creationId xmlns:a16="http://schemas.microsoft.com/office/drawing/2014/main" id="{43EF9C1B-9603-65F5-B9FB-85852B4E41B9}"/>
              </a:ext>
            </a:extLst>
          </p:cNvPr>
          <p:cNvSpPr/>
          <p:nvPr/>
        </p:nvSpPr>
        <p:spPr>
          <a:xfrm>
            <a:off x="19622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2" name="Rectangle 61">
            <a:extLst>
              <a:ext uri="{FF2B5EF4-FFF2-40B4-BE49-F238E27FC236}">
                <a16:creationId xmlns:a16="http://schemas.microsoft.com/office/drawing/2014/main" id="{2F6CBBBC-A8A4-7845-CE4D-4EFDEE93AE0E}"/>
              </a:ext>
            </a:extLst>
          </p:cNvPr>
          <p:cNvSpPr/>
          <p:nvPr/>
        </p:nvSpPr>
        <p:spPr>
          <a:xfrm>
            <a:off x="22720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3" name="Rectangle 62">
            <a:extLst>
              <a:ext uri="{FF2B5EF4-FFF2-40B4-BE49-F238E27FC236}">
                <a16:creationId xmlns:a16="http://schemas.microsoft.com/office/drawing/2014/main" id="{C25F72C0-07B8-D6FA-6BC4-06282B0AE151}"/>
              </a:ext>
            </a:extLst>
          </p:cNvPr>
          <p:cNvSpPr/>
          <p:nvPr/>
        </p:nvSpPr>
        <p:spPr>
          <a:xfrm>
            <a:off x="13403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4" name="Rectangle 63">
            <a:extLst>
              <a:ext uri="{FF2B5EF4-FFF2-40B4-BE49-F238E27FC236}">
                <a16:creationId xmlns:a16="http://schemas.microsoft.com/office/drawing/2014/main" id="{EAC31ACA-50B1-B982-3408-F3E3C6F7CBF1}"/>
              </a:ext>
            </a:extLst>
          </p:cNvPr>
          <p:cNvSpPr/>
          <p:nvPr/>
        </p:nvSpPr>
        <p:spPr>
          <a:xfrm>
            <a:off x="16501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5" name="Rectangle 64">
            <a:extLst>
              <a:ext uri="{FF2B5EF4-FFF2-40B4-BE49-F238E27FC236}">
                <a16:creationId xmlns:a16="http://schemas.microsoft.com/office/drawing/2014/main" id="{1DA4AED5-2F06-8502-5EDE-3143861FE203}"/>
              </a:ext>
            </a:extLst>
          </p:cNvPr>
          <p:cNvSpPr/>
          <p:nvPr/>
        </p:nvSpPr>
        <p:spPr>
          <a:xfrm>
            <a:off x="19622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6" name="Rectangle 65">
            <a:extLst>
              <a:ext uri="{FF2B5EF4-FFF2-40B4-BE49-F238E27FC236}">
                <a16:creationId xmlns:a16="http://schemas.microsoft.com/office/drawing/2014/main" id="{1F67A9A1-3C25-BB7A-F20F-F69D8698A3FA}"/>
              </a:ext>
            </a:extLst>
          </p:cNvPr>
          <p:cNvSpPr/>
          <p:nvPr/>
        </p:nvSpPr>
        <p:spPr>
          <a:xfrm>
            <a:off x="22720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7" name="Rectangle 66">
            <a:extLst>
              <a:ext uri="{FF2B5EF4-FFF2-40B4-BE49-F238E27FC236}">
                <a16:creationId xmlns:a16="http://schemas.microsoft.com/office/drawing/2014/main" id="{77D0BD41-C05D-5E4C-6D9C-0DCD7F27227D}"/>
              </a:ext>
            </a:extLst>
          </p:cNvPr>
          <p:cNvSpPr/>
          <p:nvPr/>
        </p:nvSpPr>
        <p:spPr>
          <a:xfrm>
            <a:off x="13403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8" name="Rectangle 67">
            <a:extLst>
              <a:ext uri="{FF2B5EF4-FFF2-40B4-BE49-F238E27FC236}">
                <a16:creationId xmlns:a16="http://schemas.microsoft.com/office/drawing/2014/main" id="{E22EE085-8859-8B1E-66F6-C7BD3B8F0634}"/>
              </a:ext>
            </a:extLst>
          </p:cNvPr>
          <p:cNvSpPr/>
          <p:nvPr/>
        </p:nvSpPr>
        <p:spPr>
          <a:xfrm>
            <a:off x="16501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9" name="Rectangle 68">
            <a:extLst>
              <a:ext uri="{FF2B5EF4-FFF2-40B4-BE49-F238E27FC236}">
                <a16:creationId xmlns:a16="http://schemas.microsoft.com/office/drawing/2014/main" id="{4AE8FC85-0ECF-ACF8-8626-E9032E8B75A2}"/>
              </a:ext>
            </a:extLst>
          </p:cNvPr>
          <p:cNvSpPr/>
          <p:nvPr/>
        </p:nvSpPr>
        <p:spPr>
          <a:xfrm>
            <a:off x="19622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0" name="Rectangle 69">
            <a:extLst>
              <a:ext uri="{FF2B5EF4-FFF2-40B4-BE49-F238E27FC236}">
                <a16:creationId xmlns:a16="http://schemas.microsoft.com/office/drawing/2014/main" id="{2E1EF6F3-35F6-0385-3CE4-11EDD2CA5A93}"/>
              </a:ext>
            </a:extLst>
          </p:cNvPr>
          <p:cNvSpPr/>
          <p:nvPr/>
        </p:nvSpPr>
        <p:spPr>
          <a:xfrm>
            <a:off x="22720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1" name="Rectangle 70">
            <a:extLst>
              <a:ext uri="{FF2B5EF4-FFF2-40B4-BE49-F238E27FC236}">
                <a16:creationId xmlns:a16="http://schemas.microsoft.com/office/drawing/2014/main" id="{4D356450-AAE1-6A51-5FF3-CC37C8747E0B}"/>
              </a:ext>
            </a:extLst>
          </p:cNvPr>
          <p:cNvSpPr/>
          <p:nvPr/>
        </p:nvSpPr>
        <p:spPr>
          <a:xfrm>
            <a:off x="1340338"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2" name="Rectangle 71">
            <a:extLst>
              <a:ext uri="{FF2B5EF4-FFF2-40B4-BE49-F238E27FC236}">
                <a16:creationId xmlns:a16="http://schemas.microsoft.com/office/drawing/2014/main" id="{E812ACF3-6BC7-F4C6-53C4-1073A6E09E9D}"/>
              </a:ext>
            </a:extLst>
          </p:cNvPr>
          <p:cNvSpPr/>
          <p:nvPr/>
        </p:nvSpPr>
        <p:spPr>
          <a:xfrm>
            <a:off x="1650159"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3" name="Rectangle 72">
            <a:extLst>
              <a:ext uri="{FF2B5EF4-FFF2-40B4-BE49-F238E27FC236}">
                <a16:creationId xmlns:a16="http://schemas.microsoft.com/office/drawing/2014/main" id="{CD3013C2-98EA-3D4B-2C3C-05E5656282F7}"/>
              </a:ext>
            </a:extLst>
          </p:cNvPr>
          <p:cNvSpPr/>
          <p:nvPr/>
        </p:nvSpPr>
        <p:spPr>
          <a:xfrm>
            <a:off x="1962266" y="475984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4" name="Rectangle 73">
            <a:extLst>
              <a:ext uri="{FF2B5EF4-FFF2-40B4-BE49-F238E27FC236}">
                <a16:creationId xmlns:a16="http://schemas.microsoft.com/office/drawing/2014/main" id="{AD00EF13-42FA-5604-1102-2656C0E3961A}"/>
              </a:ext>
            </a:extLst>
          </p:cNvPr>
          <p:cNvSpPr/>
          <p:nvPr/>
        </p:nvSpPr>
        <p:spPr>
          <a:xfrm>
            <a:off x="2272087"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5" name="Rectangle 74">
            <a:extLst>
              <a:ext uri="{FF2B5EF4-FFF2-40B4-BE49-F238E27FC236}">
                <a16:creationId xmlns:a16="http://schemas.microsoft.com/office/drawing/2014/main" id="{8279C954-A7B2-0679-25BF-D18C8257E3FC}"/>
              </a:ext>
            </a:extLst>
          </p:cNvPr>
          <p:cNvSpPr/>
          <p:nvPr/>
        </p:nvSpPr>
        <p:spPr>
          <a:xfrm>
            <a:off x="1340338"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6" name="Rectangle 75">
            <a:extLst>
              <a:ext uri="{FF2B5EF4-FFF2-40B4-BE49-F238E27FC236}">
                <a16:creationId xmlns:a16="http://schemas.microsoft.com/office/drawing/2014/main" id="{3B342FF4-E4EE-18B4-28EA-04564FD0EF9E}"/>
              </a:ext>
            </a:extLst>
          </p:cNvPr>
          <p:cNvSpPr/>
          <p:nvPr/>
        </p:nvSpPr>
        <p:spPr>
          <a:xfrm>
            <a:off x="1650159"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7" name="Rectangle 76">
            <a:extLst>
              <a:ext uri="{FF2B5EF4-FFF2-40B4-BE49-F238E27FC236}">
                <a16:creationId xmlns:a16="http://schemas.microsoft.com/office/drawing/2014/main" id="{B31F3A13-FE24-1C03-C10B-1A096B7BECA5}"/>
              </a:ext>
            </a:extLst>
          </p:cNvPr>
          <p:cNvSpPr/>
          <p:nvPr/>
        </p:nvSpPr>
        <p:spPr>
          <a:xfrm>
            <a:off x="1962266" y="507682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8" name="Rectangle 77">
            <a:extLst>
              <a:ext uri="{FF2B5EF4-FFF2-40B4-BE49-F238E27FC236}">
                <a16:creationId xmlns:a16="http://schemas.microsoft.com/office/drawing/2014/main" id="{028730E1-997B-F71B-ECE9-1E891FC87AC8}"/>
              </a:ext>
            </a:extLst>
          </p:cNvPr>
          <p:cNvSpPr/>
          <p:nvPr/>
        </p:nvSpPr>
        <p:spPr>
          <a:xfrm>
            <a:off x="2272087"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9" name="Rectangle 78">
            <a:extLst>
              <a:ext uri="{FF2B5EF4-FFF2-40B4-BE49-F238E27FC236}">
                <a16:creationId xmlns:a16="http://schemas.microsoft.com/office/drawing/2014/main" id="{71DCD493-9563-9DF9-E05F-C6EFBD9682A0}"/>
              </a:ext>
            </a:extLst>
          </p:cNvPr>
          <p:cNvSpPr/>
          <p:nvPr/>
        </p:nvSpPr>
        <p:spPr>
          <a:xfrm>
            <a:off x="1340338"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0" name="Rectangle 79">
            <a:extLst>
              <a:ext uri="{FF2B5EF4-FFF2-40B4-BE49-F238E27FC236}">
                <a16:creationId xmlns:a16="http://schemas.microsoft.com/office/drawing/2014/main" id="{2DC0E826-57F4-6397-9C0A-AC678E838CF8}"/>
              </a:ext>
            </a:extLst>
          </p:cNvPr>
          <p:cNvSpPr/>
          <p:nvPr/>
        </p:nvSpPr>
        <p:spPr>
          <a:xfrm>
            <a:off x="1650159"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1" name="Rectangle 80">
            <a:extLst>
              <a:ext uri="{FF2B5EF4-FFF2-40B4-BE49-F238E27FC236}">
                <a16:creationId xmlns:a16="http://schemas.microsoft.com/office/drawing/2014/main" id="{A041B0C5-F353-844A-371B-673C33109055}"/>
              </a:ext>
            </a:extLst>
          </p:cNvPr>
          <p:cNvSpPr/>
          <p:nvPr/>
        </p:nvSpPr>
        <p:spPr>
          <a:xfrm>
            <a:off x="1962266" y="539950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2" name="Rectangle 81">
            <a:extLst>
              <a:ext uri="{FF2B5EF4-FFF2-40B4-BE49-F238E27FC236}">
                <a16:creationId xmlns:a16="http://schemas.microsoft.com/office/drawing/2014/main" id="{1BB67D62-C390-7AF5-2599-B7EEBC9F9FD3}"/>
              </a:ext>
            </a:extLst>
          </p:cNvPr>
          <p:cNvSpPr/>
          <p:nvPr/>
        </p:nvSpPr>
        <p:spPr>
          <a:xfrm>
            <a:off x="2272087"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3" name="Rectangle 82">
            <a:extLst>
              <a:ext uri="{FF2B5EF4-FFF2-40B4-BE49-F238E27FC236}">
                <a16:creationId xmlns:a16="http://schemas.microsoft.com/office/drawing/2014/main" id="{EA866E1B-76B8-CDC5-0A33-B212CAF29445}"/>
              </a:ext>
            </a:extLst>
          </p:cNvPr>
          <p:cNvSpPr/>
          <p:nvPr/>
        </p:nvSpPr>
        <p:spPr>
          <a:xfrm>
            <a:off x="1340338"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4" name="Rectangle 83">
            <a:extLst>
              <a:ext uri="{FF2B5EF4-FFF2-40B4-BE49-F238E27FC236}">
                <a16:creationId xmlns:a16="http://schemas.microsoft.com/office/drawing/2014/main" id="{B570E117-D724-7922-CC4D-31386733F505}"/>
              </a:ext>
            </a:extLst>
          </p:cNvPr>
          <p:cNvSpPr/>
          <p:nvPr/>
        </p:nvSpPr>
        <p:spPr>
          <a:xfrm>
            <a:off x="1650159"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5" name="Rectangle 84">
            <a:extLst>
              <a:ext uri="{FF2B5EF4-FFF2-40B4-BE49-F238E27FC236}">
                <a16:creationId xmlns:a16="http://schemas.microsoft.com/office/drawing/2014/main" id="{CC54B588-1089-2D8D-F595-3C99F8F01660}"/>
              </a:ext>
            </a:extLst>
          </p:cNvPr>
          <p:cNvSpPr/>
          <p:nvPr/>
        </p:nvSpPr>
        <p:spPr>
          <a:xfrm>
            <a:off x="1962266" y="571647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6" name="Rectangle 85">
            <a:extLst>
              <a:ext uri="{FF2B5EF4-FFF2-40B4-BE49-F238E27FC236}">
                <a16:creationId xmlns:a16="http://schemas.microsoft.com/office/drawing/2014/main" id="{E5975D7E-554D-7967-A7EB-F7BE53E0EB88}"/>
              </a:ext>
            </a:extLst>
          </p:cNvPr>
          <p:cNvSpPr/>
          <p:nvPr/>
        </p:nvSpPr>
        <p:spPr>
          <a:xfrm>
            <a:off x="2272087"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7" name="Rectangle 86">
            <a:extLst>
              <a:ext uri="{FF2B5EF4-FFF2-40B4-BE49-F238E27FC236}">
                <a16:creationId xmlns:a16="http://schemas.microsoft.com/office/drawing/2014/main" id="{EA51429D-E9F1-EFF3-5DA8-AE45D532EE87}"/>
              </a:ext>
            </a:extLst>
          </p:cNvPr>
          <p:cNvSpPr/>
          <p:nvPr/>
        </p:nvSpPr>
        <p:spPr>
          <a:xfrm>
            <a:off x="40835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8" name="Rectangle 87">
            <a:extLst>
              <a:ext uri="{FF2B5EF4-FFF2-40B4-BE49-F238E27FC236}">
                <a16:creationId xmlns:a16="http://schemas.microsoft.com/office/drawing/2014/main" id="{AF21A520-0EE4-6A63-741E-4DD43C87B2CD}"/>
              </a:ext>
            </a:extLst>
          </p:cNvPr>
          <p:cNvSpPr/>
          <p:nvPr/>
        </p:nvSpPr>
        <p:spPr>
          <a:xfrm>
            <a:off x="43933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9" name="Rectangle 88">
            <a:extLst>
              <a:ext uri="{FF2B5EF4-FFF2-40B4-BE49-F238E27FC236}">
                <a16:creationId xmlns:a16="http://schemas.microsoft.com/office/drawing/2014/main" id="{7292810C-8F66-1A84-F9B2-35C733CAC9CF}"/>
              </a:ext>
            </a:extLst>
          </p:cNvPr>
          <p:cNvSpPr/>
          <p:nvPr/>
        </p:nvSpPr>
        <p:spPr>
          <a:xfrm>
            <a:off x="47054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0" name="Rectangle 89">
            <a:extLst>
              <a:ext uri="{FF2B5EF4-FFF2-40B4-BE49-F238E27FC236}">
                <a16:creationId xmlns:a16="http://schemas.microsoft.com/office/drawing/2014/main" id="{B3E0E045-8FF2-B950-479F-14D0251F92AC}"/>
              </a:ext>
            </a:extLst>
          </p:cNvPr>
          <p:cNvSpPr/>
          <p:nvPr/>
        </p:nvSpPr>
        <p:spPr>
          <a:xfrm>
            <a:off x="50152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1" name="Rectangle 90">
            <a:extLst>
              <a:ext uri="{FF2B5EF4-FFF2-40B4-BE49-F238E27FC236}">
                <a16:creationId xmlns:a16="http://schemas.microsoft.com/office/drawing/2014/main" id="{A6107729-3092-B42E-31B8-84BBDA5D9802}"/>
              </a:ext>
            </a:extLst>
          </p:cNvPr>
          <p:cNvSpPr/>
          <p:nvPr/>
        </p:nvSpPr>
        <p:spPr>
          <a:xfrm>
            <a:off x="40835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2" name="Rectangle 91">
            <a:extLst>
              <a:ext uri="{FF2B5EF4-FFF2-40B4-BE49-F238E27FC236}">
                <a16:creationId xmlns:a16="http://schemas.microsoft.com/office/drawing/2014/main" id="{FD518BAD-7AFF-2138-F495-AB80584C4981}"/>
              </a:ext>
            </a:extLst>
          </p:cNvPr>
          <p:cNvSpPr/>
          <p:nvPr/>
        </p:nvSpPr>
        <p:spPr>
          <a:xfrm>
            <a:off x="43933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3" name="Rectangle 92">
            <a:extLst>
              <a:ext uri="{FF2B5EF4-FFF2-40B4-BE49-F238E27FC236}">
                <a16:creationId xmlns:a16="http://schemas.microsoft.com/office/drawing/2014/main" id="{112FB9DD-3F25-C13B-112D-381F099991E3}"/>
              </a:ext>
            </a:extLst>
          </p:cNvPr>
          <p:cNvSpPr/>
          <p:nvPr/>
        </p:nvSpPr>
        <p:spPr>
          <a:xfrm>
            <a:off x="47054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4" name="Rectangle 93">
            <a:extLst>
              <a:ext uri="{FF2B5EF4-FFF2-40B4-BE49-F238E27FC236}">
                <a16:creationId xmlns:a16="http://schemas.microsoft.com/office/drawing/2014/main" id="{02A96FD8-5DD3-8F1E-CF2E-05261D3664C2}"/>
              </a:ext>
            </a:extLst>
          </p:cNvPr>
          <p:cNvSpPr/>
          <p:nvPr/>
        </p:nvSpPr>
        <p:spPr>
          <a:xfrm>
            <a:off x="50152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5" name="Rectangle 94">
            <a:extLst>
              <a:ext uri="{FF2B5EF4-FFF2-40B4-BE49-F238E27FC236}">
                <a16:creationId xmlns:a16="http://schemas.microsoft.com/office/drawing/2014/main" id="{B4B67A08-949F-33ED-6291-CB40452E7474}"/>
              </a:ext>
            </a:extLst>
          </p:cNvPr>
          <p:cNvSpPr/>
          <p:nvPr/>
        </p:nvSpPr>
        <p:spPr>
          <a:xfrm>
            <a:off x="40835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6" name="Rectangle 95">
            <a:extLst>
              <a:ext uri="{FF2B5EF4-FFF2-40B4-BE49-F238E27FC236}">
                <a16:creationId xmlns:a16="http://schemas.microsoft.com/office/drawing/2014/main" id="{5D849984-5777-9CDC-1C79-972418CDD72B}"/>
              </a:ext>
            </a:extLst>
          </p:cNvPr>
          <p:cNvSpPr/>
          <p:nvPr/>
        </p:nvSpPr>
        <p:spPr>
          <a:xfrm>
            <a:off x="43933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7" name="Rectangle 96">
            <a:extLst>
              <a:ext uri="{FF2B5EF4-FFF2-40B4-BE49-F238E27FC236}">
                <a16:creationId xmlns:a16="http://schemas.microsoft.com/office/drawing/2014/main" id="{721166BB-0261-C67E-0046-CEED88DCAB06}"/>
              </a:ext>
            </a:extLst>
          </p:cNvPr>
          <p:cNvSpPr/>
          <p:nvPr/>
        </p:nvSpPr>
        <p:spPr>
          <a:xfrm>
            <a:off x="47054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8" name="Rectangle 97">
            <a:extLst>
              <a:ext uri="{FF2B5EF4-FFF2-40B4-BE49-F238E27FC236}">
                <a16:creationId xmlns:a16="http://schemas.microsoft.com/office/drawing/2014/main" id="{81673872-8B0B-D418-D080-D46F92F19EF8}"/>
              </a:ext>
            </a:extLst>
          </p:cNvPr>
          <p:cNvSpPr/>
          <p:nvPr/>
        </p:nvSpPr>
        <p:spPr>
          <a:xfrm>
            <a:off x="50152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9" name="Rectangle 98">
            <a:extLst>
              <a:ext uri="{FF2B5EF4-FFF2-40B4-BE49-F238E27FC236}">
                <a16:creationId xmlns:a16="http://schemas.microsoft.com/office/drawing/2014/main" id="{C81C34F2-8A13-EFDA-4CC6-0351FA2FCB32}"/>
              </a:ext>
            </a:extLst>
          </p:cNvPr>
          <p:cNvSpPr/>
          <p:nvPr/>
        </p:nvSpPr>
        <p:spPr>
          <a:xfrm>
            <a:off x="40835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0" name="Rectangle 99">
            <a:extLst>
              <a:ext uri="{FF2B5EF4-FFF2-40B4-BE49-F238E27FC236}">
                <a16:creationId xmlns:a16="http://schemas.microsoft.com/office/drawing/2014/main" id="{598F2D1D-374E-20F6-6F0B-9335AD103A0F}"/>
              </a:ext>
            </a:extLst>
          </p:cNvPr>
          <p:cNvSpPr/>
          <p:nvPr/>
        </p:nvSpPr>
        <p:spPr>
          <a:xfrm>
            <a:off x="43933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1" name="Rectangle 100">
            <a:extLst>
              <a:ext uri="{FF2B5EF4-FFF2-40B4-BE49-F238E27FC236}">
                <a16:creationId xmlns:a16="http://schemas.microsoft.com/office/drawing/2014/main" id="{F381DBD7-0EB1-35E0-D15E-9947FB51D303}"/>
              </a:ext>
            </a:extLst>
          </p:cNvPr>
          <p:cNvSpPr/>
          <p:nvPr/>
        </p:nvSpPr>
        <p:spPr>
          <a:xfrm>
            <a:off x="47054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2" name="Rectangle 101">
            <a:extLst>
              <a:ext uri="{FF2B5EF4-FFF2-40B4-BE49-F238E27FC236}">
                <a16:creationId xmlns:a16="http://schemas.microsoft.com/office/drawing/2014/main" id="{D88E8BDC-093F-D425-1ACC-5BC50657DDDA}"/>
              </a:ext>
            </a:extLst>
          </p:cNvPr>
          <p:cNvSpPr/>
          <p:nvPr/>
        </p:nvSpPr>
        <p:spPr>
          <a:xfrm>
            <a:off x="50152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3" name="Rectangle 102">
            <a:extLst>
              <a:ext uri="{FF2B5EF4-FFF2-40B4-BE49-F238E27FC236}">
                <a16:creationId xmlns:a16="http://schemas.microsoft.com/office/drawing/2014/main" id="{FBDBCB2A-D6B3-B3B1-5679-1E024FB750A4}"/>
              </a:ext>
            </a:extLst>
          </p:cNvPr>
          <p:cNvSpPr/>
          <p:nvPr/>
        </p:nvSpPr>
        <p:spPr>
          <a:xfrm>
            <a:off x="6843601"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4" name="Rectangle 103">
            <a:extLst>
              <a:ext uri="{FF2B5EF4-FFF2-40B4-BE49-F238E27FC236}">
                <a16:creationId xmlns:a16="http://schemas.microsoft.com/office/drawing/2014/main" id="{2E51E213-BE76-671F-D3C7-EEA1F95C814B}"/>
              </a:ext>
            </a:extLst>
          </p:cNvPr>
          <p:cNvSpPr/>
          <p:nvPr/>
        </p:nvSpPr>
        <p:spPr>
          <a:xfrm>
            <a:off x="7153422"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5" name="Rectangle 104">
            <a:extLst>
              <a:ext uri="{FF2B5EF4-FFF2-40B4-BE49-F238E27FC236}">
                <a16:creationId xmlns:a16="http://schemas.microsoft.com/office/drawing/2014/main" id="{049D3298-5CEB-AD63-5131-E33CC356E91C}"/>
              </a:ext>
            </a:extLst>
          </p:cNvPr>
          <p:cNvSpPr/>
          <p:nvPr/>
        </p:nvSpPr>
        <p:spPr>
          <a:xfrm>
            <a:off x="7465529"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6" name="Rectangle 105">
            <a:extLst>
              <a:ext uri="{FF2B5EF4-FFF2-40B4-BE49-F238E27FC236}">
                <a16:creationId xmlns:a16="http://schemas.microsoft.com/office/drawing/2014/main" id="{FB09A2D8-76E3-49AB-FBD7-6413A3828FD4}"/>
              </a:ext>
            </a:extLst>
          </p:cNvPr>
          <p:cNvSpPr/>
          <p:nvPr/>
        </p:nvSpPr>
        <p:spPr>
          <a:xfrm>
            <a:off x="7775350"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7" name="Rectangle 106">
            <a:extLst>
              <a:ext uri="{FF2B5EF4-FFF2-40B4-BE49-F238E27FC236}">
                <a16:creationId xmlns:a16="http://schemas.microsoft.com/office/drawing/2014/main" id="{6FB4839B-60BE-1FE5-DA8D-904AC51EE373}"/>
              </a:ext>
            </a:extLst>
          </p:cNvPr>
          <p:cNvSpPr/>
          <p:nvPr/>
        </p:nvSpPr>
        <p:spPr>
          <a:xfrm>
            <a:off x="6843601"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8" name="Rectangle 107">
            <a:extLst>
              <a:ext uri="{FF2B5EF4-FFF2-40B4-BE49-F238E27FC236}">
                <a16:creationId xmlns:a16="http://schemas.microsoft.com/office/drawing/2014/main" id="{DE3976D2-B643-CE5B-9A2F-11F24494A244}"/>
              </a:ext>
            </a:extLst>
          </p:cNvPr>
          <p:cNvSpPr/>
          <p:nvPr/>
        </p:nvSpPr>
        <p:spPr>
          <a:xfrm>
            <a:off x="7153422"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9" name="Rectangle 108">
            <a:extLst>
              <a:ext uri="{FF2B5EF4-FFF2-40B4-BE49-F238E27FC236}">
                <a16:creationId xmlns:a16="http://schemas.microsoft.com/office/drawing/2014/main" id="{A247E859-6F6E-8934-43A0-D81345A5F6D9}"/>
              </a:ext>
            </a:extLst>
          </p:cNvPr>
          <p:cNvSpPr/>
          <p:nvPr/>
        </p:nvSpPr>
        <p:spPr>
          <a:xfrm>
            <a:off x="7465529"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0" name="Rectangle 109">
            <a:extLst>
              <a:ext uri="{FF2B5EF4-FFF2-40B4-BE49-F238E27FC236}">
                <a16:creationId xmlns:a16="http://schemas.microsoft.com/office/drawing/2014/main" id="{E5330BD4-BC1E-C50B-8C10-75CB5FFE080E}"/>
              </a:ext>
            </a:extLst>
          </p:cNvPr>
          <p:cNvSpPr/>
          <p:nvPr/>
        </p:nvSpPr>
        <p:spPr>
          <a:xfrm>
            <a:off x="7775350"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1" name="Rectangle 110">
            <a:extLst>
              <a:ext uri="{FF2B5EF4-FFF2-40B4-BE49-F238E27FC236}">
                <a16:creationId xmlns:a16="http://schemas.microsoft.com/office/drawing/2014/main" id="{63BFD164-8AFE-8D05-D5A6-7F45B76125F8}"/>
              </a:ext>
            </a:extLst>
          </p:cNvPr>
          <p:cNvSpPr/>
          <p:nvPr/>
        </p:nvSpPr>
        <p:spPr>
          <a:xfrm>
            <a:off x="6843601"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2" name="Rectangle 111">
            <a:extLst>
              <a:ext uri="{FF2B5EF4-FFF2-40B4-BE49-F238E27FC236}">
                <a16:creationId xmlns:a16="http://schemas.microsoft.com/office/drawing/2014/main" id="{B2FFEA54-2B72-982C-A517-424F23565A54}"/>
              </a:ext>
            </a:extLst>
          </p:cNvPr>
          <p:cNvSpPr/>
          <p:nvPr/>
        </p:nvSpPr>
        <p:spPr>
          <a:xfrm>
            <a:off x="7153422"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3" name="Rectangle 112">
            <a:extLst>
              <a:ext uri="{FF2B5EF4-FFF2-40B4-BE49-F238E27FC236}">
                <a16:creationId xmlns:a16="http://schemas.microsoft.com/office/drawing/2014/main" id="{D47A5A20-8D9D-07D4-2B8A-43FC00C6AD62}"/>
              </a:ext>
            </a:extLst>
          </p:cNvPr>
          <p:cNvSpPr/>
          <p:nvPr/>
        </p:nvSpPr>
        <p:spPr>
          <a:xfrm>
            <a:off x="7465529"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4" name="Rectangle 113">
            <a:extLst>
              <a:ext uri="{FF2B5EF4-FFF2-40B4-BE49-F238E27FC236}">
                <a16:creationId xmlns:a16="http://schemas.microsoft.com/office/drawing/2014/main" id="{6E083B5F-1DE8-1FC5-175E-6FDACB63E56C}"/>
              </a:ext>
            </a:extLst>
          </p:cNvPr>
          <p:cNvSpPr/>
          <p:nvPr/>
        </p:nvSpPr>
        <p:spPr>
          <a:xfrm>
            <a:off x="7775350"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5" name="Rectangle 114">
            <a:extLst>
              <a:ext uri="{FF2B5EF4-FFF2-40B4-BE49-F238E27FC236}">
                <a16:creationId xmlns:a16="http://schemas.microsoft.com/office/drawing/2014/main" id="{5BB76ED6-3F74-ECA6-C88F-BF2C1CE0E16C}"/>
              </a:ext>
            </a:extLst>
          </p:cNvPr>
          <p:cNvSpPr/>
          <p:nvPr/>
        </p:nvSpPr>
        <p:spPr>
          <a:xfrm>
            <a:off x="6843601"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6" name="Rectangle 115">
            <a:extLst>
              <a:ext uri="{FF2B5EF4-FFF2-40B4-BE49-F238E27FC236}">
                <a16:creationId xmlns:a16="http://schemas.microsoft.com/office/drawing/2014/main" id="{E9E3D8DF-7E69-EE41-CFF2-E162F5E44427}"/>
              </a:ext>
            </a:extLst>
          </p:cNvPr>
          <p:cNvSpPr/>
          <p:nvPr/>
        </p:nvSpPr>
        <p:spPr>
          <a:xfrm>
            <a:off x="7153422"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7" name="Rectangle 116">
            <a:extLst>
              <a:ext uri="{FF2B5EF4-FFF2-40B4-BE49-F238E27FC236}">
                <a16:creationId xmlns:a16="http://schemas.microsoft.com/office/drawing/2014/main" id="{9401D8DC-CDB5-341C-E281-8332364D3703}"/>
              </a:ext>
            </a:extLst>
          </p:cNvPr>
          <p:cNvSpPr/>
          <p:nvPr/>
        </p:nvSpPr>
        <p:spPr>
          <a:xfrm>
            <a:off x="7465529"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8" name="Rectangle 117">
            <a:extLst>
              <a:ext uri="{FF2B5EF4-FFF2-40B4-BE49-F238E27FC236}">
                <a16:creationId xmlns:a16="http://schemas.microsoft.com/office/drawing/2014/main" id="{5CF05E80-A597-54DD-0191-10145796F214}"/>
              </a:ext>
            </a:extLst>
          </p:cNvPr>
          <p:cNvSpPr/>
          <p:nvPr/>
        </p:nvSpPr>
        <p:spPr>
          <a:xfrm>
            <a:off x="7775350"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9" name="Rectangle 118">
            <a:extLst>
              <a:ext uri="{FF2B5EF4-FFF2-40B4-BE49-F238E27FC236}">
                <a16:creationId xmlns:a16="http://schemas.microsoft.com/office/drawing/2014/main" id="{10533107-D12C-6BB6-D220-28C758300359}"/>
              </a:ext>
            </a:extLst>
          </p:cNvPr>
          <p:cNvSpPr/>
          <p:nvPr/>
        </p:nvSpPr>
        <p:spPr>
          <a:xfrm>
            <a:off x="955430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0" name="Rectangle 119">
            <a:extLst>
              <a:ext uri="{FF2B5EF4-FFF2-40B4-BE49-F238E27FC236}">
                <a16:creationId xmlns:a16="http://schemas.microsoft.com/office/drawing/2014/main" id="{3ACD49DC-6AAD-36BF-23E0-5F648EADAC28}"/>
              </a:ext>
            </a:extLst>
          </p:cNvPr>
          <p:cNvSpPr/>
          <p:nvPr/>
        </p:nvSpPr>
        <p:spPr>
          <a:xfrm>
            <a:off x="986412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1" name="Rectangle 120">
            <a:extLst>
              <a:ext uri="{FF2B5EF4-FFF2-40B4-BE49-F238E27FC236}">
                <a16:creationId xmlns:a16="http://schemas.microsoft.com/office/drawing/2014/main" id="{A9655792-2225-BB23-C930-92760A4B837A}"/>
              </a:ext>
            </a:extLst>
          </p:cNvPr>
          <p:cNvSpPr/>
          <p:nvPr/>
        </p:nvSpPr>
        <p:spPr>
          <a:xfrm>
            <a:off x="10176235"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2" name="Rectangle 121">
            <a:extLst>
              <a:ext uri="{FF2B5EF4-FFF2-40B4-BE49-F238E27FC236}">
                <a16:creationId xmlns:a16="http://schemas.microsoft.com/office/drawing/2014/main" id="{154AB08A-06A7-DA2C-E114-D1E61F7CCB73}"/>
              </a:ext>
            </a:extLst>
          </p:cNvPr>
          <p:cNvSpPr/>
          <p:nvPr/>
        </p:nvSpPr>
        <p:spPr>
          <a:xfrm>
            <a:off x="10486056"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3" name="Rectangle 122">
            <a:extLst>
              <a:ext uri="{FF2B5EF4-FFF2-40B4-BE49-F238E27FC236}">
                <a16:creationId xmlns:a16="http://schemas.microsoft.com/office/drawing/2014/main" id="{EC808CD3-9D90-C067-C275-15ECA6271611}"/>
              </a:ext>
            </a:extLst>
          </p:cNvPr>
          <p:cNvSpPr/>
          <p:nvPr/>
        </p:nvSpPr>
        <p:spPr>
          <a:xfrm>
            <a:off x="955430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4" name="Rectangle 123">
            <a:extLst>
              <a:ext uri="{FF2B5EF4-FFF2-40B4-BE49-F238E27FC236}">
                <a16:creationId xmlns:a16="http://schemas.microsoft.com/office/drawing/2014/main" id="{3F5A5597-FF21-8B0B-2CAD-FDFBE6446BA6}"/>
              </a:ext>
            </a:extLst>
          </p:cNvPr>
          <p:cNvSpPr/>
          <p:nvPr/>
        </p:nvSpPr>
        <p:spPr>
          <a:xfrm>
            <a:off x="986412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5" name="Rectangle 124">
            <a:extLst>
              <a:ext uri="{FF2B5EF4-FFF2-40B4-BE49-F238E27FC236}">
                <a16:creationId xmlns:a16="http://schemas.microsoft.com/office/drawing/2014/main" id="{FBB6CEF4-5721-ABAB-D578-874745055AAD}"/>
              </a:ext>
            </a:extLst>
          </p:cNvPr>
          <p:cNvSpPr/>
          <p:nvPr/>
        </p:nvSpPr>
        <p:spPr>
          <a:xfrm>
            <a:off x="10176235"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6" name="Rectangle 125">
            <a:extLst>
              <a:ext uri="{FF2B5EF4-FFF2-40B4-BE49-F238E27FC236}">
                <a16:creationId xmlns:a16="http://schemas.microsoft.com/office/drawing/2014/main" id="{ED48AF09-7E74-CAA1-EA68-18E159C2071C}"/>
              </a:ext>
            </a:extLst>
          </p:cNvPr>
          <p:cNvSpPr/>
          <p:nvPr/>
        </p:nvSpPr>
        <p:spPr>
          <a:xfrm>
            <a:off x="10486056"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7" name="Rectangle 126">
            <a:extLst>
              <a:ext uri="{FF2B5EF4-FFF2-40B4-BE49-F238E27FC236}">
                <a16:creationId xmlns:a16="http://schemas.microsoft.com/office/drawing/2014/main" id="{D812C425-F7E2-E72D-9597-A8B88255177E}"/>
              </a:ext>
            </a:extLst>
          </p:cNvPr>
          <p:cNvSpPr/>
          <p:nvPr/>
        </p:nvSpPr>
        <p:spPr>
          <a:xfrm>
            <a:off x="955430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8" name="Rectangle 127">
            <a:extLst>
              <a:ext uri="{FF2B5EF4-FFF2-40B4-BE49-F238E27FC236}">
                <a16:creationId xmlns:a16="http://schemas.microsoft.com/office/drawing/2014/main" id="{C2902A2E-90C6-9307-846D-C59437187ADF}"/>
              </a:ext>
            </a:extLst>
          </p:cNvPr>
          <p:cNvSpPr/>
          <p:nvPr/>
        </p:nvSpPr>
        <p:spPr>
          <a:xfrm>
            <a:off x="986412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9" name="Rectangle 128">
            <a:extLst>
              <a:ext uri="{FF2B5EF4-FFF2-40B4-BE49-F238E27FC236}">
                <a16:creationId xmlns:a16="http://schemas.microsoft.com/office/drawing/2014/main" id="{39B8D9AC-6A95-054F-380A-8CA1A2C155D8}"/>
              </a:ext>
            </a:extLst>
          </p:cNvPr>
          <p:cNvSpPr/>
          <p:nvPr/>
        </p:nvSpPr>
        <p:spPr>
          <a:xfrm>
            <a:off x="10176235"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0" name="Rectangle 129">
            <a:extLst>
              <a:ext uri="{FF2B5EF4-FFF2-40B4-BE49-F238E27FC236}">
                <a16:creationId xmlns:a16="http://schemas.microsoft.com/office/drawing/2014/main" id="{E4795DD3-6CB1-E2AA-BF87-A66F4727A968}"/>
              </a:ext>
            </a:extLst>
          </p:cNvPr>
          <p:cNvSpPr/>
          <p:nvPr/>
        </p:nvSpPr>
        <p:spPr>
          <a:xfrm>
            <a:off x="10486056"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1" name="Rectangle 130">
            <a:extLst>
              <a:ext uri="{FF2B5EF4-FFF2-40B4-BE49-F238E27FC236}">
                <a16:creationId xmlns:a16="http://schemas.microsoft.com/office/drawing/2014/main" id="{F848F7E1-2013-FDA9-3D34-B88E3F9958F9}"/>
              </a:ext>
            </a:extLst>
          </p:cNvPr>
          <p:cNvSpPr/>
          <p:nvPr/>
        </p:nvSpPr>
        <p:spPr>
          <a:xfrm>
            <a:off x="955430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2" name="Rectangle 131">
            <a:extLst>
              <a:ext uri="{FF2B5EF4-FFF2-40B4-BE49-F238E27FC236}">
                <a16:creationId xmlns:a16="http://schemas.microsoft.com/office/drawing/2014/main" id="{495537E0-4906-A6AC-B6A8-2A42810DF96B}"/>
              </a:ext>
            </a:extLst>
          </p:cNvPr>
          <p:cNvSpPr/>
          <p:nvPr/>
        </p:nvSpPr>
        <p:spPr>
          <a:xfrm>
            <a:off x="986412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3" name="Rectangle 132">
            <a:extLst>
              <a:ext uri="{FF2B5EF4-FFF2-40B4-BE49-F238E27FC236}">
                <a16:creationId xmlns:a16="http://schemas.microsoft.com/office/drawing/2014/main" id="{CE45E172-03C1-3298-AFCB-670DC6D2E34F}"/>
              </a:ext>
            </a:extLst>
          </p:cNvPr>
          <p:cNvSpPr/>
          <p:nvPr/>
        </p:nvSpPr>
        <p:spPr>
          <a:xfrm>
            <a:off x="10176235"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4" name="Rectangle 133">
            <a:extLst>
              <a:ext uri="{FF2B5EF4-FFF2-40B4-BE49-F238E27FC236}">
                <a16:creationId xmlns:a16="http://schemas.microsoft.com/office/drawing/2014/main" id="{05B2414C-D2CC-6ADF-610E-5B854BCF4AB4}"/>
              </a:ext>
            </a:extLst>
          </p:cNvPr>
          <p:cNvSpPr/>
          <p:nvPr/>
        </p:nvSpPr>
        <p:spPr>
          <a:xfrm>
            <a:off x="10486056"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6" name="Rectangle 135">
            <a:extLst>
              <a:ext uri="{FF2B5EF4-FFF2-40B4-BE49-F238E27FC236}">
                <a16:creationId xmlns:a16="http://schemas.microsoft.com/office/drawing/2014/main" id="{0651E10A-06B3-5F95-2077-6D155AC574D9}"/>
              </a:ext>
            </a:extLst>
          </p:cNvPr>
          <p:cNvSpPr/>
          <p:nvPr/>
        </p:nvSpPr>
        <p:spPr>
          <a:xfrm>
            <a:off x="1157127" y="3169138"/>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37" name="Arrow: Down 136">
            <a:extLst>
              <a:ext uri="{FF2B5EF4-FFF2-40B4-BE49-F238E27FC236}">
                <a16:creationId xmlns:a16="http://schemas.microsoft.com/office/drawing/2014/main" id="{B702DCE8-2B32-E153-86C2-F3B827F0F5B2}"/>
              </a:ext>
            </a:extLst>
          </p:cNvPr>
          <p:cNvSpPr/>
          <p:nvPr/>
        </p:nvSpPr>
        <p:spPr>
          <a:xfrm>
            <a:off x="1721044" y="2630118"/>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5" name="Picture 134">
            <a:extLst>
              <a:ext uri="{FF2B5EF4-FFF2-40B4-BE49-F238E27FC236}">
                <a16:creationId xmlns:a16="http://schemas.microsoft.com/office/drawing/2014/main" id="{E8CB52C7-18C0-4284-AF16-70D499804F33}"/>
              </a:ext>
            </a:extLst>
          </p:cNvPr>
          <p:cNvPicPr>
            <a:picLocks/>
          </p:cNvPicPr>
          <p:nvPr/>
        </p:nvPicPr>
        <p:blipFill>
          <a:blip r:embed="rId2"/>
          <a:stretch>
            <a:fillRect/>
          </a:stretch>
        </p:blipFill>
        <p:spPr>
          <a:xfrm>
            <a:off x="2341157" y="2957277"/>
            <a:ext cx="492369" cy="500815"/>
          </a:xfrm>
          <a:prstGeom prst="rect">
            <a:avLst/>
          </a:prstGeom>
        </p:spPr>
      </p:pic>
      <p:sp>
        <p:nvSpPr>
          <p:cNvPr id="138" name="Arrow: Down 137">
            <a:extLst>
              <a:ext uri="{FF2B5EF4-FFF2-40B4-BE49-F238E27FC236}">
                <a16:creationId xmlns:a16="http://schemas.microsoft.com/office/drawing/2014/main" id="{A8C68D8F-039A-F161-AF67-1B3BFD7C6A04}"/>
              </a:ext>
            </a:extLst>
          </p:cNvPr>
          <p:cNvSpPr/>
          <p:nvPr/>
        </p:nvSpPr>
        <p:spPr>
          <a:xfrm>
            <a:off x="1721043" y="4135896"/>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9" name="Picture 138">
            <a:extLst>
              <a:ext uri="{FF2B5EF4-FFF2-40B4-BE49-F238E27FC236}">
                <a16:creationId xmlns:a16="http://schemas.microsoft.com/office/drawing/2014/main" id="{29BBBDF0-1827-5D68-CE6F-97FD8CC55A9C}"/>
              </a:ext>
            </a:extLst>
          </p:cNvPr>
          <p:cNvPicPr>
            <a:picLocks/>
          </p:cNvPicPr>
          <p:nvPr/>
        </p:nvPicPr>
        <p:blipFill>
          <a:blip r:embed="rId3"/>
          <a:stretch>
            <a:fillRect/>
          </a:stretch>
        </p:blipFill>
        <p:spPr>
          <a:xfrm>
            <a:off x="2341157" y="881490"/>
            <a:ext cx="345836" cy="373111"/>
          </a:xfrm>
          <a:prstGeom prst="rect">
            <a:avLst/>
          </a:prstGeom>
        </p:spPr>
      </p:pic>
      <p:pic>
        <p:nvPicPr>
          <p:cNvPr id="140" name="Picture 139">
            <a:extLst>
              <a:ext uri="{FF2B5EF4-FFF2-40B4-BE49-F238E27FC236}">
                <a16:creationId xmlns:a16="http://schemas.microsoft.com/office/drawing/2014/main" id="{6DB7E514-0AFA-DB0F-489D-E4083FADC0B1}"/>
              </a:ext>
            </a:extLst>
          </p:cNvPr>
          <p:cNvPicPr>
            <a:picLocks/>
          </p:cNvPicPr>
          <p:nvPr/>
        </p:nvPicPr>
        <p:blipFill>
          <a:blip r:embed="rId3"/>
          <a:stretch>
            <a:fillRect/>
          </a:stretch>
        </p:blipFill>
        <p:spPr>
          <a:xfrm>
            <a:off x="5029801" y="881490"/>
            <a:ext cx="345836" cy="373111"/>
          </a:xfrm>
          <a:prstGeom prst="rect">
            <a:avLst/>
          </a:prstGeom>
        </p:spPr>
      </p:pic>
      <p:pic>
        <p:nvPicPr>
          <p:cNvPr id="141" name="Picture 140">
            <a:extLst>
              <a:ext uri="{FF2B5EF4-FFF2-40B4-BE49-F238E27FC236}">
                <a16:creationId xmlns:a16="http://schemas.microsoft.com/office/drawing/2014/main" id="{505517D0-A81D-BDA4-EE1B-F83ACA86F9AA}"/>
              </a:ext>
            </a:extLst>
          </p:cNvPr>
          <p:cNvPicPr>
            <a:picLocks/>
          </p:cNvPicPr>
          <p:nvPr/>
        </p:nvPicPr>
        <p:blipFill>
          <a:blip r:embed="rId3"/>
          <a:stretch>
            <a:fillRect/>
          </a:stretch>
        </p:blipFill>
        <p:spPr>
          <a:xfrm>
            <a:off x="7775350" y="881489"/>
            <a:ext cx="345836" cy="373111"/>
          </a:xfrm>
          <a:prstGeom prst="rect">
            <a:avLst/>
          </a:prstGeom>
        </p:spPr>
      </p:pic>
      <p:pic>
        <p:nvPicPr>
          <p:cNvPr id="142" name="Picture 141">
            <a:extLst>
              <a:ext uri="{FF2B5EF4-FFF2-40B4-BE49-F238E27FC236}">
                <a16:creationId xmlns:a16="http://schemas.microsoft.com/office/drawing/2014/main" id="{C7732F11-7E3F-78E7-33D1-728F5A7F0A03}"/>
              </a:ext>
            </a:extLst>
          </p:cNvPr>
          <p:cNvPicPr>
            <a:picLocks/>
          </p:cNvPicPr>
          <p:nvPr/>
        </p:nvPicPr>
        <p:blipFill>
          <a:blip r:embed="rId3"/>
          <a:stretch>
            <a:fillRect/>
          </a:stretch>
        </p:blipFill>
        <p:spPr>
          <a:xfrm>
            <a:off x="10535214" y="865793"/>
            <a:ext cx="345836" cy="373111"/>
          </a:xfrm>
          <a:prstGeom prst="rect">
            <a:avLst/>
          </a:prstGeom>
        </p:spPr>
      </p:pic>
      <p:pic>
        <p:nvPicPr>
          <p:cNvPr id="143" name="Picture 142">
            <a:extLst>
              <a:ext uri="{FF2B5EF4-FFF2-40B4-BE49-F238E27FC236}">
                <a16:creationId xmlns:a16="http://schemas.microsoft.com/office/drawing/2014/main" id="{5688F253-BBE7-5339-3AE2-0403320E9E25}"/>
              </a:ext>
            </a:extLst>
          </p:cNvPr>
          <p:cNvPicPr>
            <a:picLocks/>
          </p:cNvPicPr>
          <p:nvPr/>
        </p:nvPicPr>
        <p:blipFill>
          <a:blip r:embed="rId4"/>
          <a:stretch>
            <a:fillRect/>
          </a:stretch>
        </p:blipFill>
        <p:spPr>
          <a:xfrm>
            <a:off x="2298049" y="4247804"/>
            <a:ext cx="392228" cy="441496"/>
          </a:xfrm>
          <a:prstGeom prst="rect">
            <a:avLst/>
          </a:prstGeom>
        </p:spPr>
      </p:pic>
      <p:cxnSp>
        <p:nvCxnSpPr>
          <p:cNvPr id="145" name="Connector: Elbow 144">
            <a:extLst>
              <a:ext uri="{FF2B5EF4-FFF2-40B4-BE49-F238E27FC236}">
                <a16:creationId xmlns:a16="http://schemas.microsoft.com/office/drawing/2014/main" id="{5C112EDB-0AFA-6BD0-421D-30F9100AF9CE}"/>
              </a:ext>
            </a:extLst>
          </p:cNvPr>
          <p:cNvCxnSpPr>
            <a:cxnSpLocks/>
            <a:stCxn id="148" idx="3"/>
            <a:endCxn id="153" idx="1"/>
          </p:cNvCxnSpPr>
          <p:nvPr/>
        </p:nvCxnSpPr>
        <p:spPr>
          <a:xfrm flipV="1">
            <a:off x="2788199" y="3007336"/>
            <a:ext cx="1482196" cy="22500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48" name="TextBox 147">
            <a:extLst>
              <a:ext uri="{FF2B5EF4-FFF2-40B4-BE49-F238E27FC236}">
                <a16:creationId xmlns:a16="http://schemas.microsoft.com/office/drawing/2014/main" id="{2F18289C-080E-4C4B-027B-9FC740C45172}"/>
              </a:ext>
            </a:extLst>
          </p:cNvPr>
          <p:cNvSpPr txBox="1"/>
          <p:nvPr/>
        </p:nvSpPr>
        <p:spPr>
          <a:xfrm>
            <a:off x="2566123" y="4951580"/>
            <a:ext cx="222076" cy="611521"/>
          </a:xfrm>
          <a:prstGeom prst="rect">
            <a:avLst/>
          </a:prstGeom>
          <a:noFill/>
        </p:spPr>
        <p:txBody>
          <a:bodyPr wrap="square" rtlCol="0">
            <a:spAutoFit/>
          </a:bodyPr>
          <a:lstStyle/>
          <a:p>
            <a:endParaRPr lang="en-CH" dirty="0"/>
          </a:p>
        </p:txBody>
      </p:sp>
      <p:sp>
        <p:nvSpPr>
          <p:cNvPr id="151" name="TextBox 150">
            <a:extLst>
              <a:ext uri="{FF2B5EF4-FFF2-40B4-BE49-F238E27FC236}">
                <a16:creationId xmlns:a16="http://schemas.microsoft.com/office/drawing/2014/main" id="{5EF46C25-968E-C00B-C714-4D7032795491}"/>
              </a:ext>
            </a:extLst>
          </p:cNvPr>
          <p:cNvSpPr txBox="1"/>
          <p:nvPr/>
        </p:nvSpPr>
        <p:spPr>
          <a:xfrm>
            <a:off x="3763382" y="1602605"/>
            <a:ext cx="222076" cy="611521"/>
          </a:xfrm>
          <a:prstGeom prst="rect">
            <a:avLst/>
          </a:prstGeom>
          <a:noFill/>
        </p:spPr>
        <p:txBody>
          <a:bodyPr wrap="square" rtlCol="0">
            <a:spAutoFit/>
          </a:bodyPr>
          <a:lstStyle/>
          <a:p>
            <a:endParaRPr lang="en-CH" dirty="0"/>
          </a:p>
        </p:txBody>
      </p:sp>
      <p:pic>
        <p:nvPicPr>
          <p:cNvPr id="153" name="Picture 2" descr="xor (exclusive or)">
            <a:extLst>
              <a:ext uri="{FF2B5EF4-FFF2-40B4-BE49-F238E27FC236}">
                <a16:creationId xmlns:a16="http://schemas.microsoft.com/office/drawing/2014/main" id="{691C67C1-4467-BA03-7A4B-25D596693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95" y="2627490"/>
            <a:ext cx="759691" cy="759691"/>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3BCAC9FE-E44A-C7B4-7389-B909AA10175C}"/>
              </a:ext>
            </a:extLst>
          </p:cNvPr>
          <p:cNvSpPr/>
          <p:nvPr/>
        </p:nvSpPr>
        <p:spPr>
          <a:xfrm>
            <a:off x="4090795"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6" name="Rectangle 155">
            <a:extLst>
              <a:ext uri="{FF2B5EF4-FFF2-40B4-BE49-F238E27FC236}">
                <a16:creationId xmlns:a16="http://schemas.microsoft.com/office/drawing/2014/main" id="{6CCA50B3-4621-1639-F26F-15420AF4D194}"/>
              </a:ext>
            </a:extLst>
          </p:cNvPr>
          <p:cNvSpPr/>
          <p:nvPr/>
        </p:nvSpPr>
        <p:spPr>
          <a:xfrm>
            <a:off x="4400616"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7" name="Rectangle 156">
            <a:extLst>
              <a:ext uri="{FF2B5EF4-FFF2-40B4-BE49-F238E27FC236}">
                <a16:creationId xmlns:a16="http://schemas.microsoft.com/office/drawing/2014/main" id="{F420989E-CCA8-B7C3-CB52-8906D634AB5D}"/>
              </a:ext>
            </a:extLst>
          </p:cNvPr>
          <p:cNvSpPr/>
          <p:nvPr/>
        </p:nvSpPr>
        <p:spPr>
          <a:xfrm>
            <a:off x="4712723" y="556816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8" name="Rectangle 157">
            <a:extLst>
              <a:ext uri="{FF2B5EF4-FFF2-40B4-BE49-F238E27FC236}">
                <a16:creationId xmlns:a16="http://schemas.microsoft.com/office/drawing/2014/main" id="{192EA619-E87F-A30E-2B80-60C897F356D7}"/>
              </a:ext>
            </a:extLst>
          </p:cNvPr>
          <p:cNvSpPr/>
          <p:nvPr/>
        </p:nvSpPr>
        <p:spPr>
          <a:xfrm>
            <a:off x="5022544"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9" name="Rectangle 158">
            <a:extLst>
              <a:ext uri="{FF2B5EF4-FFF2-40B4-BE49-F238E27FC236}">
                <a16:creationId xmlns:a16="http://schemas.microsoft.com/office/drawing/2014/main" id="{76A05888-354E-1705-B81A-8FE1BDF73057}"/>
              </a:ext>
            </a:extLst>
          </p:cNvPr>
          <p:cNvSpPr/>
          <p:nvPr/>
        </p:nvSpPr>
        <p:spPr>
          <a:xfrm>
            <a:off x="4090795"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0" name="Rectangle 159">
            <a:extLst>
              <a:ext uri="{FF2B5EF4-FFF2-40B4-BE49-F238E27FC236}">
                <a16:creationId xmlns:a16="http://schemas.microsoft.com/office/drawing/2014/main" id="{B93BA05B-26BF-8BEB-6BA9-DDD873E27DCB}"/>
              </a:ext>
            </a:extLst>
          </p:cNvPr>
          <p:cNvSpPr/>
          <p:nvPr/>
        </p:nvSpPr>
        <p:spPr>
          <a:xfrm>
            <a:off x="4400616"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1" name="Rectangle 160">
            <a:extLst>
              <a:ext uri="{FF2B5EF4-FFF2-40B4-BE49-F238E27FC236}">
                <a16:creationId xmlns:a16="http://schemas.microsoft.com/office/drawing/2014/main" id="{462970A4-93D2-7804-C48F-FEE969F124EE}"/>
              </a:ext>
            </a:extLst>
          </p:cNvPr>
          <p:cNvSpPr/>
          <p:nvPr/>
        </p:nvSpPr>
        <p:spPr>
          <a:xfrm>
            <a:off x="4712723" y="5885134"/>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2" name="Rectangle 161">
            <a:extLst>
              <a:ext uri="{FF2B5EF4-FFF2-40B4-BE49-F238E27FC236}">
                <a16:creationId xmlns:a16="http://schemas.microsoft.com/office/drawing/2014/main" id="{4B5D9E61-05F1-CBEF-2103-9C1D66BF4FC5}"/>
              </a:ext>
            </a:extLst>
          </p:cNvPr>
          <p:cNvSpPr/>
          <p:nvPr/>
        </p:nvSpPr>
        <p:spPr>
          <a:xfrm>
            <a:off x="5022544"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3" name="Rectangle 162">
            <a:extLst>
              <a:ext uri="{FF2B5EF4-FFF2-40B4-BE49-F238E27FC236}">
                <a16:creationId xmlns:a16="http://schemas.microsoft.com/office/drawing/2014/main" id="{C771774F-CB74-E914-B5C5-5BCE1FD947BC}"/>
              </a:ext>
            </a:extLst>
          </p:cNvPr>
          <p:cNvSpPr/>
          <p:nvPr/>
        </p:nvSpPr>
        <p:spPr>
          <a:xfrm>
            <a:off x="4090795"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4" name="Rectangle 163">
            <a:extLst>
              <a:ext uri="{FF2B5EF4-FFF2-40B4-BE49-F238E27FC236}">
                <a16:creationId xmlns:a16="http://schemas.microsoft.com/office/drawing/2014/main" id="{D8B02CB4-C820-8045-2633-950F8E4167D0}"/>
              </a:ext>
            </a:extLst>
          </p:cNvPr>
          <p:cNvSpPr/>
          <p:nvPr/>
        </p:nvSpPr>
        <p:spPr>
          <a:xfrm>
            <a:off x="4400616"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5" name="Rectangle 164">
            <a:extLst>
              <a:ext uri="{FF2B5EF4-FFF2-40B4-BE49-F238E27FC236}">
                <a16:creationId xmlns:a16="http://schemas.microsoft.com/office/drawing/2014/main" id="{2122BD20-8CC7-B897-7DF8-2FC488E9B39A}"/>
              </a:ext>
            </a:extLst>
          </p:cNvPr>
          <p:cNvSpPr/>
          <p:nvPr/>
        </p:nvSpPr>
        <p:spPr>
          <a:xfrm>
            <a:off x="4712723" y="620781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6" name="Rectangle 165">
            <a:extLst>
              <a:ext uri="{FF2B5EF4-FFF2-40B4-BE49-F238E27FC236}">
                <a16:creationId xmlns:a16="http://schemas.microsoft.com/office/drawing/2014/main" id="{41E5B64A-AEC6-EA09-F065-8AA247D52F52}"/>
              </a:ext>
            </a:extLst>
          </p:cNvPr>
          <p:cNvSpPr/>
          <p:nvPr/>
        </p:nvSpPr>
        <p:spPr>
          <a:xfrm>
            <a:off x="5022544"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7" name="Rectangle 166">
            <a:extLst>
              <a:ext uri="{FF2B5EF4-FFF2-40B4-BE49-F238E27FC236}">
                <a16:creationId xmlns:a16="http://schemas.microsoft.com/office/drawing/2014/main" id="{EAB373A6-9AD0-5692-8CD3-644E37B230DC}"/>
              </a:ext>
            </a:extLst>
          </p:cNvPr>
          <p:cNvSpPr/>
          <p:nvPr/>
        </p:nvSpPr>
        <p:spPr>
          <a:xfrm>
            <a:off x="4090795"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8" name="Rectangle 167">
            <a:extLst>
              <a:ext uri="{FF2B5EF4-FFF2-40B4-BE49-F238E27FC236}">
                <a16:creationId xmlns:a16="http://schemas.microsoft.com/office/drawing/2014/main" id="{9FBC6F12-CFCA-39D3-898C-6077682C5DBB}"/>
              </a:ext>
            </a:extLst>
          </p:cNvPr>
          <p:cNvSpPr/>
          <p:nvPr/>
        </p:nvSpPr>
        <p:spPr>
          <a:xfrm>
            <a:off x="4400616"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9" name="Rectangle 168">
            <a:extLst>
              <a:ext uri="{FF2B5EF4-FFF2-40B4-BE49-F238E27FC236}">
                <a16:creationId xmlns:a16="http://schemas.microsoft.com/office/drawing/2014/main" id="{2F63B0A2-F6CC-7290-9F2D-C776A950A1DF}"/>
              </a:ext>
            </a:extLst>
          </p:cNvPr>
          <p:cNvSpPr/>
          <p:nvPr/>
        </p:nvSpPr>
        <p:spPr>
          <a:xfrm>
            <a:off x="4712723" y="6524791"/>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70" name="Rectangle 169">
            <a:extLst>
              <a:ext uri="{FF2B5EF4-FFF2-40B4-BE49-F238E27FC236}">
                <a16:creationId xmlns:a16="http://schemas.microsoft.com/office/drawing/2014/main" id="{7FA54C97-3AEB-7E22-DDAA-9CB21BD75C80}"/>
              </a:ext>
            </a:extLst>
          </p:cNvPr>
          <p:cNvSpPr/>
          <p:nvPr/>
        </p:nvSpPr>
        <p:spPr>
          <a:xfrm>
            <a:off x="5022544"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71" name="Rectangle 170">
            <a:extLst>
              <a:ext uri="{FF2B5EF4-FFF2-40B4-BE49-F238E27FC236}">
                <a16:creationId xmlns:a16="http://schemas.microsoft.com/office/drawing/2014/main" id="{78C271B5-DF2E-084F-41D2-C9686051E729}"/>
              </a:ext>
            </a:extLst>
          </p:cNvPr>
          <p:cNvSpPr/>
          <p:nvPr/>
        </p:nvSpPr>
        <p:spPr>
          <a:xfrm>
            <a:off x="3907584" y="3977452"/>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72" name="Arrow: Down 171">
            <a:extLst>
              <a:ext uri="{FF2B5EF4-FFF2-40B4-BE49-F238E27FC236}">
                <a16:creationId xmlns:a16="http://schemas.microsoft.com/office/drawing/2014/main" id="{21D4027F-31FA-B88A-F85F-6013D4B5B393}"/>
              </a:ext>
            </a:extLst>
          </p:cNvPr>
          <p:cNvSpPr/>
          <p:nvPr/>
        </p:nvSpPr>
        <p:spPr>
          <a:xfrm>
            <a:off x="4471501" y="3438432"/>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73" name="Picture 172">
            <a:extLst>
              <a:ext uri="{FF2B5EF4-FFF2-40B4-BE49-F238E27FC236}">
                <a16:creationId xmlns:a16="http://schemas.microsoft.com/office/drawing/2014/main" id="{C3B1D419-73C1-4719-BAC3-3B1A785474F2}"/>
              </a:ext>
            </a:extLst>
          </p:cNvPr>
          <p:cNvPicPr>
            <a:picLocks/>
          </p:cNvPicPr>
          <p:nvPr/>
        </p:nvPicPr>
        <p:blipFill>
          <a:blip r:embed="rId2"/>
          <a:stretch>
            <a:fillRect/>
          </a:stretch>
        </p:blipFill>
        <p:spPr>
          <a:xfrm>
            <a:off x="5091614" y="3765591"/>
            <a:ext cx="492369" cy="500815"/>
          </a:xfrm>
          <a:prstGeom prst="rect">
            <a:avLst/>
          </a:prstGeom>
        </p:spPr>
      </p:pic>
      <p:sp>
        <p:nvSpPr>
          <p:cNvPr id="174" name="Arrow: Down 173">
            <a:extLst>
              <a:ext uri="{FF2B5EF4-FFF2-40B4-BE49-F238E27FC236}">
                <a16:creationId xmlns:a16="http://schemas.microsoft.com/office/drawing/2014/main" id="{37210F18-23BA-CD73-9767-49316C1C523F}"/>
              </a:ext>
            </a:extLst>
          </p:cNvPr>
          <p:cNvSpPr/>
          <p:nvPr/>
        </p:nvSpPr>
        <p:spPr>
          <a:xfrm>
            <a:off x="4471500" y="4944210"/>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75" name="Picture 174">
            <a:extLst>
              <a:ext uri="{FF2B5EF4-FFF2-40B4-BE49-F238E27FC236}">
                <a16:creationId xmlns:a16="http://schemas.microsoft.com/office/drawing/2014/main" id="{34647604-10F2-D031-BC61-E29A5A15AF6C}"/>
              </a:ext>
            </a:extLst>
          </p:cNvPr>
          <p:cNvPicPr>
            <a:picLocks/>
          </p:cNvPicPr>
          <p:nvPr/>
        </p:nvPicPr>
        <p:blipFill>
          <a:blip r:embed="rId4"/>
          <a:stretch>
            <a:fillRect/>
          </a:stretch>
        </p:blipFill>
        <p:spPr>
          <a:xfrm>
            <a:off x="5048506" y="5056118"/>
            <a:ext cx="392228" cy="441496"/>
          </a:xfrm>
          <a:prstGeom prst="rect">
            <a:avLst/>
          </a:prstGeom>
        </p:spPr>
      </p:pic>
      <p:sp>
        <p:nvSpPr>
          <p:cNvPr id="177" name="TextBox 176">
            <a:extLst>
              <a:ext uri="{FF2B5EF4-FFF2-40B4-BE49-F238E27FC236}">
                <a16:creationId xmlns:a16="http://schemas.microsoft.com/office/drawing/2014/main" id="{0DD9455C-F5B9-9A30-E7A7-D62FE4FC1976}"/>
              </a:ext>
            </a:extLst>
          </p:cNvPr>
          <p:cNvSpPr txBox="1"/>
          <p:nvPr/>
        </p:nvSpPr>
        <p:spPr>
          <a:xfrm>
            <a:off x="5133582" y="5893678"/>
            <a:ext cx="222076" cy="611521"/>
          </a:xfrm>
          <a:prstGeom prst="rect">
            <a:avLst/>
          </a:prstGeom>
          <a:noFill/>
        </p:spPr>
        <p:txBody>
          <a:bodyPr wrap="square" rtlCol="0">
            <a:spAutoFit/>
          </a:bodyPr>
          <a:lstStyle/>
          <a:p>
            <a:endParaRPr lang="en-CH" dirty="0"/>
          </a:p>
        </p:txBody>
      </p:sp>
      <p:sp>
        <p:nvSpPr>
          <p:cNvPr id="226" name="Arrow: Down 225">
            <a:extLst>
              <a:ext uri="{FF2B5EF4-FFF2-40B4-BE49-F238E27FC236}">
                <a16:creationId xmlns:a16="http://schemas.microsoft.com/office/drawing/2014/main" id="{17CB6B24-C22F-29C0-D9B9-5BDE4181E6C3}"/>
              </a:ext>
            </a:extLst>
          </p:cNvPr>
          <p:cNvSpPr/>
          <p:nvPr/>
        </p:nvSpPr>
        <p:spPr>
          <a:xfrm>
            <a:off x="4437937" y="2522091"/>
            <a:ext cx="424605" cy="161261"/>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343157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157752-768D-54A2-AAD5-FDB53DDEFD07}"/>
              </a:ext>
            </a:extLst>
          </p:cNvPr>
          <p:cNvPicPr>
            <a:picLocks/>
          </p:cNvPicPr>
          <p:nvPr/>
        </p:nvPicPr>
        <p:blipFill>
          <a:blip r:embed="rId2"/>
          <a:stretch>
            <a:fillRect/>
          </a:stretch>
        </p:blipFill>
        <p:spPr>
          <a:xfrm>
            <a:off x="541475" y="1986571"/>
            <a:ext cx="3479370" cy="2728585"/>
          </a:xfrm>
          <a:prstGeom prst="rect">
            <a:avLst/>
          </a:prstGeom>
        </p:spPr>
      </p:pic>
      <p:pic>
        <p:nvPicPr>
          <p:cNvPr id="1026" name="Picture 2" descr="Firefox - Wikipedia">
            <a:extLst>
              <a:ext uri="{FF2B5EF4-FFF2-40B4-BE49-F238E27FC236}">
                <a16:creationId xmlns:a16="http://schemas.microsoft.com/office/drawing/2014/main" id="{4BCBDB05-9CB5-3CFB-E128-95F483F0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67" y="4119767"/>
            <a:ext cx="927244" cy="9272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3141DA-6C1B-1430-2E68-F357486CCDEE}"/>
              </a:ext>
            </a:extLst>
          </p:cNvPr>
          <p:cNvSpPr txBox="1"/>
          <p:nvPr/>
        </p:nvSpPr>
        <p:spPr>
          <a:xfrm>
            <a:off x="1025770" y="5047011"/>
            <a:ext cx="1482437" cy="369332"/>
          </a:xfrm>
          <a:prstGeom prst="rect">
            <a:avLst/>
          </a:prstGeom>
          <a:noFill/>
        </p:spPr>
        <p:txBody>
          <a:bodyPr wrap="square" rtlCol="0">
            <a:spAutoFit/>
          </a:bodyPr>
          <a:lstStyle/>
          <a:p>
            <a:r>
              <a:rPr lang="en-CH" dirty="0" err="1"/>
              <a:t>Webbrowser</a:t>
            </a:r>
            <a:endParaRPr lang="en-CH" dirty="0"/>
          </a:p>
        </p:txBody>
      </p:sp>
      <p:pic>
        <p:nvPicPr>
          <p:cNvPr id="7" name="Picture 6">
            <a:extLst>
              <a:ext uri="{FF2B5EF4-FFF2-40B4-BE49-F238E27FC236}">
                <a16:creationId xmlns:a16="http://schemas.microsoft.com/office/drawing/2014/main" id="{897DDD92-3AA9-43C6-FD97-8BC819EBB939}"/>
              </a:ext>
            </a:extLst>
          </p:cNvPr>
          <p:cNvPicPr>
            <a:picLocks/>
          </p:cNvPicPr>
          <p:nvPr/>
        </p:nvPicPr>
        <p:blipFill>
          <a:blip r:embed="rId4"/>
          <a:stretch>
            <a:fillRect/>
          </a:stretch>
        </p:blipFill>
        <p:spPr>
          <a:xfrm>
            <a:off x="433525" y="4174837"/>
            <a:ext cx="847006" cy="817104"/>
          </a:xfrm>
          <a:prstGeom prst="rect">
            <a:avLst/>
          </a:prstGeom>
        </p:spPr>
      </p:pic>
      <p:pic>
        <p:nvPicPr>
          <p:cNvPr id="11" name="Picture 10">
            <a:extLst>
              <a:ext uri="{FF2B5EF4-FFF2-40B4-BE49-F238E27FC236}">
                <a16:creationId xmlns:a16="http://schemas.microsoft.com/office/drawing/2014/main" id="{B3932A14-56C2-F31F-0730-96F422E5C915}"/>
              </a:ext>
            </a:extLst>
          </p:cNvPr>
          <p:cNvPicPr>
            <a:picLocks/>
          </p:cNvPicPr>
          <p:nvPr/>
        </p:nvPicPr>
        <p:blipFill>
          <a:blip r:embed="rId5"/>
          <a:stretch>
            <a:fillRect/>
          </a:stretch>
        </p:blipFill>
        <p:spPr>
          <a:xfrm>
            <a:off x="5957455" y="181657"/>
            <a:ext cx="1625600" cy="1625600"/>
          </a:xfrm>
          <a:prstGeom prst="rect">
            <a:avLst/>
          </a:prstGeom>
        </p:spPr>
      </p:pic>
      <p:pic>
        <p:nvPicPr>
          <p:cNvPr id="12" name="Picture 11">
            <a:extLst>
              <a:ext uri="{FF2B5EF4-FFF2-40B4-BE49-F238E27FC236}">
                <a16:creationId xmlns:a16="http://schemas.microsoft.com/office/drawing/2014/main" id="{910CC678-6891-F6EB-CFA8-1FA38278305C}"/>
              </a:ext>
            </a:extLst>
          </p:cNvPr>
          <p:cNvPicPr>
            <a:picLocks/>
          </p:cNvPicPr>
          <p:nvPr/>
        </p:nvPicPr>
        <p:blipFill>
          <a:blip r:embed="rId6"/>
          <a:stretch>
            <a:fillRect/>
          </a:stretch>
        </p:blipFill>
        <p:spPr>
          <a:xfrm>
            <a:off x="8765310" y="2551546"/>
            <a:ext cx="2549236" cy="2212101"/>
          </a:xfrm>
          <a:prstGeom prst="rect">
            <a:avLst/>
          </a:prstGeom>
        </p:spPr>
      </p:pic>
      <p:pic>
        <p:nvPicPr>
          <p:cNvPr id="1028" name="Picture 4" descr="Instagram Logo - Free Vectors &amp; PSDs to Download">
            <a:extLst>
              <a:ext uri="{FF2B5EF4-FFF2-40B4-BE49-F238E27FC236}">
                <a16:creationId xmlns:a16="http://schemas.microsoft.com/office/drawing/2014/main" id="{5E1DF9AF-1BF0-3922-AA9D-82B0431268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419" y="3869699"/>
            <a:ext cx="845457" cy="84545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8FAE45D5-D7A7-0163-D84D-9978C97C056A}"/>
              </a:ext>
            </a:extLst>
          </p:cNvPr>
          <p:cNvCxnSpPr>
            <a:endCxn id="11" idx="1"/>
          </p:cNvCxnSpPr>
          <p:nvPr/>
        </p:nvCxnSpPr>
        <p:spPr>
          <a:xfrm rot="5400000" flipH="1" flipV="1">
            <a:off x="2933767" y="1031076"/>
            <a:ext cx="3060307" cy="2987070"/>
          </a:xfrm>
          <a:prstGeom prst="bentConnector2">
            <a:avLst/>
          </a:prstGeom>
          <a:ln w="88900">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7A40ECD5-A931-DBA0-DC88-9FF4C64CA1F5}"/>
              </a:ext>
            </a:extLst>
          </p:cNvPr>
          <p:cNvCxnSpPr>
            <a:cxnSpLocks/>
            <a:stCxn id="11" idx="3"/>
            <a:endCxn id="12" idx="0"/>
          </p:cNvCxnSpPr>
          <p:nvPr/>
        </p:nvCxnSpPr>
        <p:spPr>
          <a:xfrm>
            <a:off x="7583055" y="994457"/>
            <a:ext cx="2456873" cy="1557089"/>
          </a:xfrm>
          <a:prstGeom prst="bentConnector2">
            <a:avLst/>
          </a:prstGeom>
          <a:ln w="8890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7961E76-E92C-61AC-D90B-186CA874C202}"/>
              </a:ext>
            </a:extLst>
          </p:cNvPr>
          <p:cNvSpPr txBox="1"/>
          <p:nvPr/>
        </p:nvSpPr>
        <p:spPr>
          <a:xfrm>
            <a:off x="6234546" y="1622591"/>
            <a:ext cx="1597891" cy="369332"/>
          </a:xfrm>
          <a:prstGeom prst="rect">
            <a:avLst/>
          </a:prstGeom>
          <a:noFill/>
        </p:spPr>
        <p:txBody>
          <a:bodyPr wrap="square" rtlCol="0">
            <a:spAutoFit/>
          </a:bodyPr>
          <a:lstStyle/>
          <a:p>
            <a:r>
              <a:rPr lang="en-CH" dirty="0"/>
              <a:t>Internet</a:t>
            </a:r>
          </a:p>
        </p:txBody>
      </p:sp>
      <p:pic>
        <p:nvPicPr>
          <p:cNvPr id="4" name="Picture 3">
            <a:extLst>
              <a:ext uri="{FF2B5EF4-FFF2-40B4-BE49-F238E27FC236}">
                <a16:creationId xmlns:a16="http://schemas.microsoft.com/office/drawing/2014/main" id="{41979E1F-6B82-5128-5F34-9835C64184C2}"/>
              </a:ext>
            </a:extLst>
          </p:cNvPr>
          <p:cNvPicPr>
            <a:picLocks/>
          </p:cNvPicPr>
          <p:nvPr/>
        </p:nvPicPr>
        <p:blipFill>
          <a:blip r:embed="rId8"/>
          <a:stretch>
            <a:fillRect/>
          </a:stretch>
        </p:blipFill>
        <p:spPr>
          <a:xfrm>
            <a:off x="8929419" y="3402898"/>
            <a:ext cx="927244" cy="923330"/>
          </a:xfrm>
          <a:prstGeom prst="rect">
            <a:avLst/>
          </a:prstGeom>
        </p:spPr>
      </p:pic>
    </p:spTree>
    <p:extLst>
      <p:ext uri="{BB962C8B-B14F-4D97-AF65-F5344CB8AC3E}">
        <p14:creationId xmlns:p14="http://schemas.microsoft.com/office/powerpoint/2010/main" val="52718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E967D1EE-371A-CD1B-CD5B-7A946CEC0B0E}"/>
              </a:ext>
            </a:extLst>
          </p:cNvPr>
          <p:cNvSpPr>
            <a:spLocks noGrp="1"/>
          </p:cNvSpPr>
          <p:nvPr>
            <p:ph type="title"/>
          </p:nvPr>
        </p:nvSpPr>
        <p:spPr>
          <a:xfrm>
            <a:off x="189522" y="213632"/>
            <a:ext cx="6336323" cy="611521"/>
          </a:xfrm>
        </p:spPr>
        <p:txBody>
          <a:bodyPr>
            <a:normAutofit fontScale="90000"/>
          </a:bodyPr>
          <a:lstStyle/>
          <a:p>
            <a:r>
              <a:rPr lang="en-CH" dirty="0"/>
              <a:t>AES &amp; Cipher Block Chaining</a:t>
            </a:r>
          </a:p>
        </p:txBody>
      </p:sp>
      <p:sp>
        <p:nvSpPr>
          <p:cNvPr id="39" name="Rectangle 38">
            <a:extLst>
              <a:ext uri="{FF2B5EF4-FFF2-40B4-BE49-F238E27FC236}">
                <a16:creationId xmlns:a16="http://schemas.microsoft.com/office/drawing/2014/main" id="{D1E7E11D-46E1-DBCF-C33D-4644C03E934B}"/>
              </a:ext>
            </a:extLst>
          </p:cNvPr>
          <p:cNvSpPr/>
          <p:nvPr/>
        </p:nvSpPr>
        <p:spPr>
          <a:xfrm>
            <a:off x="13403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0" name="Rectangle 39">
            <a:extLst>
              <a:ext uri="{FF2B5EF4-FFF2-40B4-BE49-F238E27FC236}">
                <a16:creationId xmlns:a16="http://schemas.microsoft.com/office/drawing/2014/main" id="{A06E3406-B861-4ECC-A372-FF09BCB3C4A0}"/>
              </a:ext>
            </a:extLst>
          </p:cNvPr>
          <p:cNvSpPr/>
          <p:nvPr/>
        </p:nvSpPr>
        <p:spPr>
          <a:xfrm>
            <a:off x="16501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1" name="Rectangle 40">
            <a:extLst>
              <a:ext uri="{FF2B5EF4-FFF2-40B4-BE49-F238E27FC236}">
                <a16:creationId xmlns:a16="http://schemas.microsoft.com/office/drawing/2014/main" id="{682A7835-8892-7327-3B16-5E8EFB94C290}"/>
              </a:ext>
            </a:extLst>
          </p:cNvPr>
          <p:cNvSpPr/>
          <p:nvPr/>
        </p:nvSpPr>
        <p:spPr>
          <a:xfrm>
            <a:off x="19622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2" name="Rectangle 41">
            <a:extLst>
              <a:ext uri="{FF2B5EF4-FFF2-40B4-BE49-F238E27FC236}">
                <a16:creationId xmlns:a16="http://schemas.microsoft.com/office/drawing/2014/main" id="{F467562D-0FDF-FBE8-1102-7B5ED43DA26A}"/>
              </a:ext>
            </a:extLst>
          </p:cNvPr>
          <p:cNvSpPr/>
          <p:nvPr/>
        </p:nvSpPr>
        <p:spPr>
          <a:xfrm>
            <a:off x="22720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59" name="Rectangle 58">
            <a:extLst>
              <a:ext uri="{FF2B5EF4-FFF2-40B4-BE49-F238E27FC236}">
                <a16:creationId xmlns:a16="http://schemas.microsoft.com/office/drawing/2014/main" id="{96CB31A3-82B5-820B-B961-F7B3358E41E3}"/>
              </a:ext>
            </a:extLst>
          </p:cNvPr>
          <p:cNvSpPr/>
          <p:nvPr/>
        </p:nvSpPr>
        <p:spPr>
          <a:xfrm>
            <a:off x="13403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0" name="Rectangle 59">
            <a:extLst>
              <a:ext uri="{FF2B5EF4-FFF2-40B4-BE49-F238E27FC236}">
                <a16:creationId xmlns:a16="http://schemas.microsoft.com/office/drawing/2014/main" id="{FC9E4DA5-52FE-F807-19D3-3093A39C642D}"/>
              </a:ext>
            </a:extLst>
          </p:cNvPr>
          <p:cNvSpPr/>
          <p:nvPr/>
        </p:nvSpPr>
        <p:spPr>
          <a:xfrm>
            <a:off x="16501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1" name="Rectangle 60">
            <a:extLst>
              <a:ext uri="{FF2B5EF4-FFF2-40B4-BE49-F238E27FC236}">
                <a16:creationId xmlns:a16="http://schemas.microsoft.com/office/drawing/2014/main" id="{43EF9C1B-9603-65F5-B9FB-85852B4E41B9}"/>
              </a:ext>
            </a:extLst>
          </p:cNvPr>
          <p:cNvSpPr/>
          <p:nvPr/>
        </p:nvSpPr>
        <p:spPr>
          <a:xfrm>
            <a:off x="19622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2" name="Rectangle 61">
            <a:extLst>
              <a:ext uri="{FF2B5EF4-FFF2-40B4-BE49-F238E27FC236}">
                <a16:creationId xmlns:a16="http://schemas.microsoft.com/office/drawing/2014/main" id="{2F6CBBBC-A8A4-7845-CE4D-4EFDEE93AE0E}"/>
              </a:ext>
            </a:extLst>
          </p:cNvPr>
          <p:cNvSpPr/>
          <p:nvPr/>
        </p:nvSpPr>
        <p:spPr>
          <a:xfrm>
            <a:off x="22720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3" name="Rectangle 62">
            <a:extLst>
              <a:ext uri="{FF2B5EF4-FFF2-40B4-BE49-F238E27FC236}">
                <a16:creationId xmlns:a16="http://schemas.microsoft.com/office/drawing/2014/main" id="{C25F72C0-07B8-D6FA-6BC4-06282B0AE151}"/>
              </a:ext>
            </a:extLst>
          </p:cNvPr>
          <p:cNvSpPr/>
          <p:nvPr/>
        </p:nvSpPr>
        <p:spPr>
          <a:xfrm>
            <a:off x="13403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4" name="Rectangle 63">
            <a:extLst>
              <a:ext uri="{FF2B5EF4-FFF2-40B4-BE49-F238E27FC236}">
                <a16:creationId xmlns:a16="http://schemas.microsoft.com/office/drawing/2014/main" id="{EAC31ACA-50B1-B982-3408-F3E3C6F7CBF1}"/>
              </a:ext>
            </a:extLst>
          </p:cNvPr>
          <p:cNvSpPr/>
          <p:nvPr/>
        </p:nvSpPr>
        <p:spPr>
          <a:xfrm>
            <a:off x="16501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5" name="Rectangle 64">
            <a:extLst>
              <a:ext uri="{FF2B5EF4-FFF2-40B4-BE49-F238E27FC236}">
                <a16:creationId xmlns:a16="http://schemas.microsoft.com/office/drawing/2014/main" id="{1DA4AED5-2F06-8502-5EDE-3143861FE203}"/>
              </a:ext>
            </a:extLst>
          </p:cNvPr>
          <p:cNvSpPr/>
          <p:nvPr/>
        </p:nvSpPr>
        <p:spPr>
          <a:xfrm>
            <a:off x="19622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6" name="Rectangle 65">
            <a:extLst>
              <a:ext uri="{FF2B5EF4-FFF2-40B4-BE49-F238E27FC236}">
                <a16:creationId xmlns:a16="http://schemas.microsoft.com/office/drawing/2014/main" id="{1F67A9A1-3C25-BB7A-F20F-F69D8698A3FA}"/>
              </a:ext>
            </a:extLst>
          </p:cNvPr>
          <p:cNvSpPr/>
          <p:nvPr/>
        </p:nvSpPr>
        <p:spPr>
          <a:xfrm>
            <a:off x="22720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7" name="Rectangle 66">
            <a:extLst>
              <a:ext uri="{FF2B5EF4-FFF2-40B4-BE49-F238E27FC236}">
                <a16:creationId xmlns:a16="http://schemas.microsoft.com/office/drawing/2014/main" id="{77D0BD41-C05D-5E4C-6D9C-0DCD7F27227D}"/>
              </a:ext>
            </a:extLst>
          </p:cNvPr>
          <p:cNvSpPr/>
          <p:nvPr/>
        </p:nvSpPr>
        <p:spPr>
          <a:xfrm>
            <a:off x="13403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8" name="Rectangle 67">
            <a:extLst>
              <a:ext uri="{FF2B5EF4-FFF2-40B4-BE49-F238E27FC236}">
                <a16:creationId xmlns:a16="http://schemas.microsoft.com/office/drawing/2014/main" id="{E22EE085-8859-8B1E-66F6-C7BD3B8F0634}"/>
              </a:ext>
            </a:extLst>
          </p:cNvPr>
          <p:cNvSpPr/>
          <p:nvPr/>
        </p:nvSpPr>
        <p:spPr>
          <a:xfrm>
            <a:off x="16501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69" name="Rectangle 68">
            <a:extLst>
              <a:ext uri="{FF2B5EF4-FFF2-40B4-BE49-F238E27FC236}">
                <a16:creationId xmlns:a16="http://schemas.microsoft.com/office/drawing/2014/main" id="{4AE8FC85-0ECF-ACF8-8626-E9032E8B75A2}"/>
              </a:ext>
            </a:extLst>
          </p:cNvPr>
          <p:cNvSpPr/>
          <p:nvPr/>
        </p:nvSpPr>
        <p:spPr>
          <a:xfrm>
            <a:off x="19622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0" name="Rectangle 69">
            <a:extLst>
              <a:ext uri="{FF2B5EF4-FFF2-40B4-BE49-F238E27FC236}">
                <a16:creationId xmlns:a16="http://schemas.microsoft.com/office/drawing/2014/main" id="{2E1EF6F3-35F6-0385-3CE4-11EDD2CA5A93}"/>
              </a:ext>
            </a:extLst>
          </p:cNvPr>
          <p:cNvSpPr/>
          <p:nvPr/>
        </p:nvSpPr>
        <p:spPr>
          <a:xfrm>
            <a:off x="22720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1" name="Rectangle 70">
            <a:extLst>
              <a:ext uri="{FF2B5EF4-FFF2-40B4-BE49-F238E27FC236}">
                <a16:creationId xmlns:a16="http://schemas.microsoft.com/office/drawing/2014/main" id="{4D356450-AAE1-6A51-5FF3-CC37C8747E0B}"/>
              </a:ext>
            </a:extLst>
          </p:cNvPr>
          <p:cNvSpPr/>
          <p:nvPr/>
        </p:nvSpPr>
        <p:spPr>
          <a:xfrm>
            <a:off x="1340338"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2" name="Rectangle 71">
            <a:extLst>
              <a:ext uri="{FF2B5EF4-FFF2-40B4-BE49-F238E27FC236}">
                <a16:creationId xmlns:a16="http://schemas.microsoft.com/office/drawing/2014/main" id="{E812ACF3-6BC7-F4C6-53C4-1073A6E09E9D}"/>
              </a:ext>
            </a:extLst>
          </p:cNvPr>
          <p:cNvSpPr/>
          <p:nvPr/>
        </p:nvSpPr>
        <p:spPr>
          <a:xfrm>
            <a:off x="1650159"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3" name="Rectangle 72">
            <a:extLst>
              <a:ext uri="{FF2B5EF4-FFF2-40B4-BE49-F238E27FC236}">
                <a16:creationId xmlns:a16="http://schemas.microsoft.com/office/drawing/2014/main" id="{CD3013C2-98EA-3D4B-2C3C-05E5656282F7}"/>
              </a:ext>
            </a:extLst>
          </p:cNvPr>
          <p:cNvSpPr/>
          <p:nvPr/>
        </p:nvSpPr>
        <p:spPr>
          <a:xfrm>
            <a:off x="1962266" y="475984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4" name="Rectangle 73">
            <a:extLst>
              <a:ext uri="{FF2B5EF4-FFF2-40B4-BE49-F238E27FC236}">
                <a16:creationId xmlns:a16="http://schemas.microsoft.com/office/drawing/2014/main" id="{AD00EF13-42FA-5604-1102-2656C0E3961A}"/>
              </a:ext>
            </a:extLst>
          </p:cNvPr>
          <p:cNvSpPr/>
          <p:nvPr/>
        </p:nvSpPr>
        <p:spPr>
          <a:xfrm>
            <a:off x="2272087" y="4758555"/>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5" name="Rectangle 74">
            <a:extLst>
              <a:ext uri="{FF2B5EF4-FFF2-40B4-BE49-F238E27FC236}">
                <a16:creationId xmlns:a16="http://schemas.microsoft.com/office/drawing/2014/main" id="{8279C954-A7B2-0679-25BF-D18C8257E3FC}"/>
              </a:ext>
            </a:extLst>
          </p:cNvPr>
          <p:cNvSpPr/>
          <p:nvPr/>
        </p:nvSpPr>
        <p:spPr>
          <a:xfrm>
            <a:off x="1340338"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6" name="Rectangle 75">
            <a:extLst>
              <a:ext uri="{FF2B5EF4-FFF2-40B4-BE49-F238E27FC236}">
                <a16:creationId xmlns:a16="http://schemas.microsoft.com/office/drawing/2014/main" id="{3B342FF4-E4EE-18B4-28EA-04564FD0EF9E}"/>
              </a:ext>
            </a:extLst>
          </p:cNvPr>
          <p:cNvSpPr/>
          <p:nvPr/>
        </p:nvSpPr>
        <p:spPr>
          <a:xfrm>
            <a:off x="1650159"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7" name="Rectangle 76">
            <a:extLst>
              <a:ext uri="{FF2B5EF4-FFF2-40B4-BE49-F238E27FC236}">
                <a16:creationId xmlns:a16="http://schemas.microsoft.com/office/drawing/2014/main" id="{B31F3A13-FE24-1C03-C10B-1A096B7BECA5}"/>
              </a:ext>
            </a:extLst>
          </p:cNvPr>
          <p:cNvSpPr/>
          <p:nvPr/>
        </p:nvSpPr>
        <p:spPr>
          <a:xfrm>
            <a:off x="1962266" y="507682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8" name="Rectangle 77">
            <a:extLst>
              <a:ext uri="{FF2B5EF4-FFF2-40B4-BE49-F238E27FC236}">
                <a16:creationId xmlns:a16="http://schemas.microsoft.com/office/drawing/2014/main" id="{028730E1-997B-F71B-ECE9-1E891FC87AC8}"/>
              </a:ext>
            </a:extLst>
          </p:cNvPr>
          <p:cNvSpPr/>
          <p:nvPr/>
        </p:nvSpPr>
        <p:spPr>
          <a:xfrm>
            <a:off x="2272087" y="507552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79" name="Rectangle 78">
            <a:extLst>
              <a:ext uri="{FF2B5EF4-FFF2-40B4-BE49-F238E27FC236}">
                <a16:creationId xmlns:a16="http://schemas.microsoft.com/office/drawing/2014/main" id="{71DCD493-9563-9DF9-E05F-C6EFBD9682A0}"/>
              </a:ext>
            </a:extLst>
          </p:cNvPr>
          <p:cNvSpPr/>
          <p:nvPr/>
        </p:nvSpPr>
        <p:spPr>
          <a:xfrm>
            <a:off x="1340338"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0" name="Rectangle 79">
            <a:extLst>
              <a:ext uri="{FF2B5EF4-FFF2-40B4-BE49-F238E27FC236}">
                <a16:creationId xmlns:a16="http://schemas.microsoft.com/office/drawing/2014/main" id="{2DC0E826-57F4-6397-9C0A-AC678E838CF8}"/>
              </a:ext>
            </a:extLst>
          </p:cNvPr>
          <p:cNvSpPr/>
          <p:nvPr/>
        </p:nvSpPr>
        <p:spPr>
          <a:xfrm>
            <a:off x="1650159"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1" name="Rectangle 80">
            <a:extLst>
              <a:ext uri="{FF2B5EF4-FFF2-40B4-BE49-F238E27FC236}">
                <a16:creationId xmlns:a16="http://schemas.microsoft.com/office/drawing/2014/main" id="{A041B0C5-F353-844A-371B-673C33109055}"/>
              </a:ext>
            </a:extLst>
          </p:cNvPr>
          <p:cNvSpPr/>
          <p:nvPr/>
        </p:nvSpPr>
        <p:spPr>
          <a:xfrm>
            <a:off x="1962266" y="539950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2" name="Rectangle 81">
            <a:extLst>
              <a:ext uri="{FF2B5EF4-FFF2-40B4-BE49-F238E27FC236}">
                <a16:creationId xmlns:a16="http://schemas.microsoft.com/office/drawing/2014/main" id="{1BB67D62-C390-7AF5-2599-B7EEBC9F9FD3}"/>
              </a:ext>
            </a:extLst>
          </p:cNvPr>
          <p:cNvSpPr/>
          <p:nvPr/>
        </p:nvSpPr>
        <p:spPr>
          <a:xfrm>
            <a:off x="2272087" y="539821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3" name="Rectangle 82">
            <a:extLst>
              <a:ext uri="{FF2B5EF4-FFF2-40B4-BE49-F238E27FC236}">
                <a16:creationId xmlns:a16="http://schemas.microsoft.com/office/drawing/2014/main" id="{EA866E1B-76B8-CDC5-0A33-B212CAF29445}"/>
              </a:ext>
            </a:extLst>
          </p:cNvPr>
          <p:cNvSpPr/>
          <p:nvPr/>
        </p:nvSpPr>
        <p:spPr>
          <a:xfrm>
            <a:off x="1340338"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4" name="Rectangle 83">
            <a:extLst>
              <a:ext uri="{FF2B5EF4-FFF2-40B4-BE49-F238E27FC236}">
                <a16:creationId xmlns:a16="http://schemas.microsoft.com/office/drawing/2014/main" id="{B570E117-D724-7922-CC4D-31386733F505}"/>
              </a:ext>
            </a:extLst>
          </p:cNvPr>
          <p:cNvSpPr/>
          <p:nvPr/>
        </p:nvSpPr>
        <p:spPr>
          <a:xfrm>
            <a:off x="1650159"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5" name="Rectangle 84">
            <a:extLst>
              <a:ext uri="{FF2B5EF4-FFF2-40B4-BE49-F238E27FC236}">
                <a16:creationId xmlns:a16="http://schemas.microsoft.com/office/drawing/2014/main" id="{CC54B588-1089-2D8D-F595-3C99F8F01660}"/>
              </a:ext>
            </a:extLst>
          </p:cNvPr>
          <p:cNvSpPr/>
          <p:nvPr/>
        </p:nvSpPr>
        <p:spPr>
          <a:xfrm>
            <a:off x="1962266" y="571647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6" name="Rectangle 85">
            <a:extLst>
              <a:ext uri="{FF2B5EF4-FFF2-40B4-BE49-F238E27FC236}">
                <a16:creationId xmlns:a16="http://schemas.microsoft.com/office/drawing/2014/main" id="{E5975D7E-554D-7967-A7EB-F7BE53E0EB88}"/>
              </a:ext>
            </a:extLst>
          </p:cNvPr>
          <p:cNvSpPr/>
          <p:nvPr/>
        </p:nvSpPr>
        <p:spPr>
          <a:xfrm>
            <a:off x="2272087" y="571518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7" name="Rectangle 86">
            <a:extLst>
              <a:ext uri="{FF2B5EF4-FFF2-40B4-BE49-F238E27FC236}">
                <a16:creationId xmlns:a16="http://schemas.microsoft.com/office/drawing/2014/main" id="{EA51429D-E9F1-EFF3-5DA8-AE45D532EE87}"/>
              </a:ext>
            </a:extLst>
          </p:cNvPr>
          <p:cNvSpPr/>
          <p:nvPr/>
        </p:nvSpPr>
        <p:spPr>
          <a:xfrm>
            <a:off x="408353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8" name="Rectangle 87">
            <a:extLst>
              <a:ext uri="{FF2B5EF4-FFF2-40B4-BE49-F238E27FC236}">
                <a16:creationId xmlns:a16="http://schemas.microsoft.com/office/drawing/2014/main" id="{AF21A520-0EE4-6A63-741E-4DD43C87B2CD}"/>
              </a:ext>
            </a:extLst>
          </p:cNvPr>
          <p:cNvSpPr/>
          <p:nvPr/>
        </p:nvSpPr>
        <p:spPr>
          <a:xfrm>
            <a:off x="4393359"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89" name="Rectangle 88">
            <a:extLst>
              <a:ext uri="{FF2B5EF4-FFF2-40B4-BE49-F238E27FC236}">
                <a16:creationId xmlns:a16="http://schemas.microsoft.com/office/drawing/2014/main" id="{7292810C-8F66-1A84-F9B2-35C733CAC9CF}"/>
              </a:ext>
            </a:extLst>
          </p:cNvPr>
          <p:cNvSpPr/>
          <p:nvPr/>
        </p:nvSpPr>
        <p:spPr>
          <a:xfrm>
            <a:off x="4705466"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0" name="Rectangle 89">
            <a:extLst>
              <a:ext uri="{FF2B5EF4-FFF2-40B4-BE49-F238E27FC236}">
                <a16:creationId xmlns:a16="http://schemas.microsoft.com/office/drawing/2014/main" id="{B3E0E045-8FF2-B950-479F-14D0251F92AC}"/>
              </a:ext>
            </a:extLst>
          </p:cNvPr>
          <p:cNvSpPr/>
          <p:nvPr/>
        </p:nvSpPr>
        <p:spPr>
          <a:xfrm>
            <a:off x="501528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1" name="Rectangle 90">
            <a:extLst>
              <a:ext uri="{FF2B5EF4-FFF2-40B4-BE49-F238E27FC236}">
                <a16:creationId xmlns:a16="http://schemas.microsoft.com/office/drawing/2014/main" id="{A6107729-3092-B42E-31B8-84BBDA5D9802}"/>
              </a:ext>
            </a:extLst>
          </p:cNvPr>
          <p:cNvSpPr/>
          <p:nvPr/>
        </p:nvSpPr>
        <p:spPr>
          <a:xfrm>
            <a:off x="408353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2" name="Rectangle 91">
            <a:extLst>
              <a:ext uri="{FF2B5EF4-FFF2-40B4-BE49-F238E27FC236}">
                <a16:creationId xmlns:a16="http://schemas.microsoft.com/office/drawing/2014/main" id="{FD518BAD-7AFF-2138-F495-AB80584C4981}"/>
              </a:ext>
            </a:extLst>
          </p:cNvPr>
          <p:cNvSpPr/>
          <p:nvPr/>
        </p:nvSpPr>
        <p:spPr>
          <a:xfrm>
            <a:off x="4393359"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3" name="Rectangle 92">
            <a:extLst>
              <a:ext uri="{FF2B5EF4-FFF2-40B4-BE49-F238E27FC236}">
                <a16:creationId xmlns:a16="http://schemas.microsoft.com/office/drawing/2014/main" id="{112FB9DD-3F25-C13B-112D-381F099991E3}"/>
              </a:ext>
            </a:extLst>
          </p:cNvPr>
          <p:cNvSpPr/>
          <p:nvPr/>
        </p:nvSpPr>
        <p:spPr>
          <a:xfrm>
            <a:off x="4705466"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4" name="Rectangle 93">
            <a:extLst>
              <a:ext uri="{FF2B5EF4-FFF2-40B4-BE49-F238E27FC236}">
                <a16:creationId xmlns:a16="http://schemas.microsoft.com/office/drawing/2014/main" id="{02A96FD8-5DD3-8F1E-CF2E-05261D3664C2}"/>
              </a:ext>
            </a:extLst>
          </p:cNvPr>
          <p:cNvSpPr/>
          <p:nvPr/>
        </p:nvSpPr>
        <p:spPr>
          <a:xfrm>
            <a:off x="501528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5" name="Rectangle 94">
            <a:extLst>
              <a:ext uri="{FF2B5EF4-FFF2-40B4-BE49-F238E27FC236}">
                <a16:creationId xmlns:a16="http://schemas.microsoft.com/office/drawing/2014/main" id="{B4B67A08-949F-33ED-6291-CB40452E7474}"/>
              </a:ext>
            </a:extLst>
          </p:cNvPr>
          <p:cNvSpPr/>
          <p:nvPr/>
        </p:nvSpPr>
        <p:spPr>
          <a:xfrm>
            <a:off x="408353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6" name="Rectangle 95">
            <a:extLst>
              <a:ext uri="{FF2B5EF4-FFF2-40B4-BE49-F238E27FC236}">
                <a16:creationId xmlns:a16="http://schemas.microsoft.com/office/drawing/2014/main" id="{5D849984-5777-9CDC-1C79-972418CDD72B}"/>
              </a:ext>
            </a:extLst>
          </p:cNvPr>
          <p:cNvSpPr/>
          <p:nvPr/>
        </p:nvSpPr>
        <p:spPr>
          <a:xfrm>
            <a:off x="4393359"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7" name="Rectangle 96">
            <a:extLst>
              <a:ext uri="{FF2B5EF4-FFF2-40B4-BE49-F238E27FC236}">
                <a16:creationId xmlns:a16="http://schemas.microsoft.com/office/drawing/2014/main" id="{721166BB-0261-C67E-0046-CEED88DCAB06}"/>
              </a:ext>
            </a:extLst>
          </p:cNvPr>
          <p:cNvSpPr/>
          <p:nvPr/>
        </p:nvSpPr>
        <p:spPr>
          <a:xfrm>
            <a:off x="4705466"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8" name="Rectangle 97">
            <a:extLst>
              <a:ext uri="{FF2B5EF4-FFF2-40B4-BE49-F238E27FC236}">
                <a16:creationId xmlns:a16="http://schemas.microsoft.com/office/drawing/2014/main" id="{81673872-8B0B-D418-D080-D46F92F19EF8}"/>
              </a:ext>
            </a:extLst>
          </p:cNvPr>
          <p:cNvSpPr/>
          <p:nvPr/>
        </p:nvSpPr>
        <p:spPr>
          <a:xfrm>
            <a:off x="501528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9" name="Rectangle 98">
            <a:extLst>
              <a:ext uri="{FF2B5EF4-FFF2-40B4-BE49-F238E27FC236}">
                <a16:creationId xmlns:a16="http://schemas.microsoft.com/office/drawing/2014/main" id="{C81C34F2-8A13-EFDA-4CC6-0351FA2FCB32}"/>
              </a:ext>
            </a:extLst>
          </p:cNvPr>
          <p:cNvSpPr/>
          <p:nvPr/>
        </p:nvSpPr>
        <p:spPr>
          <a:xfrm>
            <a:off x="408353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0" name="Rectangle 99">
            <a:extLst>
              <a:ext uri="{FF2B5EF4-FFF2-40B4-BE49-F238E27FC236}">
                <a16:creationId xmlns:a16="http://schemas.microsoft.com/office/drawing/2014/main" id="{598F2D1D-374E-20F6-6F0B-9335AD103A0F}"/>
              </a:ext>
            </a:extLst>
          </p:cNvPr>
          <p:cNvSpPr/>
          <p:nvPr/>
        </p:nvSpPr>
        <p:spPr>
          <a:xfrm>
            <a:off x="4393359"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1" name="Rectangle 100">
            <a:extLst>
              <a:ext uri="{FF2B5EF4-FFF2-40B4-BE49-F238E27FC236}">
                <a16:creationId xmlns:a16="http://schemas.microsoft.com/office/drawing/2014/main" id="{F381DBD7-0EB1-35E0-D15E-9947FB51D303}"/>
              </a:ext>
            </a:extLst>
          </p:cNvPr>
          <p:cNvSpPr/>
          <p:nvPr/>
        </p:nvSpPr>
        <p:spPr>
          <a:xfrm>
            <a:off x="4705466"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2" name="Rectangle 101">
            <a:extLst>
              <a:ext uri="{FF2B5EF4-FFF2-40B4-BE49-F238E27FC236}">
                <a16:creationId xmlns:a16="http://schemas.microsoft.com/office/drawing/2014/main" id="{D88E8BDC-093F-D425-1ACC-5BC50657DDDA}"/>
              </a:ext>
            </a:extLst>
          </p:cNvPr>
          <p:cNvSpPr/>
          <p:nvPr/>
        </p:nvSpPr>
        <p:spPr>
          <a:xfrm>
            <a:off x="501528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3" name="Rectangle 102">
            <a:extLst>
              <a:ext uri="{FF2B5EF4-FFF2-40B4-BE49-F238E27FC236}">
                <a16:creationId xmlns:a16="http://schemas.microsoft.com/office/drawing/2014/main" id="{FBDBCB2A-D6B3-B3B1-5679-1E024FB750A4}"/>
              </a:ext>
            </a:extLst>
          </p:cNvPr>
          <p:cNvSpPr/>
          <p:nvPr/>
        </p:nvSpPr>
        <p:spPr>
          <a:xfrm>
            <a:off x="6843601"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4" name="Rectangle 103">
            <a:extLst>
              <a:ext uri="{FF2B5EF4-FFF2-40B4-BE49-F238E27FC236}">
                <a16:creationId xmlns:a16="http://schemas.microsoft.com/office/drawing/2014/main" id="{2E51E213-BE76-671F-D3C7-EEA1F95C814B}"/>
              </a:ext>
            </a:extLst>
          </p:cNvPr>
          <p:cNvSpPr/>
          <p:nvPr/>
        </p:nvSpPr>
        <p:spPr>
          <a:xfrm>
            <a:off x="7153422"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5" name="Rectangle 104">
            <a:extLst>
              <a:ext uri="{FF2B5EF4-FFF2-40B4-BE49-F238E27FC236}">
                <a16:creationId xmlns:a16="http://schemas.microsoft.com/office/drawing/2014/main" id="{049D3298-5CEB-AD63-5131-E33CC356E91C}"/>
              </a:ext>
            </a:extLst>
          </p:cNvPr>
          <p:cNvSpPr/>
          <p:nvPr/>
        </p:nvSpPr>
        <p:spPr>
          <a:xfrm>
            <a:off x="7465529"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6" name="Rectangle 105">
            <a:extLst>
              <a:ext uri="{FF2B5EF4-FFF2-40B4-BE49-F238E27FC236}">
                <a16:creationId xmlns:a16="http://schemas.microsoft.com/office/drawing/2014/main" id="{FB09A2D8-76E3-49AB-FBD7-6413A3828FD4}"/>
              </a:ext>
            </a:extLst>
          </p:cNvPr>
          <p:cNvSpPr/>
          <p:nvPr/>
        </p:nvSpPr>
        <p:spPr>
          <a:xfrm>
            <a:off x="7775350"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7" name="Rectangle 106">
            <a:extLst>
              <a:ext uri="{FF2B5EF4-FFF2-40B4-BE49-F238E27FC236}">
                <a16:creationId xmlns:a16="http://schemas.microsoft.com/office/drawing/2014/main" id="{6FB4839B-60BE-1FE5-DA8D-904AC51EE373}"/>
              </a:ext>
            </a:extLst>
          </p:cNvPr>
          <p:cNvSpPr/>
          <p:nvPr/>
        </p:nvSpPr>
        <p:spPr>
          <a:xfrm>
            <a:off x="6843601"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8" name="Rectangle 107">
            <a:extLst>
              <a:ext uri="{FF2B5EF4-FFF2-40B4-BE49-F238E27FC236}">
                <a16:creationId xmlns:a16="http://schemas.microsoft.com/office/drawing/2014/main" id="{DE3976D2-B643-CE5B-9A2F-11F24494A244}"/>
              </a:ext>
            </a:extLst>
          </p:cNvPr>
          <p:cNvSpPr/>
          <p:nvPr/>
        </p:nvSpPr>
        <p:spPr>
          <a:xfrm>
            <a:off x="7153422"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09" name="Rectangle 108">
            <a:extLst>
              <a:ext uri="{FF2B5EF4-FFF2-40B4-BE49-F238E27FC236}">
                <a16:creationId xmlns:a16="http://schemas.microsoft.com/office/drawing/2014/main" id="{A247E859-6F6E-8934-43A0-D81345A5F6D9}"/>
              </a:ext>
            </a:extLst>
          </p:cNvPr>
          <p:cNvSpPr/>
          <p:nvPr/>
        </p:nvSpPr>
        <p:spPr>
          <a:xfrm>
            <a:off x="7465529"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0" name="Rectangle 109">
            <a:extLst>
              <a:ext uri="{FF2B5EF4-FFF2-40B4-BE49-F238E27FC236}">
                <a16:creationId xmlns:a16="http://schemas.microsoft.com/office/drawing/2014/main" id="{E5330BD4-BC1E-C50B-8C10-75CB5FFE080E}"/>
              </a:ext>
            </a:extLst>
          </p:cNvPr>
          <p:cNvSpPr/>
          <p:nvPr/>
        </p:nvSpPr>
        <p:spPr>
          <a:xfrm>
            <a:off x="7775350"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1" name="Rectangle 110">
            <a:extLst>
              <a:ext uri="{FF2B5EF4-FFF2-40B4-BE49-F238E27FC236}">
                <a16:creationId xmlns:a16="http://schemas.microsoft.com/office/drawing/2014/main" id="{63BFD164-8AFE-8D05-D5A6-7F45B76125F8}"/>
              </a:ext>
            </a:extLst>
          </p:cNvPr>
          <p:cNvSpPr/>
          <p:nvPr/>
        </p:nvSpPr>
        <p:spPr>
          <a:xfrm>
            <a:off x="6843601"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2" name="Rectangle 111">
            <a:extLst>
              <a:ext uri="{FF2B5EF4-FFF2-40B4-BE49-F238E27FC236}">
                <a16:creationId xmlns:a16="http://schemas.microsoft.com/office/drawing/2014/main" id="{B2FFEA54-2B72-982C-A517-424F23565A54}"/>
              </a:ext>
            </a:extLst>
          </p:cNvPr>
          <p:cNvSpPr/>
          <p:nvPr/>
        </p:nvSpPr>
        <p:spPr>
          <a:xfrm>
            <a:off x="7153422"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3" name="Rectangle 112">
            <a:extLst>
              <a:ext uri="{FF2B5EF4-FFF2-40B4-BE49-F238E27FC236}">
                <a16:creationId xmlns:a16="http://schemas.microsoft.com/office/drawing/2014/main" id="{D47A5A20-8D9D-07D4-2B8A-43FC00C6AD62}"/>
              </a:ext>
            </a:extLst>
          </p:cNvPr>
          <p:cNvSpPr/>
          <p:nvPr/>
        </p:nvSpPr>
        <p:spPr>
          <a:xfrm>
            <a:off x="7465529"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4" name="Rectangle 113">
            <a:extLst>
              <a:ext uri="{FF2B5EF4-FFF2-40B4-BE49-F238E27FC236}">
                <a16:creationId xmlns:a16="http://schemas.microsoft.com/office/drawing/2014/main" id="{6E083B5F-1DE8-1FC5-175E-6FDACB63E56C}"/>
              </a:ext>
            </a:extLst>
          </p:cNvPr>
          <p:cNvSpPr/>
          <p:nvPr/>
        </p:nvSpPr>
        <p:spPr>
          <a:xfrm>
            <a:off x="7775350"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5" name="Rectangle 114">
            <a:extLst>
              <a:ext uri="{FF2B5EF4-FFF2-40B4-BE49-F238E27FC236}">
                <a16:creationId xmlns:a16="http://schemas.microsoft.com/office/drawing/2014/main" id="{5BB76ED6-3F74-ECA6-C88F-BF2C1CE0E16C}"/>
              </a:ext>
            </a:extLst>
          </p:cNvPr>
          <p:cNvSpPr/>
          <p:nvPr/>
        </p:nvSpPr>
        <p:spPr>
          <a:xfrm>
            <a:off x="6843601"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6" name="Rectangle 115">
            <a:extLst>
              <a:ext uri="{FF2B5EF4-FFF2-40B4-BE49-F238E27FC236}">
                <a16:creationId xmlns:a16="http://schemas.microsoft.com/office/drawing/2014/main" id="{E9E3D8DF-7E69-EE41-CFF2-E162F5E44427}"/>
              </a:ext>
            </a:extLst>
          </p:cNvPr>
          <p:cNvSpPr/>
          <p:nvPr/>
        </p:nvSpPr>
        <p:spPr>
          <a:xfrm>
            <a:off x="7153422"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7" name="Rectangle 116">
            <a:extLst>
              <a:ext uri="{FF2B5EF4-FFF2-40B4-BE49-F238E27FC236}">
                <a16:creationId xmlns:a16="http://schemas.microsoft.com/office/drawing/2014/main" id="{9401D8DC-CDB5-341C-E281-8332364D3703}"/>
              </a:ext>
            </a:extLst>
          </p:cNvPr>
          <p:cNvSpPr/>
          <p:nvPr/>
        </p:nvSpPr>
        <p:spPr>
          <a:xfrm>
            <a:off x="7465529"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8" name="Rectangle 117">
            <a:extLst>
              <a:ext uri="{FF2B5EF4-FFF2-40B4-BE49-F238E27FC236}">
                <a16:creationId xmlns:a16="http://schemas.microsoft.com/office/drawing/2014/main" id="{5CF05E80-A597-54DD-0191-10145796F214}"/>
              </a:ext>
            </a:extLst>
          </p:cNvPr>
          <p:cNvSpPr/>
          <p:nvPr/>
        </p:nvSpPr>
        <p:spPr>
          <a:xfrm>
            <a:off x="7775350"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19" name="Rectangle 118">
            <a:extLst>
              <a:ext uri="{FF2B5EF4-FFF2-40B4-BE49-F238E27FC236}">
                <a16:creationId xmlns:a16="http://schemas.microsoft.com/office/drawing/2014/main" id="{10533107-D12C-6BB6-D220-28C758300359}"/>
              </a:ext>
            </a:extLst>
          </p:cNvPr>
          <p:cNvSpPr/>
          <p:nvPr/>
        </p:nvSpPr>
        <p:spPr>
          <a:xfrm>
            <a:off x="9554307"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0" name="Rectangle 119">
            <a:extLst>
              <a:ext uri="{FF2B5EF4-FFF2-40B4-BE49-F238E27FC236}">
                <a16:creationId xmlns:a16="http://schemas.microsoft.com/office/drawing/2014/main" id="{3ACD49DC-6AAD-36BF-23E0-5F648EADAC28}"/>
              </a:ext>
            </a:extLst>
          </p:cNvPr>
          <p:cNvSpPr/>
          <p:nvPr/>
        </p:nvSpPr>
        <p:spPr>
          <a:xfrm>
            <a:off x="9864128"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1" name="Rectangle 120">
            <a:extLst>
              <a:ext uri="{FF2B5EF4-FFF2-40B4-BE49-F238E27FC236}">
                <a16:creationId xmlns:a16="http://schemas.microsoft.com/office/drawing/2014/main" id="{A9655792-2225-BB23-C930-92760A4B837A}"/>
              </a:ext>
            </a:extLst>
          </p:cNvPr>
          <p:cNvSpPr/>
          <p:nvPr/>
        </p:nvSpPr>
        <p:spPr>
          <a:xfrm>
            <a:off x="10176235" y="128692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2" name="Rectangle 121">
            <a:extLst>
              <a:ext uri="{FF2B5EF4-FFF2-40B4-BE49-F238E27FC236}">
                <a16:creationId xmlns:a16="http://schemas.microsoft.com/office/drawing/2014/main" id="{154AB08A-06A7-DA2C-E114-D1E61F7CCB73}"/>
              </a:ext>
            </a:extLst>
          </p:cNvPr>
          <p:cNvSpPr/>
          <p:nvPr/>
        </p:nvSpPr>
        <p:spPr>
          <a:xfrm>
            <a:off x="10486056" y="1285631"/>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3" name="Rectangle 122">
            <a:extLst>
              <a:ext uri="{FF2B5EF4-FFF2-40B4-BE49-F238E27FC236}">
                <a16:creationId xmlns:a16="http://schemas.microsoft.com/office/drawing/2014/main" id="{EC808CD3-9D90-C067-C275-15ECA6271611}"/>
              </a:ext>
            </a:extLst>
          </p:cNvPr>
          <p:cNvSpPr/>
          <p:nvPr/>
        </p:nvSpPr>
        <p:spPr>
          <a:xfrm>
            <a:off x="9554307"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4" name="Rectangle 123">
            <a:extLst>
              <a:ext uri="{FF2B5EF4-FFF2-40B4-BE49-F238E27FC236}">
                <a16:creationId xmlns:a16="http://schemas.microsoft.com/office/drawing/2014/main" id="{3F5A5597-FF21-8B0B-2CAD-FDFBE6446BA6}"/>
              </a:ext>
            </a:extLst>
          </p:cNvPr>
          <p:cNvSpPr/>
          <p:nvPr/>
        </p:nvSpPr>
        <p:spPr>
          <a:xfrm>
            <a:off x="9864128"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5" name="Rectangle 124">
            <a:extLst>
              <a:ext uri="{FF2B5EF4-FFF2-40B4-BE49-F238E27FC236}">
                <a16:creationId xmlns:a16="http://schemas.microsoft.com/office/drawing/2014/main" id="{FBB6CEF4-5721-ABAB-D578-874745055AAD}"/>
              </a:ext>
            </a:extLst>
          </p:cNvPr>
          <p:cNvSpPr/>
          <p:nvPr/>
        </p:nvSpPr>
        <p:spPr>
          <a:xfrm>
            <a:off x="10176235" y="1603896"/>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6" name="Rectangle 125">
            <a:extLst>
              <a:ext uri="{FF2B5EF4-FFF2-40B4-BE49-F238E27FC236}">
                <a16:creationId xmlns:a16="http://schemas.microsoft.com/office/drawing/2014/main" id="{ED48AF09-7E74-CAA1-EA68-18E159C2071C}"/>
              </a:ext>
            </a:extLst>
          </p:cNvPr>
          <p:cNvSpPr/>
          <p:nvPr/>
        </p:nvSpPr>
        <p:spPr>
          <a:xfrm>
            <a:off x="10486056" y="1602605"/>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7" name="Rectangle 126">
            <a:extLst>
              <a:ext uri="{FF2B5EF4-FFF2-40B4-BE49-F238E27FC236}">
                <a16:creationId xmlns:a16="http://schemas.microsoft.com/office/drawing/2014/main" id="{D812C425-F7E2-E72D-9597-A8B88255177E}"/>
              </a:ext>
            </a:extLst>
          </p:cNvPr>
          <p:cNvSpPr/>
          <p:nvPr/>
        </p:nvSpPr>
        <p:spPr>
          <a:xfrm>
            <a:off x="9554307"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8" name="Rectangle 127">
            <a:extLst>
              <a:ext uri="{FF2B5EF4-FFF2-40B4-BE49-F238E27FC236}">
                <a16:creationId xmlns:a16="http://schemas.microsoft.com/office/drawing/2014/main" id="{C2902A2E-90C6-9307-846D-C59437187ADF}"/>
              </a:ext>
            </a:extLst>
          </p:cNvPr>
          <p:cNvSpPr/>
          <p:nvPr/>
        </p:nvSpPr>
        <p:spPr>
          <a:xfrm>
            <a:off x="9864128"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29" name="Rectangle 128">
            <a:extLst>
              <a:ext uri="{FF2B5EF4-FFF2-40B4-BE49-F238E27FC236}">
                <a16:creationId xmlns:a16="http://schemas.microsoft.com/office/drawing/2014/main" id="{39B8D9AC-6A95-054F-380A-8CA1A2C155D8}"/>
              </a:ext>
            </a:extLst>
          </p:cNvPr>
          <p:cNvSpPr/>
          <p:nvPr/>
        </p:nvSpPr>
        <p:spPr>
          <a:xfrm>
            <a:off x="10176235" y="1926579"/>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0" name="Rectangle 129">
            <a:extLst>
              <a:ext uri="{FF2B5EF4-FFF2-40B4-BE49-F238E27FC236}">
                <a16:creationId xmlns:a16="http://schemas.microsoft.com/office/drawing/2014/main" id="{E4795DD3-6CB1-E2AA-BF87-A66F4727A968}"/>
              </a:ext>
            </a:extLst>
          </p:cNvPr>
          <p:cNvSpPr/>
          <p:nvPr/>
        </p:nvSpPr>
        <p:spPr>
          <a:xfrm>
            <a:off x="10486056" y="1925288"/>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1" name="Rectangle 130">
            <a:extLst>
              <a:ext uri="{FF2B5EF4-FFF2-40B4-BE49-F238E27FC236}">
                <a16:creationId xmlns:a16="http://schemas.microsoft.com/office/drawing/2014/main" id="{F848F7E1-2013-FDA9-3D34-B88E3F9958F9}"/>
              </a:ext>
            </a:extLst>
          </p:cNvPr>
          <p:cNvSpPr/>
          <p:nvPr/>
        </p:nvSpPr>
        <p:spPr>
          <a:xfrm>
            <a:off x="9554307"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2" name="Rectangle 131">
            <a:extLst>
              <a:ext uri="{FF2B5EF4-FFF2-40B4-BE49-F238E27FC236}">
                <a16:creationId xmlns:a16="http://schemas.microsoft.com/office/drawing/2014/main" id="{495537E0-4906-A6AC-B6A8-2A42810DF96B}"/>
              </a:ext>
            </a:extLst>
          </p:cNvPr>
          <p:cNvSpPr/>
          <p:nvPr/>
        </p:nvSpPr>
        <p:spPr>
          <a:xfrm>
            <a:off x="9864128"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3" name="Rectangle 132">
            <a:extLst>
              <a:ext uri="{FF2B5EF4-FFF2-40B4-BE49-F238E27FC236}">
                <a16:creationId xmlns:a16="http://schemas.microsoft.com/office/drawing/2014/main" id="{CE45E172-03C1-3298-AFCB-670DC6D2E34F}"/>
              </a:ext>
            </a:extLst>
          </p:cNvPr>
          <p:cNvSpPr/>
          <p:nvPr/>
        </p:nvSpPr>
        <p:spPr>
          <a:xfrm>
            <a:off x="10176235" y="2243553"/>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4" name="Rectangle 133">
            <a:extLst>
              <a:ext uri="{FF2B5EF4-FFF2-40B4-BE49-F238E27FC236}">
                <a16:creationId xmlns:a16="http://schemas.microsoft.com/office/drawing/2014/main" id="{05B2414C-D2CC-6ADF-610E-5B854BCF4AB4}"/>
              </a:ext>
            </a:extLst>
          </p:cNvPr>
          <p:cNvSpPr/>
          <p:nvPr/>
        </p:nvSpPr>
        <p:spPr>
          <a:xfrm>
            <a:off x="10486056" y="2242262"/>
            <a:ext cx="222076" cy="22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36" name="Rectangle 135">
            <a:extLst>
              <a:ext uri="{FF2B5EF4-FFF2-40B4-BE49-F238E27FC236}">
                <a16:creationId xmlns:a16="http://schemas.microsoft.com/office/drawing/2014/main" id="{0651E10A-06B3-5F95-2077-6D155AC574D9}"/>
              </a:ext>
            </a:extLst>
          </p:cNvPr>
          <p:cNvSpPr/>
          <p:nvPr/>
        </p:nvSpPr>
        <p:spPr>
          <a:xfrm>
            <a:off x="1157127" y="3169138"/>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37" name="Arrow: Down 136">
            <a:extLst>
              <a:ext uri="{FF2B5EF4-FFF2-40B4-BE49-F238E27FC236}">
                <a16:creationId xmlns:a16="http://schemas.microsoft.com/office/drawing/2014/main" id="{B702DCE8-2B32-E153-86C2-F3B827F0F5B2}"/>
              </a:ext>
            </a:extLst>
          </p:cNvPr>
          <p:cNvSpPr/>
          <p:nvPr/>
        </p:nvSpPr>
        <p:spPr>
          <a:xfrm>
            <a:off x="1721044" y="2630118"/>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5" name="Picture 134">
            <a:extLst>
              <a:ext uri="{FF2B5EF4-FFF2-40B4-BE49-F238E27FC236}">
                <a16:creationId xmlns:a16="http://schemas.microsoft.com/office/drawing/2014/main" id="{E8CB52C7-18C0-4284-AF16-70D499804F33}"/>
              </a:ext>
            </a:extLst>
          </p:cNvPr>
          <p:cNvPicPr>
            <a:picLocks/>
          </p:cNvPicPr>
          <p:nvPr/>
        </p:nvPicPr>
        <p:blipFill>
          <a:blip r:embed="rId2"/>
          <a:stretch>
            <a:fillRect/>
          </a:stretch>
        </p:blipFill>
        <p:spPr>
          <a:xfrm>
            <a:off x="2341157" y="2957277"/>
            <a:ext cx="492369" cy="500815"/>
          </a:xfrm>
          <a:prstGeom prst="rect">
            <a:avLst/>
          </a:prstGeom>
        </p:spPr>
      </p:pic>
      <p:sp>
        <p:nvSpPr>
          <p:cNvPr id="138" name="Arrow: Down 137">
            <a:extLst>
              <a:ext uri="{FF2B5EF4-FFF2-40B4-BE49-F238E27FC236}">
                <a16:creationId xmlns:a16="http://schemas.microsoft.com/office/drawing/2014/main" id="{A8C68D8F-039A-F161-AF67-1B3BFD7C6A04}"/>
              </a:ext>
            </a:extLst>
          </p:cNvPr>
          <p:cNvSpPr/>
          <p:nvPr/>
        </p:nvSpPr>
        <p:spPr>
          <a:xfrm>
            <a:off x="1721043" y="4135896"/>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39" name="Picture 138">
            <a:extLst>
              <a:ext uri="{FF2B5EF4-FFF2-40B4-BE49-F238E27FC236}">
                <a16:creationId xmlns:a16="http://schemas.microsoft.com/office/drawing/2014/main" id="{29BBBDF0-1827-5D68-CE6F-97FD8CC55A9C}"/>
              </a:ext>
            </a:extLst>
          </p:cNvPr>
          <p:cNvPicPr>
            <a:picLocks/>
          </p:cNvPicPr>
          <p:nvPr/>
        </p:nvPicPr>
        <p:blipFill>
          <a:blip r:embed="rId3"/>
          <a:stretch>
            <a:fillRect/>
          </a:stretch>
        </p:blipFill>
        <p:spPr>
          <a:xfrm>
            <a:off x="2341157" y="881490"/>
            <a:ext cx="345836" cy="373111"/>
          </a:xfrm>
          <a:prstGeom prst="rect">
            <a:avLst/>
          </a:prstGeom>
        </p:spPr>
      </p:pic>
      <p:pic>
        <p:nvPicPr>
          <p:cNvPr id="140" name="Picture 139">
            <a:extLst>
              <a:ext uri="{FF2B5EF4-FFF2-40B4-BE49-F238E27FC236}">
                <a16:creationId xmlns:a16="http://schemas.microsoft.com/office/drawing/2014/main" id="{6DB7E514-0AFA-DB0F-489D-E4083FADC0B1}"/>
              </a:ext>
            </a:extLst>
          </p:cNvPr>
          <p:cNvPicPr>
            <a:picLocks/>
          </p:cNvPicPr>
          <p:nvPr/>
        </p:nvPicPr>
        <p:blipFill>
          <a:blip r:embed="rId3"/>
          <a:stretch>
            <a:fillRect/>
          </a:stretch>
        </p:blipFill>
        <p:spPr>
          <a:xfrm>
            <a:off x="5029801" y="881490"/>
            <a:ext cx="345836" cy="373111"/>
          </a:xfrm>
          <a:prstGeom prst="rect">
            <a:avLst/>
          </a:prstGeom>
        </p:spPr>
      </p:pic>
      <p:pic>
        <p:nvPicPr>
          <p:cNvPr id="141" name="Picture 140">
            <a:extLst>
              <a:ext uri="{FF2B5EF4-FFF2-40B4-BE49-F238E27FC236}">
                <a16:creationId xmlns:a16="http://schemas.microsoft.com/office/drawing/2014/main" id="{505517D0-A81D-BDA4-EE1B-F83ACA86F9AA}"/>
              </a:ext>
            </a:extLst>
          </p:cNvPr>
          <p:cNvPicPr>
            <a:picLocks/>
          </p:cNvPicPr>
          <p:nvPr/>
        </p:nvPicPr>
        <p:blipFill>
          <a:blip r:embed="rId3"/>
          <a:stretch>
            <a:fillRect/>
          </a:stretch>
        </p:blipFill>
        <p:spPr>
          <a:xfrm>
            <a:off x="7775350" y="881489"/>
            <a:ext cx="345836" cy="373111"/>
          </a:xfrm>
          <a:prstGeom prst="rect">
            <a:avLst/>
          </a:prstGeom>
        </p:spPr>
      </p:pic>
      <p:pic>
        <p:nvPicPr>
          <p:cNvPr id="142" name="Picture 141">
            <a:extLst>
              <a:ext uri="{FF2B5EF4-FFF2-40B4-BE49-F238E27FC236}">
                <a16:creationId xmlns:a16="http://schemas.microsoft.com/office/drawing/2014/main" id="{C7732F11-7E3F-78E7-33D1-728F5A7F0A03}"/>
              </a:ext>
            </a:extLst>
          </p:cNvPr>
          <p:cNvPicPr>
            <a:picLocks/>
          </p:cNvPicPr>
          <p:nvPr/>
        </p:nvPicPr>
        <p:blipFill>
          <a:blip r:embed="rId3"/>
          <a:stretch>
            <a:fillRect/>
          </a:stretch>
        </p:blipFill>
        <p:spPr>
          <a:xfrm>
            <a:off x="10535214" y="865793"/>
            <a:ext cx="345836" cy="373111"/>
          </a:xfrm>
          <a:prstGeom prst="rect">
            <a:avLst/>
          </a:prstGeom>
        </p:spPr>
      </p:pic>
      <p:pic>
        <p:nvPicPr>
          <p:cNvPr id="143" name="Picture 142">
            <a:extLst>
              <a:ext uri="{FF2B5EF4-FFF2-40B4-BE49-F238E27FC236}">
                <a16:creationId xmlns:a16="http://schemas.microsoft.com/office/drawing/2014/main" id="{5688F253-BBE7-5339-3AE2-0403320E9E25}"/>
              </a:ext>
            </a:extLst>
          </p:cNvPr>
          <p:cNvPicPr>
            <a:picLocks/>
          </p:cNvPicPr>
          <p:nvPr/>
        </p:nvPicPr>
        <p:blipFill>
          <a:blip r:embed="rId4"/>
          <a:stretch>
            <a:fillRect/>
          </a:stretch>
        </p:blipFill>
        <p:spPr>
          <a:xfrm>
            <a:off x="2298049" y="4247804"/>
            <a:ext cx="392228" cy="441496"/>
          </a:xfrm>
          <a:prstGeom prst="rect">
            <a:avLst/>
          </a:prstGeom>
        </p:spPr>
      </p:pic>
      <p:cxnSp>
        <p:nvCxnSpPr>
          <p:cNvPr id="145" name="Connector: Elbow 144">
            <a:extLst>
              <a:ext uri="{FF2B5EF4-FFF2-40B4-BE49-F238E27FC236}">
                <a16:creationId xmlns:a16="http://schemas.microsoft.com/office/drawing/2014/main" id="{5C112EDB-0AFA-6BD0-421D-30F9100AF9CE}"/>
              </a:ext>
            </a:extLst>
          </p:cNvPr>
          <p:cNvCxnSpPr>
            <a:cxnSpLocks/>
            <a:stCxn id="148" idx="3"/>
            <a:endCxn id="153" idx="1"/>
          </p:cNvCxnSpPr>
          <p:nvPr/>
        </p:nvCxnSpPr>
        <p:spPr>
          <a:xfrm flipV="1">
            <a:off x="2788199" y="3007336"/>
            <a:ext cx="1482196" cy="22500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48" name="TextBox 147">
            <a:extLst>
              <a:ext uri="{FF2B5EF4-FFF2-40B4-BE49-F238E27FC236}">
                <a16:creationId xmlns:a16="http://schemas.microsoft.com/office/drawing/2014/main" id="{2F18289C-080E-4C4B-027B-9FC740C45172}"/>
              </a:ext>
            </a:extLst>
          </p:cNvPr>
          <p:cNvSpPr txBox="1"/>
          <p:nvPr/>
        </p:nvSpPr>
        <p:spPr>
          <a:xfrm>
            <a:off x="2566123" y="4951580"/>
            <a:ext cx="222076" cy="611521"/>
          </a:xfrm>
          <a:prstGeom prst="rect">
            <a:avLst/>
          </a:prstGeom>
          <a:noFill/>
        </p:spPr>
        <p:txBody>
          <a:bodyPr wrap="square" rtlCol="0">
            <a:spAutoFit/>
          </a:bodyPr>
          <a:lstStyle/>
          <a:p>
            <a:endParaRPr lang="en-CH" dirty="0"/>
          </a:p>
        </p:txBody>
      </p:sp>
      <p:sp>
        <p:nvSpPr>
          <p:cNvPr id="151" name="TextBox 150">
            <a:extLst>
              <a:ext uri="{FF2B5EF4-FFF2-40B4-BE49-F238E27FC236}">
                <a16:creationId xmlns:a16="http://schemas.microsoft.com/office/drawing/2014/main" id="{5EF46C25-968E-C00B-C714-4D7032795491}"/>
              </a:ext>
            </a:extLst>
          </p:cNvPr>
          <p:cNvSpPr txBox="1"/>
          <p:nvPr/>
        </p:nvSpPr>
        <p:spPr>
          <a:xfrm>
            <a:off x="3763382" y="1602605"/>
            <a:ext cx="222076" cy="611521"/>
          </a:xfrm>
          <a:prstGeom prst="rect">
            <a:avLst/>
          </a:prstGeom>
          <a:noFill/>
        </p:spPr>
        <p:txBody>
          <a:bodyPr wrap="square" rtlCol="0">
            <a:spAutoFit/>
          </a:bodyPr>
          <a:lstStyle/>
          <a:p>
            <a:endParaRPr lang="en-CH" dirty="0"/>
          </a:p>
        </p:txBody>
      </p:sp>
      <p:pic>
        <p:nvPicPr>
          <p:cNvPr id="153" name="Picture 2" descr="xor (exclusive or)">
            <a:extLst>
              <a:ext uri="{FF2B5EF4-FFF2-40B4-BE49-F238E27FC236}">
                <a16:creationId xmlns:a16="http://schemas.microsoft.com/office/drawing/2014/main" id="{691C67C1-4467-BA03-7A4B-25D596693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95" y="2627490"/>
            <a:ext cx="759691" cy="759691"/>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3BCAC9FE-E44A-C7B4-7389-B909AA10175C}"/>
              </a:ext>
            </a:extLst>
          </p:cNvPr>
          <p:cNvSpPr/>
          <p:nvPr/>
        </p:nvSpPr>
        <p:spPr>
          <a:xfrm>
            <a:off x="4090795"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6" name="Rectangle 155">
            <a:extLst>
              <a:ext uri="{FF2B5EF4-FFF2-40B4-BE49-F238E27FC236}">
                <a16:creationId xmlns:a16="http://schemas.microsoft.com/office/drawing/2014/main" id="{6CCA50B3-4621-1639-F26F-15420AF4D194}"/>
              </a:ext>
            </a:extLst>
          </p:cNvPr>
          <p:cNvSpPr/>
          <p:nvPr/>
        </p:nvSpPr>
        <p:spPr>
          <a:xfrm>
            <a:off x="4400616"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7" name="Rectangle 156">
            <a:extLst>
              <a:ext uri="{FF2B5EF4-FFF2-40B4-BE49-F238E27FC236}">
                <a16:creationId xmlns:a16="http://schemas.microsoft.com/office/drawing/2014/main" id="{F420989E-CCA8-B7C3-CB52-8906D634AB5D}"/>
              </a:ext>
            </a:extLst>
          </p:cNvPr>
          <p:cNvSpPr/>
          <p:nvPr/>
        </p:nvSpPr>
        <p:spPr>
          <a:xfrm>
            <a:off x="4712723" y="556816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8" name="Rectangle 157">
            <a:extLst>
              <a:ext uri="{FF2B5EF4-FFF2-40B4-BE49-F238E27FC236}">
                <a16:creationId xmlns:a16="http://schemas.microsoft.com/office/drawing/2014/main" id="{192EA619-E87F-A30E-2B80-60C897F356D7}"/>
              </a:ext>
            </a:extLst>
          </p:cNvPr>
          <p:cNvSpPr/>
          <p:nvPr/>
        </p:nvSpPr>
        <p:spPr>
          <a:xfrm>
            <a:off x="5022544" y="556686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9" name="Rectangle 158">
            <a:extLst>
              <a:ext uri="{FF2B5EF4-FFF2-40B4-BE49-F238E27FC236}">
                <a16:creationId xmlns:a16="http://schemas.microsoft.com/office/drawing/2014/main" id="{76A05888-354E-1705-B81A-8FE1BDF73057}"/>
              </a:ext>
            </a:extLst>
          </p:cNvPr>
          <p:cNvSpPr/>
          <p:nvPr/>
        </p:nvSpPr>
        <p:spPr>
          <a:xfrm>
            <a:off x="4090795"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0" name="Rectangle 159">
            <a:extLst>
              <a:ext uri="{FF2B5EF4-FFF2-40B4-BE49-F238E27FC236}">
                <a16:creationId xmlns:a16="http://schemas.microsoft.com/office/drawing/2014/main" id="{B93BA05B-26BF-8BEB-6BA9-DDD873E27DCB}"/>
              </a:ext>
            </a:extLst>
          </p:cNvPr>
          <p:cNvSpPr/>
          <p:nvPr/>
        </p:nvSpPr>
        <p:spPr>
          <a:xfrm>
            <a:off x="4400616"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1" name="Rectangle 160">
            <a:extLst>
              <a:ext uri="{FF2B5EF4-FFF2-40B4-BE49-F238E27FC236}">
                <a16:creationId xmlns:a16="http://schemas.microsoft.com/office/drawing/2014/main" id="{462970A4-93D2-7804-C48F-FEE969F124EE}"/>
              </a:ext>
            </a:extLst>
          </p:cNvPr>
          <p:cNvSpPr/>
          <p:nvPr/>
        </p:nvSpPr>
        <p:spPr>
          <a:xfrm>
            <a:off x="4712723" y="5885134"/>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2" name="Rectangle 161">
            <a:extLst>
              <a:ext uri="{FF2B5EF4-FFF2-40B4-BE49-F238E27FC236}">
                <a16:creationId xmlns:a16="http://schemas.microsoft.com/office/drawing/2014/main" id="{4B5D9E61-05F1-CBEF-2103-9C1D66BF4FC5}"/>
              </a:ext>
            </a:extLst>
          </p:cNvPr>
          <p:cNvSpPr/>
          <p:nvPr/>
        </p:nvSpPr>
        <p:spPr>
          <a:xfrm>
            <a:off x="5022544" y="588384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3" name="Rectangle 162">
            <a:extLst>
              <a:ext uri="{FF2B5EF4-FFF2-40B4-BE49-F238E27FC236}">
                <a16:creationId xmlns:a16="http://schemas.microsoft.com/office/drawing/2014/main" id="{C771774F-CB74-E914-B5C5-5BCE1FD947BC}"/>
              </a:ext>
            </a:extLst>
          </p:cNvPr>
          <p:cNvSpPr/>
          <p:nvPr/>
        </p:nvSpPr>
        <p:spPr>
          <a:xfrm>
            <a:off x="4090795"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4" name="Rectangle 163">
            <a:extLst>
              <a:ext uri="{FF2B5EF4-FFF2-40B4-BE49-F238E27FC236}">
                <a16:creationId xmlns:a16="http://schemas.microsoft.com/office/drawing/2014/main" id="{D8B02CB4-C820-8045-2633-950F8E4167D0}"/>
              </a:ext>
            </a:extLst>
          </p:cNvPr>
          <p:cNvSpPr/>
          <p:nvPr/>
        </p:nvSpPr>
        <p:spPr>
          <a:xfrm>
            <a:off x="4400616"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5" name="Rectangle 164">
            <a:extLst>
              <a:ext uri="{FF2B5EF4-FFF2-40B4-BE49-F238E27FC236}">
                <a16:creationId xmlns:a16="http://schemas.microsoft.com/office/drawing/2014/main" id="{2122BD20-8CC7-B897-7DF8-2FC488E9B39A}"/>
              </a:ext>
            </a:extLst>
          </p:cNvPr>
          <p:cNvSpPr/>
          <p:nvPr/>
        </p:nvSpPr>
        <p:spPr>
          <a:xfrm>
            <a:off x="4712723" y="620781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6" name="Rectangle 165">
            <a:extLst>
              <a:ext uri="{FF2B5EF4-FFF2-40B4-BE49-F238E27FC236}">
                <a16:creationId xmlns:a16="http://schemas.microsoft.com/office/drawing/2014/main" id="{41E5B64A-AEC6-EA09-F065-8AA247D52F52}"/>
              </a:ext>
            </a:extLst>
          </p:cNvPr>
          <p:cNvSpPr/>
          <p:nvPr/>
        </p:nvSpPr>
        <p:spPr>
          <a:xfrm>
            <a:off x="5022544" y="620652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7" name="Rectangle 166">
            <a:extLst>
              <a:ext uri="{FF2B5EF4-FFF2-40B4-BE49-F238E27FC236}">
                <a16:creationId xmlns:a16="http://schemas.microsoft.com/office/drawing/2014/main" id="{EAB373A6-9AD0-5692-8CD3-644E37B230DC}"/>
              </a:ext>
            </a:extLst>
          </p:cNvPr>
          <p:cNvSpPr/>
          <p:nvPr/>
        </p:nvSpPr>
        <p:spPr>
          <a:xfrm>
            <a:off x="4090795"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8" name="Rectangle 167">
            <a:extLst>
              <a:ext uri="{FF2B5EF4-FFF2-40B4-BE49-F238E27FC236}">
                <a16:creationId xmlns:a16="http://schemas.microsoft.com/office/drawing/2014/main" id="{9FBC6F12-CFCA-39D3-898C-6077682C5DBB}"/>
              </a:ext>
            </a:extLst>
          </p:cNvPr>
          <p:cNvSpPr/>
          <p:nvPr/>
        </p:nvSpPr>
        <p:spPr>
          <a:xfrm>
            <a:off x="4400616"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69" name="Rectangle 168">
            <a:extLst>
              <a:ext uri="{FF2B5EF4-FFF2-40B4-BE49-F238E27FC236}">
                <a16:creationId xmlns:a16="http://schemas.microsoft.com/office/drawing/2014/main" id="{2F63B0A2-F6CC-7290-9F2D-C776A950A1DF}"/>
              </a:ext>
            </a:extLst>
          </p:cNvPr>
          <p:cNvSpPr/>
          <p:nvPr/>
        </p:nvSpPr>
        <p:spPr>
          <a:xfrm>
            <a:off x="4712723" y="6524791"/>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70" name="Rectangle 169">
            <a:extLst>
              <a:ext uri="{FF2B5EF4-FFF2-40B4-BE49-F238E27FC236}">
                <a16:creationId xmlns:a16="http://schemas.microsoft.com/office/drawing/2014/main" id="{7FA54C97-3AEB-7E22-DDAA-9CB21BD75C80}"/>
              </a:ext>
            </a:extLst>
          </p:cNvPr>
          <p:cNvSpPr/>
          <p:nvPr/>
        </p:nvSpPr>
        <p:spPr>
          <a:xfrm>
            <a:off x="5022544" y="652350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71" name="Rectangle 170">
            <a:extLst>
              <a:ext uri="{FF2B5EF4-FFF2-40B4-BE49-F238E27FC236}">
                <a16:creationId xmlns:a16="http://schemas.microsoft.com/office/drawing/2014/main" id="{78C271B5-DF2E-084F-41D2-C9686051E729}"/>
              </a:ext>
            </a:extLst>
          </p:cNvPr>
          <p:cNvSpPr/>
          <p:nvPr/>
        </p:nvSpPr>
        <p:spPr>
          <a:xfrm>
            <a:off x="3907584" y="3977452"/>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72" name="Arrow: Down 171">
            <a:extLst>
              <a:ext uri="{FF2B5EF4-FFF2-40B4-BE49-F238E27FC236}">
                <a16:creationId xmlns:a16="http://schemas.microsoft.com/office/drawing/2014/main" id="{21D4027F-31FA-B88A-F85F-6013D4B5B393}"/>
              </a:ext>
            </a:extLst>
          </p:cNvPr>
          <p:cNvSpPr/>
          <p:nvPr/>
        </p:nvSpPr>
        <p:spPr>
          <a:xfrm>
            <a:off x="4471501" y="3438432"/>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73" name="Picture 172">
            <a:extLst>
              <a:ext uri="{FF2B5EF4-FFF2-40B4-BE49-F238E27FC236}">
                <a16:creationId xmlns:a16="http://schemas.microsoft.com/office/drawing/2014/main" id="{C3B1D419-73C1-4719-BAC3-3B1A785474F2}"/>
              </a:ext>
            </a:extLst>
          </p:cNvPr>
          <p:cNvPicPr>
            <a:picLocks/>
          </p:cNvPicPr>
          <p:nvPr/>
        </p:nvPicPr>
        <p:blipFill>
          <a:blip r:embed="rId2"/>
          <a:stretch>
            <a:fillRect/>
          </a:stretch>
        </p:blipFill>
        <p:spPr>
          <a:xfrm>
            <a:off x="5091614" y="3765591"/>
            <a:ext cx="492369" cy="500815"/>
          </a:xfrm>
          <a:prstGeom prst="rect">
            <a:avLst/>
          </a:prstGeom>
        </p:spPr>
      </p:pic>
      <p:sp>
        <p:nvSpPr>
          <p:cNvPr id="174" name="Arrow: Down 173">
            <a:extLst>
              <a:ext uri="{FF2B5EF4-FFF2-40B4-BE49-F238E27FC236}">
                <a16:creationId xmlns:a16="http://schemas.microsoft.com/office/drawing/2014/main" id="{37210F18-23BA-CD73-9767-49316C1C523F}"/>
              </a:ext>
            </a:extLst>
          </p:cNvPr>
          <p:cNvSpPr/>
          <p:nvPr/>
        </p:nvSpPr>
        <p:spPr>
          <a:xfrm>
            <a:off x="4471500" y="4944210"/>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75" name="Picture 174">
            <a:extLst>
              <a:ext uri="{FF2B5EF4-FFF2-40B4-BE49-F238E27FC236}">
                <a16:creationId xmlns:a16="http://schemas.microsoft.com/office/drawing/2014/main" id="{34647604-10F2-D031-BC61-E29A5A15AF6C}"/>
              </a:ext>
            </a:extLst>
          </p:cNvPr>
          <p:cNvPicPr>
            <a:picLocks/>
          </p:cNvPicPr>
          <p:nvPr/>
        </p:nvPicPr>
        <p:blipFill>
          <a:blip r:embed="rId4"/>
          <a:stretch>
            <a:fillRect/>
          </a:stretch>
        </p:blipFill>
        <p:spPr>
          <a:xfrm>
            <a:off x="5048506" y="5056118"/>
            <a:ext cx="392228" cy="441496"/>
          </a:xfrm>
          <a:prstGeom prst="rect">
            <a:avLst/>
          </a:prstGeom>
        </p:spPr>
      </p:pic>
      <p:cxnSp>
        <p:nvCxnSpPr>
          <p:cNvPr id="176" name="Connector: Elbow 175">
            <a:extLst>
              <a:ext uri="{FF2B5EF4-FFF2-40B4-BE49-F238E27FC236}">
                <a16:creationId xmlns:a16="http://schemas.microsoft.com/office/drawing/2014/main" id="{086CD8D8-6AE1-8C7C-C732-12389CBC1DA8}"/>
              </a:ext>
            </a:extLst>
          </p:cNvPr>
          <p:cNvCxnSpPr>
            <a:cxnSpLocks/>
            <a:stCxn id="177" idx="3"/>
            <a:endCxn id="178" idx="1"/>
          </p:cNvCxnSpPr>
          <p:nvPr/>
        </p:nvCxnSpPr>
        <p:spPr>
          <a:xfrm flipV="1">
            <a:off x="5355658" y="2948586"/>
            <a:ext cx="1680979" cy="325085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7" name="TextBox 176">
            <a:extLst>
              <a:ext uri="{FF2B5EF4-FFF2-40B4-BE49-F238E27FC236}">
                <a16:creationId xmlns:a16="http://schemas.microsoft.com/office/drawing/2014/main" id="{0DD9455C-F5B9-9A30-E7A7-D62FE4FC1976}"/>
              </a:ext>
            </a:extLst>
          </p:cNvPr>
          <p:cNvSpPr txBox="1"/>
          <p:nvPr/>
        </p:nvSpPr>
        <p:spPr>
          <a:xfrm>
            <a:off x="5133582" y="5893678"/>
            <a:ext cx="222076" cy="611521"/>
          </a:xfrm>
          <a:prstGeom prst="rect">
            <a:avLst/>
          </a:prstGeom>
          <a:noFill/>
        </p:spPr>
        <p:txBody>
          <a:bodyPr wrap="square" rtlCol="0">
            <a:spAutoFit/>
          </a:bodyPr>
          <a:lstStyle/>
          <a:p>
            <a:endParaRPr lang="en-CH" dirty="0"/>
          </a:p>
        </p:txBody>
      </p:sp>
      <p:pic>
        <p:nvPicPr>
          <p:cNvPr id="178" name="Picture 2" descr="xor (exclusive or)">
            <a:extLst>
              <a:ext uri="{FF2B5EF4-FFF2-40B4-BE49-F238E27FC236}">
                <a16:creationId xmlns:a16="http://schemas.microsoft.com/office/drawing/2014/main" id="{4C2462F7-81D0-166E-9464-98B1E5FDD5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6637" y="2568740"/>
            <a:ext cx="759691" cy="759691"/>
          </a:xfrm>
          <a:prstGeom prst="rect">
            <a:avLst/>
          </a:prstGeom>
          <a:noFill/>
          <a:extLst>
            <a:ext uri="{909E8E84-426E-40DD-AFC4-6F175D3DCCD1}">
              <a14:hiddenFill xmlns:a14="http://schemas.microsoft.com/office/drawing/2010/main">
                <a:solidFill>
                  <a:srgbClr val="FFFFFF"/>
                </a:solidFill>
              </a14:hiddenFill>
            </a:ext>
          </a:extLst>
        </p:spPr>
      </p:pic>
      <p:sp>
        <p:nvSpPr>
          <p:cNvPr id="179" name="Rectangle 178">
            <a:extLst>
              <a:ext uri="{FF2B5EF4-FFF2-40B4-BE49-F238E27FC236}">
                <a16:creationId xmlns:a16="http://schemas.microsoft.com/office/drawing/2014/main" id="{1009D72E-DF5D-DB23-C16E-A5D1D679A597}"/>
              </a:ext>
            </a:extLst>
          </p:cNvPr>
          <p:cNvSpPr/>
          <p:nvPr/>
        </p:nvSpPr>
        <p:spPr>
          <a:xfrm>
            <a:off x="6857037" y="550811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0" name="Rectangle 179">
            <a:extLst>
              <a:ext uri="{FF2B5EF4-FFF2-40B4-BE49-F238E27FC236}">
                <a16:creationId xmlns:a16="http://schemas.microsoft.com/office/drawing/2014/main" id="{46295FEB-EDA8-02EA-BD04-676EEA9E10F2}"/>
              </a:ext>
            </a:extLst>
          </p:cNvPr>
          <p:cNvSpPr/>
          <p:nvPr/>
        </p:nvSpPr>
        <p:spPr>
          <a:xfrm>
            <a:off x="7166858" y="550811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1" name="Rectangle 180">
            <a:extLst>
              <a:ext uri="{FF2B5EF4-FFF2-40B4-BE49-F238E27FC236}">
                <a16:creationId xmlns:a16="http://schemas.microsoft.com/office/drawing/2014/main" id="{F3A483E9-B7A1-8636-0DDF-E746D2ED8615}"/>
              </a:ext>
            </a:extLst>
          </p:cNvPr>
          <p:cNvSpPr/>
          <p:nvPr/>
        </p:nvSpPr>
        <p:spPr>
          <a:xfrm>
            <a:off x="7478965" y="550941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2" name="Rectangle 181">
            <a:extLst>
              <a:ext uri="{FF2B5EF4-FFF2-40B4-BE49-F238E27FC236}">
                <a16:creationId xmlns:a16="http://schemas.microsoft.com/office/drawing/2014/main" id="{B2D6A608-B418-F2D2-7C85-713A58F31F1A}"/>
              </a:ext>
            </a:extLst>
          </p:cNvPr>
          <p:cNvSpPr/>
          <p:nvPr/>
        </p:nvSpPr>
        <p:spPr>
          <a:xfrm>
            <a:off x="7788786" y="550811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3" name="Rectangle 182">
            <a:extLst>
              <a:ext uri="{FF2B5EF4-FFF2-40B4-BE49-F238E27FC236}">
                <a16:creationId xmlns:a16="http://schemas.microsoft.com/office/drawing/2014/main" id="{DFBD88AB-85D3-13D0-0677-FA77F2A9AF26}"/>
              </a:ext>
            </a:extLst>
          </p:cNvPr>
          <p:cNvSpPr/>
          <p:nvPr/>
        </p:nvSpPr>
        <p:spPr>
          <a:xfrm>
            <a:off x="6857037" y="582509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4" name="Rectangle 183">
            <a:extLst>
              <a:ext uri="{FF2B5EF4-FFF2-40B4-BE49-F238E27FC236}">
                <a16:creationId xmlns:a16="http://schemas.microsoft.com/office/drawing/2014/main" id="{46A5189B-390B-EAA6-B16D-6CC3585F2810}"/>
              </a:ext>
            </a:extLst>
          </p:cNvPr>
          <p:cNvSpPr/>
          <p:nvPr/>
        </p:nvSpPr>
        <p:spPr>
          <a:xfrm>
            <a:off x="7166858" y="582509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5" name="Rectangle 184">
            <a:extLst>
              <a:ext uri="{FF2B5EF4-FFF2-40B4-BE49-F238E27FC236}">
                <a16:creationId xmlns:a16="http://schemas.microsoft.com/office/drawing/2014/main" id="{8493A126-710D-F15A-5C53-B2F6F26EA4A3}"/>
              </a:ext>
            </a:extLst>
          </p:cNvPr>
          <p:cNvSpPr/>
          <p:nvPr/>
        </p:nvSpPr>
        <p:spPr>
          <a:xfrm>
            <a:off x="7478965" y="5826384"/>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6" name="Rectangle 185">
            <a:extLst>
              <a:ext uri="{FF2B5EF4-FFF2-40B4-BE49-F238E27FC236}">
                <a16:creationId xmlns:a16="http://schemas.microsoft.com/office/drawing/2014/main" id="{4FFC5BF6-9362-C72F-253D-412E976D53FB}"/>
              </a:ext>
            </a:extLst>
          </p:cNvPr>
          <p:cNvSpPr/>
          <p:nvPr/>
        </p:nvSpPr>
        <p:spPr>
          <a:xfrm>
            <a:off x="7788786" y="582509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7" name="Rectangle 186">
            <a:extLst>
              <a:ext uri="{FF2B5EF4-FFF2-40B4-BE49-F238E27FC236}">
                <a16:creationId xmlns:a16="http://schemas.microsoft.com/office/drawing/2014/main" id="{91DA7861-C4C8-B845-9830-DA91091F253F}"/>
              </a:ext>
            </a:extLst>
          </p:cNvPr>
          <p:cNvSpPr/>
          <p:nvPr/>
        </p:nvSpPr>
        <p:spPr>
          <a:xfrm>
            <a:off x="6857037" y="614777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8" name="Rectangle 187">
            <a:extLst>
              <a:ext uri="{FF2B5EF4-FFF2-40B4-BE49-F238E27FC236}">
                <a16:creationId xmlns:a16="http://schemas.microsoft.com/office/drawing/2014/main" id="{496F50EA-EF00-5081-470F-0B486F467956}"/>
              </a:ext>
            </a:extLst>
          </p:cNvPr>
          <p:cNvSpPr/>
          <p:nvPr/>
        </p:nvSpPr>
        <p:spPr>
          <a:xfrm>
            <a:off x="7166858" y="614777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89" name="Rectangle 188">
            <a:extLst>
              <a:ext uri="{FF2B5EF4-FFF2-40B4-BE49-F238E27FC236}">
                <a16:creationId xmlns:a16="http://schemas.microsoft.com/office/drawing/2014/main" id="{36302911-80D6-4FCC-8234-4D05AF1847B9}"/>
              </a:ext>
            </a:extLst>
          </p:cNvPr>
          <p:cNvSpPr/>
          <p:nvPr/>
        </p:nvSpPr>
        <p:spPr>
          <a:xfrm>
            <a:off x="7478965" y="614906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0" name="Rectangle 189">
            <a:extLst>
              <a:ext uri="{FF2B5EF4-FFF2-40B4-BE49-F238E27FC236}">
                <a16:creationId xmlns:a16="http://schemas.microsoft.com/office/drawing/2014/main" id="{25B9BCF6-D77D-F593-1F8E-4F9269BCC8BC}"/>
              </a:ext>
            </a:extLst>
          </p:cNvPr>
          <p:cNvSpPr/>
          <p:nvPr/>
        </p:nvSpPr>
        <p:spPr>
          <a:xfrm>
            <a:off x="7788786" y="614777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1" name="Rectangle 190">
            <a:extLst>
              <a:ext uri="{FF2B5EF4-FFF2-40B4-BE49-F238E27FC236}">
                <a16:creationId xmlns:a16="http://schemas.microsoft.com/office/drawing/2014/main" id="{E5FBF7EB-4083-DD37-E856-8BB2E1C1D79B}"/>
              </a:ext>
            </a:extLst>
          </p:cNvPr>
          <p:cNvSpPr/>
          <p:nvPr/>
        </p:nvSpPr>
        <p:spPr>
          <a:xfrm>
            <a:off x="6857037" y="646475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2" name="Rectangle 191">
            <a:extLst>
              <a:ext uri="{FF2B5EF4-FFF2-40B4-BE49-F238E27FC236}">
                <a16:creationId xmlns:a16="http://schemas.microsoft.com/office/drawing/2014/main" id="{F28053E5-F80B-9F1C-9A1B-9D253E147A02}"/>
              </a:ext>
            </a:extLst>
          </p:cNvPr>
          <p:cNvSpPr/>
          <p:nvPr/>
        </p:nvSpPr>
        <p:spPr>
          <a:xfrm>
            <a:off x="7166858" y="646475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3" name="Rectangle 192">
            <a:extLst>
              <a:ext uri="{FF2B5EF4-FFF2-40B4-BE49-F238E27FC236}">
                <a16:creationId xmlns:a16="http://schemas.microsoft.com/office/drawing/2014/main" id="{F1BC056B-C291-ADE5-09DE-1027365E8491}"/>
              </a:ext>
            </a:extLst>
          </p:cNvPr>
          <p:cNvSpPr/>
          <p:nvPr/>
        </p:nvSpPr>
        <p:spPr>
          <a:xfrm>
            <a:off x="7478965" y="6466041"/>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4" name="Rectangle 193">
            <a:extLst>
              <a:ext uri="{FF2B5EF4-FFF2-40B4-BE49-F238E27FC236}">
                <a16:creationId xmlns:a16="http://schemas.microsoft.com/office/drawing/2014/main" id="{8D67B04D-4B6F-C860-F71A-E00374D945E8}"/>
              </a:ext>
            </a:extLst>
          </p:cNvPr>
          <p:cNvSpPr/>
          <p:nvPr/>
        </p:nvSpPr>
        <p:spPr>
          <a:xfrm>
            <a:off x="7788786" y="646475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95" name="Rectangle 194">
            <a:extLst>
              <a:ext uri="{FF2B5EF4-FFF2-40B4-BE49-F238E27FC236}">
                <a16:creationId xmlns:a16="http://schemas.microsoft.com/office/drawing/2014/main" id="{D5532E13-9BDE-D69F-3850-9AD8F257C951}"/>
              </a:ext>
            </a:extLst>
          </p:cNvPr>
          <p:cNvSpPr/>
          <p:nvPr/>
        </p:nvSpPr>
        <p:spPr>
          <a:xfrm>
            <a:off x="6673826" y="3918702"/>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196" name="Arrow: Down 195">
            <a:extLst>
              <a:ext uri="{FF2B5EF4-FFF2-40B4-BE49-F238E27FC236}">
                <a16:creationId xmlns:a16="http://schemas.microsoft.com/office/drawing/2014/main" id="{12CD55BD-33A2-ECEF-67DF-808537B5C841}"/>
              </a:ext>
            </a:extLst>
          </p:cNvPr>
          <p:cNvSpPr/>
          <p:nvPr/>
        </p:nvSpPr>
        <p:spPr>
          <a:xfrm>
            <a:off x="7237743" y="3379682"/>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97" name="Picture 196">
            <a:extLst>
              <a:ext uri="{FF2B5EF4-FFF2-40B4-BE49-F238E27FC236}">
                <a16:creationId xmlns:a16="http://schemas.microsoft.com/office/drawing/2014/main" id="{678782E5-4611-442F-8A85-685491F286C4}"/>
              </a:ext>
            </a:extLst>
          </p:cNvPr>
          <p:cNvPicPr>
            <a:picLocks/>
          </p:cNvPicPr>
          <p:nvPr/>
        </p:nvPicPr>
        <p:blipFill>
          <a:blip r:embed="rId2"/>
          <a:stretch>
            <a:fillRect/>
          </a:stretch>
        </p:blipFill>
        <p:spPr>
          <a:xfrm>
            <a:off x="7857856" y="3706841"/>
            <a:ext cx="492369" cy="500815"/>
          </a:xfrm>
          <a:prstGeom prst="rect">
            <a:avLst/>
          </a:prstGeom>
        </p:spPr>
      </p:pic>
      <p:sp>
        <p:nvSpPr>
          <p:cNvPr id="198" name="Arrow: Down 197">
            <a:extLst>
              <a:ext uri="{FF2B5EF4-FFF2-40B4-BE49-F238E27FC236}">
                <a16:creationId xmlns:a16="http://schemas.microsoft.com/office/drawing/2014/main" id="{E2AE6EFC-CB50-3F52-0704-E1DAA373825B}"/>
              </a:ext>
            </a:extLst>
          </p:cNvPr>
          <p:cNvSpPr/>
          <p:nvPr/>
        </p:nvSpPr>
        <p:spPr>
          <a:xfrm>
            <a:off x="7237742" y="4885460"/>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199" name="Picture 198">
            <a:extLst>
              <a:ext uri="{FF2B5EF4-FFF2-40B4-BE49-F238E27FC236}">
                <a16:creationId xmlns:a16="http://schemas.microsoft.com/office/drawing/2014/main" id="{BA01D97E-1652-61D9-9A6D-091571958287}"/>
              </a:ext>
            </a:extLst>
          </p:cNvPr>
          <p:cNvPicPr>
            <a:picLocks/>
          </p:cNvPicPr>
          <p:nvPr/>
        </p:nvPicPr>
        <p:blipFill>
          <a:blip r:embed="rId4"/>
          <a:stretch>
            <a:fillRect/>
          </a:stretch>
        </p:blipFill>
        <p:spPr>
          <a:xfrm>
            <a:off x="7814748" y="4997368"/>
            <a:ext cx="392228" cy="441496"/>
          </a:xfrm>
          <a:prstGeom prst="rect">
            <a:avLst/>
          </a:prstGeom>
        </p:spPr>
      </p:pic>
      <p:cxnSp>
        <p:nvCxnSpPr>
          <p:cNvPr id="201" name="Connector: Elbow 200">
            <a:extLst>
              <a:ext uri="{FF2B5EF4-FFF2-40B4-BE49-F238E27FC236}">
                <a16:creationId xmlns:a16="http://schemas.microsoft.com/office/drawing/2014/main" id="{6B9DAA9F-59FC-CC6D-CEC8-D827D7E1328C}"/>
              </a:ext>
            </a:extLst>
          </p:cNvPr>
          <p:cNvCxnSpPr>
            <a:cxnSpLocks/>
            <a:stCxn id="202" idx="3"/>
            <a:endCxn id="203" idx="1"/>
          </p:cNvCxnSpPr>
          <p:nvPr/>
        </p:nvCxnSpPr>
        <p:spPr>
          <a:xfrm flipV="1">
            <a:off x="8171264" y="3000249"/>
            <a:ext cx="1583858" cy="307743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02" name="TextBox 201">
            <a:extLst>
              <a:ext uri="{FF2B5EF4-FFF2-40B4-BE49-F238E27FC236}">
                <a16:creationId xmlns:a16="http://schemas.microsoft.com/office/drawing/2014/main" id="{BF964E1F-A326-AD13-7C03-F0BB1DEC8E07}"/>
              </a:ext>
            </a:extLst>
          </p:cNvPr>
          <p:cNvSpPr txBox="1"/>
          <p:nvPr/>
        </p:nvSpPr>
        <p:spPr>
          <a:xfrm>
            <a:off x="7949188" y="5771922"/>
            <a:ext cx="222076" cy="611521"/>
          </a:xfrm>
          <a:prstGeom prst="rect">
            <a:avLst/>
          </a:prstGeom>
          <a:noFill/>
        </p:spPr>
        <p:txBody>
          <a:bodyPr wrap="square" rtlCol="0">
            <a:spAutoFit/>
          </a:bodyPr>
          <a:lstStyle/>
          <a:p>
            <a:endParaRPr lang="en-CH" dirty="0"/>
          </a:p>
        </p:txBody>
      </p:sp>
      <p:pic>
        <p:nvPicPr>
          <p:cNvPr id="203" name="Picture 2" descr="xor (exclusive or)">
            <a:extLst>
              <a:ext uri="{FF2B5EF4-FFF2-40B4-BE49-F238E27FC236}">
                <a16:creationId xmlns:a16="http://schemas.microsoft.com/office/drawing/2014/main" id="{3EB448CD-4F38-1A07-5639-4C155264E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5122" y="2620403"/>
            <a:ext cx="759691" cy="759691"/>
          </a:xfrm>
          <a:prstGeom prst="rect">
            <a:avLst/>
          </a:prstGeom>
          <a:noFill/>
          <a:extLst>
            <a:ext uri="{909E8E84-426E-40DD-AFC4-6F175D3DCCD1}">
              <a14:hiddenFill xmlns:a14="http://schemas.microsoft.com/office/drawing/2010/main">
                <a:solidFill>
                  <a:srgbClr val="FFFFFF"/>
                </a:solidFill>
              </a14:hiddenFill>
            </a:ext>
          </a:extLst>
        </p:spPr>
      </p:pic>
      <p:sp>
        <p:nvSpPr>
          <p:cNvPr id="204" name="Rectangle 203">
            <a:extLst>
              <a:ext uri="{FF2B5EF4-FFF2-40B4-BE49-F238E27FC236}">
                <a16:creationId xmlns:a16="http://schemas.microsoft.com/office/drawing/2014/main" id="{D390BDAB-ED8B-41C1-3C84-EDF5AE6806D7}"/>
              </a:ext>
            </a:extLst>
          </p:cNvPr>
          <p:cNvSpPr/>
          <p:nvPr/>
        </p:nvSpPr>
        <p:spPr>
          <a:xfrm>
            <a:off x="9575522" y="555978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5" name="Rectangle 204">
            <a:extLst>
              <a:ext uri="{FF2B5EF4-FFF2-40B4-BE49-F238E27FC236}">
                <a16:creationId xmlns:a16="http://schemas.microsoft.com/office/drawing/2014/main" id="{CF276282-BBC3-71C7-FD91-F28C16D17967}"/>
              </a:ext>
            </a:extLst>
          </p:cNvPr>
          <p:cNvSpPr/>
          <p:nvPr/>
        </p:nvSpPr>
        <p:spPr>
          <a:xfrm>
            <a:off x="9885343" y="555978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6" name="Rectangle 205">
            <a:extLst>
              <a:ext uri="{FF2B5EF4-FFF2-40B4-BE49-F238E27FC236}">
                <a16:creationId xmlns:a16="http://schemas.microsoft.com/office/drawing/2014/main" id="{547475C1-03B4-E263-52DA-7F8AB46BC696}"/>
              </a:ext>
            </a:extLst>
          </p:cNvPr>
          <p:cNvSpPr/>
          <p:nvPr/>
        </p:nvSpPr>
        <p:spPr>
          <a:xfrm>
            <a:off x="10197450" y="556107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7" name="Rectangle 206">
            <a:extLst>
              <a:ext uri="{FF2B5EF4-FFF2-40B4-BE49-F238E27FC236}">
                <a16:creationId xmlns:a16="http://schemas.microsoft.com/office/drawing/2014/main" id="{4CEB3F84-A7C7-034B-0B56-0676A84BC790}"/>
              </a:ext>
            </a:extLst>
          </p:cNvPr>
          <p:cNvSpPr/>
          <p:nvPr/>
        </p:nvSpPr>
        <p:spPr>
          <a:xfrm>
            <a:off x="10507271" y="5559782"/>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8" name="Rectangle 207">
            <a:extLst>
              <a:ext uri="{FF2B5EF4-FFF2-40B4-BE49-F238E27FC236}">
                <a16:creationId xmlns:a16="http://schemas.microsoft.com/office/drawing/2014/main" id="{0F8B775D-8C86-075B-ACFF-3A3F189D3EE0}"/>
              </a:ext>
            </a:extLst>
          </p:cNvPr>
          <p:cNvSpPr/>
          <p:nvPr/>
        </p:nvSpPr>
        <p:spPr>
          <a:xfrm>
            <a:off x="9575522" y="587675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9" name="Rectangle 208">
            <a:extLst>
              <a:ext uri="{FF2B5EF4-FFF2-40B4-BE49-F238E27FC236}">
                <a16:creationId xmlns:a16="http://schemas.microsoft.com/office/drawing/2014/main" id="{6FEF5D13-FD37-3E6F-30E1-5EB315B38A13}"/>
              </a:ext>
            </a:extLst>
          </p:cNvPr>
          <p:cNvSpPr/>
          <p:nvPr/>
        </p:nvSpPr>
        <p:spPr>
          <a:xfrm>
            <a:off x="9885343" y="587675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0" name="Rectangle 209">
            <a:extLst>
              <a:ext uri="{FF2B5EF4-FFF2-40B4-BE49-F238E27FC236}">
                <a16:creationId xmlns:a16="http://schemas.microsoft.com/office/drawing/2014/main" id="{2DE3CDFA-F56E-2D71-FFB6-FE05B8F7E557}"/>
              </a:ext>
            </a:extLst>
          </p:cNvPr>
          <p:cNvSpPr/>
          <p:nvPr/>
        </p:nvSpPr>
        <p:spPr>
          <a:xfrm>
            <a:off x="10197450" y="5878047"/>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1" name="Rectangle 210">
            <a:extLst>
              <a:ext uri="{FF2B5EF4-FFF2-40B4-BE49-F238E27FC236}">
                <a16:creationId xmlns:a16="http://schemas.microsoft.com/office/drawing/2014/main" id="{4620A26C-9D2B-2759-FAF0-782411B1C53B}"/>
              </a:ext>
            </a:extLst>
          </p:cNvPr>
          <p:cNvSpPr/>
          <p:nvPr/>
        </p:nvSpPr>
        <p:spPr>
          <a:xfrm>
            <a:off x="10507271" y="5876756"/>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2" name="Rectangle 211">
            <a:extLst>
              <a:ext uri="{FF2B5EF4-FFF2-40B4-BE49-F238E27FC236}">
                <a16:creationId xmlns:a16="http://schemas.microsoft.com/office/drawing/2014/main" id="{E20692BB-36F7-78DB-5EEC-CFA2B61051E1}"/>
              </a:ext>
            </a:extLst>
          </p:cNvPr>
          <p:cNvSpPr/>
          <p:nvPr/>
        </p:nvSpPr>
        <p:spPr>
          <a:xfrm>
            <a:off x="9575522" y="619943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3" name="Rectangle 212">
            <a:extLst>
              <a:ext uri="{FF2B5EF4-FFF2-40B4-BE49-F238E27FC236}">
                <a16:creationId xmlns:a16="http://schemas.microsoft.com/office/drawing/2014/main" id="{5CD62787-D8A3-2197-683A-4E100FF78371}"/>
              </a:ext>
            </a:extLst>
          </p:cNvPr>
          <p:cNvSpPr/>
          <p:nvPr/>
        </p:nvSpPr>
        <p:spPr>
          <a:xfrm>
            <a:off x="9885343" y="619943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4" name="Rectangle 213">
            <a:extLst>
              <a:ext uri="{FF2B5EF4-FFF2-40B4-BE49-F238E27FC236}">
                <a16:creationId xmlns:a16="http://schemas.microsoft.com/office/drawing/2014/main" id="{13716064-7D9C-54F5-D710-0A8C31572F03}"/>
              </a:ext>
            </a:extLst>
          </p:cNvPr>
          <p:cNvSpPr/>
          <p:nvPr/>
        </p:nvSpPr>
        <p:spPr>
          <a:xfrm>
            <a:off x="10197450" y="6200730"/>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5" name="Rectangle 214">
            <a:extLst>
              <a:ext uri="{FF2B5EF4-FFF2-40B4-BE49-F238E27FC236}">
                <a16:creationId xmlns:a16="http://schemas.microsoft.com/office/drawing/2014/main" id="{7DF38E22-14D7-61A9-05DA-63E9638CED17}"/>
              </a:ext>
            </a:extLst>
          </p:cNvPr>
          <p:cNvSpPr/>
          <p:nvPr/>
        </p:nvSpPr>
        <p:spPr>
          <a:xfrm>
            <a:off x="10507271" y="6199439"/>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6" name="Rectangle 215">
            <a:extLst>
              <a:ext uri="{FF2B5EF4-FFF2-40B4-BE49-F238E27FC236}">
                <a16:creationId xmlns:a16="http://schemas.microsoft.com/office/drawing/2014/main" id="{D84A53BD-3E45-202E-5482-D14E6DEB810C}"/>
              </a:ext>
            </a:extLst>
          </p:cNvPr>
          <p:cNvSpPr/>
          <p:nvPr/>
        </p:nvSpPr>
        <p:spPr>
          <a:xfrm>
            <a:off x="9575522" y="651641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7" name="Rectangle 216">
            <a:extLst>
              <a:ext uri="{FF2B5EF4-FFF2-40B4-BE49-F238E27FC236}">
                <a16:creationId xmlns:a16="http://schemas.microsoft.com/office/drawing/2014/main" id="{001CB53A-0A38-2AA6-BC71-F3CEA8383E9A}"/>
              </a:ext>
            </a:extLst>
          </p:cNvPr>
          <p:cNvSpPr/>
          <p:nvPr/>
        </p:nvSpPr>
        <p:spPr>
          <a:xfrm>
            <a:off x="9885343" y="651641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8" name="Rectangle 217">
            <a:extLst>
              <a:ext uri="{FF2B5EF4-FFF2-40B4-BE49-F238E27FC236}">
                <a16:creationId xmlns:a16="http://schemas.microsoft.com/office/drawing/2014/main" id="{DEEDDAFD-7B7E-5E79-F47A-7E15A55C0F83}"/>
              </a:ext>
            </a:extLst>
          </p:cNvPr>
          <p:cNvSpPr/>
          <p:nvPr/>
        </p:nvSpPr>
        <p:spPr>
          <a:xfrm>
            <a:off x="10197450" y="6517704"/>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9" name="Rectangle 218">
            <a:extLst>
              <a:ext uri="{FF2B5EF4-FFF2-40B4-BE49-F238E27FC236}">
                <a16:creationId xmlns:a16="http://schemas.microsoft.com/office/drawing/2014/main" id="{98F8B56D-055E-C128-4075-0C0F2FA4CE66}"/>
              </a:ext>
            </a:extLst>
          </p:cNvPr>
          <p:cNvSpPr/>
          <p:nvPr/>
        </p:nvSpPr>
        <p:spPr>
          <a:xfrm>
            <a:off x="10507271" y="6516413"/>
            <a:ext cx="222076" cy="22922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20" name="Rectangle 219">
            <a:extLst>
              <a:ext uri="{FF2B5EF4-FFF2-40B4-BE49-F238E27FC236}">
                <a16:creationId xmlns:a16="http://schemas.microsoft.com/office/drawing/2014/main" id="{4F153997-FF2D-F54C-CDBD-3A0ED4F8B26E}"/>
              </a:ext>
            </a:extLst>
          </p:cNvPr>
          <p:cNvSpPr/>
          <p:nvPr/>
        </p:nvSpPr>
        <p:spPr>
          <a:xfrm>
            <a:off x="9392311" y="3970365"/>
            <a:ext cx="1430215" cy="8429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800" dirty="0"/>
              <a:t>AES</a:t>
            </a:r>
          </a:p>
        </p:txBody>
      </p:sp>
      <p:sp>
        <p:nvSpPr>
          <p:cNvPr id="221" name="Arrow: Down 220">
            <a:extLst>
              <a:ext uri="{FF2B5EF4-FFF2-40B4-BE49-F238E27FC236}">
                <a16:creationId xmlns:a16="http://schemas.microsoft.com/office/drawing/2014/main" id="{3AE5EE51-715E-498F-2DA8-15D1D853BB83}"/>
              </a:ext>
            </a:extLst>
          </p:cNvPr>
          <p:cNvSpPr/>
          <p:nvPr/>
        </p:nvSpPr>
        <p:spPr>
          <a:xfrm>
            <a:off x="9956228" y="3431345"/>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222" name="Picture 221">
            <a:extLst>
              <a:ext uri="{FF2B5EF4-FFF2-40B4-BE49-F238E27FC236}">
                <a16:creationId xmlns:a16="http://schemas.microsoft.com/office/drawing/2014/main" id="{1D664412-EE1D-4057-05DE-A919CA0F1E60}"/>
              </a:ext>
            </a:extLst>
          </p:cNvPr>
          <p:cNvPicPr>
            <a:picLocks/>
          </p:cNvPicPr>
          <p:nvPr/>
        </p:nvPicPr>
        <p:blipFill>
          <a:blip r:embed="rId2"/>
          <a:stretch>
            <a:fillRect/>
          </a:stretch>
        </p:blipFill>
        <p:spPr>
          <a:xfrm>
            <a:off x="10576341" y="3758504"/>
            <a:ext cx="492369" cy="500815"/>
          </a:xfrm>
          <a:prstGeom prst="rect">
            <a:avLst/>
          </a:prstGeom>
        </p:spPr>
      </p:pic>
      <p:sp>
        <p:nvSpPr>
          <p:cNvPr id="223" name="Arrow: Down 222">
            <a:extLst>
              <a:ext uri="{FF2B5EF4-FFF2-40B4-BE49-F238E27FC236}">
                <a16:creationId xmlns:a16="http://schemas.microsoft.com/office/drawing/2014/main" id="{F8E4A3F4-EFA9-84F6-6597-D012F38218B9}"/>
              </a:ext>
            </a:extLst>
          </p:cNvPr>
          <p:cNvSpPr/>
          <p:nvPr/>
        </p:nvSpPr>
        <p:spPr>
          <a:xfrm>
            <a:off x="9956227" y="4937123"/>
            <a:ext cx="436549" cy="424109"/>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pic>
        <p:nvPicPr>
          <p:cNvPr id="224" name="Picture 223">
            <a:extLst>
              <a:ext uri="{FF2B5EF4-FFF2-40B4-BE49-F238E27FC236}">
                <a16:creationId xmlns:a16="http://schemas.microsoft.com/office/drawing/2014/main" id="{50C813D6-B83E-C88A-C3AC-A3E8FBE19C33}"/>
              </a:ext>
            </a:extLst>
          </p:cNvPr>
          <p:cNvPicPr>
            <a:picLocks/>
          </p:cNvPicPr>
          <p:nvPr/>
        </p:nvPicPr>
        <p:blipFill>
          <a:blip r:embed="rId4"/>
          <a:stretch>
            <a:fillRect/>
          </a:stretch>
        </p:blipFill>
        <p:spPr>
          <a:xfrm>
            <a:off x="10533233" y="5049031"/>
            <a:ext cx="392228" cy="441496"/>
          </a:xfrm>
          <a:prstGeom prst="rect">
            <a:avLst/>
          </a:prstGeom>
        </p:spPr>
      </p:pic>
      <p:sp>
        <p:nvSpPr>
          <p:cNvPr id="226" name="Arrow: Down 225">
            <a:extLst>
              <a:ext uri="{FF2B5EF4-FFF2-40B4-BE49-F238E27FC236}">
                <a16:creationId xmlns:a16="http://schemas.microsoft.com/office/drawing/2014/main" id="{17CB6B24-C22F-29C0-D9B9-5BDE4181E6C3}"/>
              </a:ext>
            </a:extLst>
          </p:cNvPr>
          <p:cNvSpPr/>
          <p:nvPr/>
        </p:nvSpPr>
        <p:spPr>
          <a:xfrm>
            <a:off x="4437937" y="2522091"/>
            <a:ext cx="424605" cy="161261"/>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sp>
        <p:nvSpPr>
          <p:cNvPr id="227" name="Arrow: Down 226">
            <a:extLst>
              <a:ext uri="{FF2B5EF4-FFF2-40B4-BE49-F238E27FC236}">
                <a16:creationId xmlns:a16="http://schemas.microsoft.com/office/drawing/2014/main" id="{FF1C347B-B735-5DC3-11A8-F834C6726AF5}"/>
              </a:ext>
            </a:extLst>
          </p:cNvPr>
          <p:cNvSpPr/>
          <p:nvPr/>
        </p:nvSpPr>
        <p:spPr>
          <a:xfrm>
            <a:off x="7236363" y="2478605"/>
            <a:ext cx="424605" cy="161261"/>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sp>
        <p:nvSpPr>
          <p:cNvPr id="228" name="Arrow: Down 227">
            <a:extLst>
              <a:ext uri="{FF2B5EF4-FFF2-40B4-BE49-F238E27FC236}">
                <a16:creationId xmlns:a16="http://schemas.microsoft.com/office/drawing/2014/main" id="{08E1501B-0B65-CAD8-17E6-705A160D4022}"/>
              </a:ext>
            </a:extLst>
          </p:cNvPr>
          <p:cNvSpPr/>
          <p:nvPr/>
        </p:nvSpPr>
        <p:spPr>
          <a:xfrm>
            <a:off x="9922664" y="2520647"/>
            <a:ext cx="424605" cy="161261"/>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175729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C2BA6-F01A-EFB8-15A5-6B2FA7DFE132}"/>
              </a:ext>
            </a:extLst>
          </p:cNvPr>
          <p:cNvSpPr>
            <a:spLocks noGrp="1"/>
          </p:cNvSpPr>
          <p:nvPr>
            <p:ph type="title"/>
          </p:nvPr>
        </p:nvSpPr>
        <p:spPr>
          <a:xfrm>
            <a:off x="838200" y="365126"/>
            <a:ext cx="10515600" cy="553824"/>
          </a:xfrm>
        </p:spPr>
        <p:txBody>
          <a:bodyPr>
            <a:normAutofit fontScale="90000"/>
          </a:bodyPr>
          <a:lstStyle/>
          <a:p>
            <a:r>
              <a:rPr lang="en-CH" dirty="0" err="1"/>
              <a:t>Übung</a:t>
            </a:r>
            <a:endParaRPr lang="en-CH" dirty="0"/>
          </a:p>
        </p:txBody>
      </p:sp>
      <p:sp>
        <p:nvSpPr>
          <p:cNvPr id="2" name="Content Placeholder 1">
            <a:extLst>
              <a:ext uri="{FF2B5EF4-FFF2-40B4-BE49-F238E27FC236}">
                <a16:creationId xmlns:a16="http://schemas.microsoft.com/office/drawing/2014/main" id="{40D52CEB-ABC6-1642-6026-60682A9B186C}"/>
              </a:ext>
            </a:extLst>
          </p:cNvPr>
          <p:cNvSpPr>
            <a:spLocks noGrp="1"/>
          </p:cNvSpPr>
          <p:nvPr>
            <p:ph idx="1"/>
          </p:nvPr>
        </p:nvSpPr>
        <p:spPr>
          <a:xfrm>
            <a:off x="373039" y="918950"/>
            <a:ext cx="11705230" cy="5258013"/>
          </a:xfrm>
        </p:spPr>
        <p:txBody>
          <a:bodyPr/>
          <a:lstStyle/>
          <a:p>
            <a:pPr marL="514350" indent="-514350">
              <a:buFont typeface="+mj-lt"/>
              <a:buAutoNum type="arabicPeriod"/>
            </a:pPr>
            <a:r>
              <a:rPr lang="en-CH" sz="3400" dirty="0" err="1"/>
              <a:t>Öffnen</a:t>
            </a:r>
            <a:r>
              <a:rPr lang="en-CH" sz="3400" dirty="0"/>
              <a:t> Sie </a:t>
            </a:r>
            <a:r>
              <a:rPr lang="en-CH" sz="3400" dirty="0" err="1"/>
              <a:t>im</a:t>
            </a:r>
            <a:r>
              <a:rPr lang="en-CH" sz="3400" dirty="0"/>
              <a:t> Browser die URL </a:t>
            </a:r>
            <a:r>
              <a:rPr lang="de-CH" sz="3400" b="0" i="0" dirty="0">
                <a:solidFill>
                  <a:srgbClr val="333333"/>
                </a:solidFill>
                <a:effectLst/>
                <a:highlight>
                  <a:srgbClr val="FFFFFF"/>
                </a:highlight>
                <a:latin typeface="Ubuntu" panose="020B0504030602030204" pitchFamily="34" charset="0"/>
                <a:hlinkClick r:id="rId2"/>
              </a:rPr>
              <a:t>https://t.ly/VBFq5</a:t>
            </a:r>
            <a:endParaRPr lang="en-CH" sz="3400" b="0" i="0" dirty="0">
              <a:solidFill>
                <a:srgbClr val="333333"/>
              </a:solidFill>
              <a:effectLst/>
              <a:highlight>
                <a:srgbClr val="FFFFFF"/>
              </a:highlight>
              <a:latin typeface="Ubuntu" panose="020B0504030602030204" pitchFamily="34" charset="0"/>
            </a:endParaRPr>
          </a:p>
          <a:p>
            <a:pPr lvl="1"/>
            <a:r>
              <a:rPr lang="de-CH" sz="3200" dirty="0"/>
              <a:t>A</a:t>
            </a:r>
            <a:r>
              <a:rPr lang="en-CH" sz="3200" dirty="0" err="1"/>
              <a:t>lternativ</a:t>
            </a:r>
            <a:r>
              <a:rPr lang="en-CH" sz="3200" dirty="0"/>
              <a:t>: </a:t>
            </a:r>
            <a:r>
              <a:rPr lang="de-CH" sz="3200" dirty="0">
                <a:hlinkClick r:id="rId3"/>
              </a:rPr>
              <a:t>https://github.com/mgugger/exercise</a:t>
            </a:r>
            <a:endParaRPr lang="en-CH" sz="3200" dirty="0"/>
          </a:p>
          <a:p>
            <a:pPr marL="514350" indent="-514350">
              <a:buFont typeface="+mj-lt"/>
              <a:buAutoNum type="arabicPeriod"/>
            </a:pPr>
            <a:r>
              <a:rPr lang="en-CH" sz="3300" dirty="0" err="1"/>
              <a:t>Kopieren</a:t>
            </a:r>
            <a:r>
              <a:rPr lang="en-CH" sz="3300" dirty="0"/>
              <a:t> Sie den Link </a:t>
            </a:r>
            <a:r>
              <a:rPr lang="en-CH" sz="3300" dirty="0" err="1"/>
              <a:t>unter</a:t>
            </a:r>
            <a:r>
              <a:rPr lang="en-CH" sz="3300" dirty="0"/>
              <a:t> “</a:t>
            </a:r>
            <a:r>
              <a:rPr lang="en-CH" sz="3300" dirty="0" err="1"/>
              <a:t>Direktlink</a:t>
            </a:r>
            <a:r>
              <a:rPr lang="en-CH" sz="3300" dirty="0"/>
              <a:t> AES-</a:t>
            </a:r>
            <a:r>
              <a:rPr lang="en-CH" sz="3300" dirty="0" err="1"/>
              <a:t>Verschlüsselung</a:t>
            </a:r>
            <a:r>
              <a:rPr lang="en-CH" sz="3300" dirty="0"/>
              <a:t>”</a:t>
            </a:r>
          </a:p>
          <a:p>
            <a:pPr marL="514350" indent="-514350">
              <a:buFont typeface="+mj-lt"/>
              <a:buAutoNum type="arabicPeriod"/>
            </a:pPr>
            <a:r>
              <a:rPr lang="en-CH" dirty="0" err="1"/>
              <a:t>Öffnen</a:t>
            </a:r>
            <a:r>
              <a:rPr lang="en-CH" dirty="0"/>
              <a:t> Sie den Link in </a:t>
            </a:r>
            <a:r>
              <a:rPr lang="en-CH" dirty="0" err="1"/>
              <a:t>Jupyter</a:t>
            </a:r>
            <a:r>
              <a:rPr lang="en-CH" dirty="0"/>
              <a:t> Notebooks (URL) auf </a:t>
            </a:r>
            <a:r>
              <a:rPr lang="en-CH" dirty="0" err="1">
                <a:hlinkClick r:id="rId4"/>
              </a:rPr>
              <a:t>python.kszi.dev</a:t>
            </a:r>
            <a:endParaRPr lang="en-CH" dirty="0"/>
          </a:p>
          <a:p>
            <a:pPr marL="514350" indent="-514350">
              <a:buFont typeface="+mj-lt"/>
              <a:buAutoNum type="arabicPeriod"/>
            </a:pPr>
            <a:endParaRPr lang="en-CH" dirty="0"/>
          </a:p>
          <a:p>
            <a:pPr marL="514350" indent="-514350">
              <a:buFont typeface="+mj-lt"/>
              <a:buAutoNum type="arabicPeriod"/>
            </a:pPr>
            <a:endParaRPr lang="en-CH" dirty="0"/>
          </a:p>
        </p:txBody>
      </p:sp>
      <p:pic>
        <p:nvPicPr>
          <p:cNvPr id="6" name="Picture 5">
            <a:extLst>
              <a:ext uri="{FF2B5EF4-FFF2-40B4-BE49-F238E27FC236}">
                <a16:creationId xmlns:a16="http://schemas.microsoft.com/office/drawing/2014/main" id="{84EC628E-6E09-FB0E-69C5-CDC55D5BA736}"/>
              </a:ext>
            </a:extLst>
          </p:cNvPr>
          <p:cNvPicPr>
            <a:picLocks noChangeAspect="1"/>
          </p:cNvPicPr>
          <p:nvPr/>
        </p:nvPicPr>
        <p:blipFill>
          <a:blip r:embed="rId5"/>
          <a:stretch>
            <a:fillRect/>
          </a:stretch>
        </p:blipFill>
        <p:spPr>
          <a:xfrm>
            <a:off x="471371" y="3103083"/>
            <a:ext cx="5156055" cy="3748128"/>
          </a:xfrm>
          <a:prstGeom prst="rect">
            <a:avLst/>
          </a:prstGeom>
        </p:spPr>
      </p:pic>
      <p:pic>
        <p:nvPicPr>
          <p:cNvPr id="8" name="Picture 7">
            <a:extLst>
              <a:ext uri="{FF2B5EF4-FFF2-40B4-BE49-F238E27FC236}">
                <a16:creationId xmlns:a16="http://schemas.microsoft.com/office/drawing/2014/main" id="{4ACAC8B5-A421-D056-ECB4-7C69C8F3EEBC}"/>
              </a:ext>
            </a:extLst>
          </p:cNvPr>
          <p:cNvPicPr>
            <a:picLocks noChangeAspect="1"/>
          </p:cNvPicPr>
          <p:nvPr/>
        </p:nvPicPr>
        <p:blipFill>
          <a:blip r:embed="rId6"/>
          <a:stretch>
            <a:fillRect/>
          </a:stretch>
        </p:blipFill>
        <p:spPr>
          <a:xfrm>
            <a:off x="6663045" y="3429000"/>
            <a:ext cx="5057584" cy="3134088"/>
          </a:xfrm>
          <a:prstGeom prst="rect">
            <a:avLst/>
          </a:prstGeom>
        </p:spPr>
      </p:pic>
    </p:spTree>
    <p:extLst>
      <p:ext uri="{BB962C8B-B14F-4D97-AF65-F5344CB8AC3E}">
        <p14:creationId xmlns:p14="http://schemas.microsoft.com/office/powerpoint/2010/main" val="2969536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EE2FB5-3092-8481-AF35-31AD579712B0}"/>
              </a:ext>
            </a:extLst>
          </p:cNvPr>
          <p:cNvSpPr/>
          <p:nvPr/>
        </p:nvSpPr>
        <p:spPr>
          <a:xfrm>
            <a:off x="3380807" y="1543114"/>
            <a:ext cx="4547773" cy="410058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6" name="Picture 5">
            <a:extLst>
              <a:ext uri="{FF2B5EF4-FFF2-40B4-BE49-F238E27FC236}">
                <a16:creationId xmlns:a16="http://schemas.microsoft.com/office/drawing/2014/main" id="{9D7B0E45-8E15-039C-0750-0F00A8BACF31}"/>
              </a:ext>
            </a:extLst>
          </p:cNvPr>
          <p:cNvPicPr>
            <a:picLocks/>
          </p:cNvPicPr>
          <p:nvPr/>
        </p:nvPicPr>
        <p:blipFill>
          <a:blip r:embed="rId2"/>
          <a:stretch>
            <a:fillRect/>
          </a:stretch>
        </p:blipFill>
        <p:spPr>
          <a:xfrm>
            <a:off x="5310059" y="113887"/>
            <a:ext cx="692727" cy="815109"/>
          </a:xfrm>
          <a:prstGeom prst="rect">
            <a:avLst/>
          </a:prstGeom>
        </p:spPr>
      </p:pic>
      <p:cxnSp>
        <p:nvCxnSpPr>
          <p:cNvPr id="7" name="Straight Arrow Connector 6">
            <a:extLst>
              <a:ext uri="{FF2B5EF4-FFF2-40B4-BE49-F238E27FC236}">
                <a16:creationId xmlns:a16="http://schemas.microsoft.com/office/drawing/2014/main" id="{DD0216ED-F869-AA2C-9E7E-6E7610DCAB7C}"/>
              </a:ext>
            </a:extLst>
          </p:cNvPr>
          <p:cNvCxnSpPr>
            <a:cxnSpLocks/>
            <a:stCxn id="6" idx="2"/>
            <a:endCxn id="5" idx="0"/>
          </p:cNvCxnSpPr>
          <p:nvPr/>
        </p:nvCxnSpPr>
        <p:spPr>
          <a:xfrm flipH="1">
            <a:off x="5654694" y="928996"/>
            <a:ext cx="1729" cy="614118"/>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5411F357-31BD-FEA8-CD3A-953FB969F61C}"/>
              </a:ext>
            </a:extLst>
          </p:cNvPr>
          <p:cNvPicPr>
            <a:picLocks/>
          </p:cNvPicPr>
          <p:nvPr/>
        </p:nvPicPr>
        <p:blipFill>
          <a:blip r:embed="rId3"/>
          <a:stretch>
            <a:fillRect/>
          </a:stretch>
        </p:blipFill>
        <p:spPr>
          <a:xfrm>
            <a:off x="5272538" y="5941500"/>
            <a:ext cx="764310" cy="768927"/>
          </a:xfrm>
          <a:prstGeom prst="rect">
            <a:avLst/>
          </a:prstGeom>
        </p:spPr>
      </p:pic>
      <p:cxnSp>
        <p:nvCxnSpPr>
          <p:cNvPr id="9" name="Straight Arrow Connector 8">
            <a:extLst>
              <a:ext uri="{FF2B5EF4-FFF2-40B4-BE49-F238E27FC236}">
                <a16:creationId xmlns:a16="http://schemas.microsoft.com/office/drawing/2014/main" id="{577BD97D-3DFA-D703-DECB-06D347F09731}"/>
              </a:ext>
            </a:extLst>
          </p:cNvPr>
          <p:cNvCxnSpPr>
            <a:cxnSpLocks/>
            <a:stCxn id="5" idx="2"/>
            <a:endCxn id="8" idx="0"/>
          </p:cNvCxnSpPr>
          <p:nvPr/>
        </p:nvCxnSpPr>
        <p:spPr>
          <a:xfrm flipH="1">
            <a:off x="5654693" y="5643699"/>
            <a:ext cx="1" cy="297801"/>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7DC62A88-1A0E-50CD-F707-F801DF5777D7}"/>
              </a:ext>
            </a:extLst>
          </p:cNvPr>
          <p:cNvPicPr>
            <a:picLocks/>
          </p:cNvPicPr>
          <p:nvPr/>
        </p:nvPicPr>
        <p:blipFill>
          <a:blip r:embed="rId4"/>
          <a:stretch>
            <a:fillRect/>
          </a:stretch>
        </p:blipFill>
        <p:spPr>
          <a:xfrm>
            <a:off x="9194091" y="3990252"/>
            <a:ext cx="764310" cy="759691"/>
          </a:xfrm>
          <a:prstGeom prst="rect">
            <a:avLst/>
          </a:prstGeom>
        </p:spPr>
      </p:pic>
      <p:sp>
        <p:nvSpPr>
          <p:cNvPr id="20" name="Rectangle 19">
            <a:extLst>
              <a:ext uri="{FF2B5EF4-FFF2-40B4-BE49-F238E27FC236}">
                <a16:creationId xmlns:a16="http://schemas.microsoft.com/office/drawing/2014/main" id="{BBD4F330-5CEA-C117-4A12-3AC271989487}"/>
              </a:ext>
            </a:extLst>
          </p:cNvPr>
          <p:cNvSpPr/>
          <p:nvPr/>
        </p:nvSpPr>
        <p:spPr>
          <a:xfrm>
            <a:off x="3615184" y="1683156"/>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sp>
        <p:nvSpPr>
          <p:cNvPr id="21" name="Rectangle 20">
            <a:extLst>
              <a:ext uri="{FF2B5EF4-FFF2-40B4-BE49-F238E27FC236}">
                <a16:creationId xmlns:a16="http://schemas.microsoft.com/office/drawing/2014/main" id="{519D7169-F09C-9E29-9B02-CB34F9FC56C5}"/>
              </a:ext>
            </a:extLst>
          </p:cNvPr>
          <p:cNvSpPr/>
          <p:nvPr/>
        </p:nvSpPr>
        <p:spPr>
          <a:xfrm>
            <a:off x="3615184" y="2352969"/>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Rundenschlüssel</a:t>
            </a:r>
            <a:endParaRPr lang="en-CH" sz="3200" dirty="0"/>
          </a:p>
        </p:txBody>
      </p:sp>
      <p:sp>
        <p:nvSpPr>
          <p:cNvPr id="22" name="Rectangle 21">
            <a:extLst>
              <a:ext uri="{FF2B5EF4-FFF2-40B4-BE49-F238E27FC236}">
                <a16:creationId xmlns:a16="http://schemas.microsoft.com/office/drawing/2014/main" id="{775DA923-DFC7-250C-9779-7611FDC647DA}"/>
              </a:ext>
            </a:extLst>
          </p:cNvPr>
          <p:cNvSpPr/>
          <p:nvPr/>
        </p:nvSpPr>
        <p:spPr>
          <a:xfrm>
            <a:off x="3615184" y="30227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sp>
        <p:nvSpPr>
          <p:cNvPr id="23" name="Rectangle 22">
            <a:extLst>
              <a:ext uri="{FF2B5EF4-FFF2-40B4-BE49-F238E27FC236}">
                <a16:creationId xmlns:a16="http://schemas.microsoft.com/office/drawing/2014/main" id="{5791C966-76D0-FF5C-7EB8-DF6D152F5CC2}"/>
              </a:ext>
            </a:extLst>
          </p:cNvPr>
          <p:cNvSpPr/>
          <p:nvPr/>
        </p:nvSpPr>
        <p:spPr>
          <a:xfrm>
            <a:off x="3615184" y="3692595"/>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Zeilen</a:t>
            </a:r>
            <a:r>
              <a:rPr lang="en-CH" sz="3200" dirty="0"/>
              <a:t> </a:t>
            </a:r>
            <a:r>
              <a:rPr lang="en-CH" sz="3200" dirty="0" err="1"/>
              <a:t>verschieben</a:t>
            </a:r>
            <a:endParaRPr lang="en-CH" sz="3200" dirty="0"/>
          </a:p>
        </p:txBody>
      </p:sp>
      <p:sp>
        <p:nvSpPr>
          <p:cNvPr id="24" name="Rectangle 23">
            <a:extLst>
              <a:ext uri="{FF2B5EF4-FFF2-40B4-BE49-F238E27FC236}">
                <a16:creationId xmlns:a16="http://schemas.microsoft.com/office/drawing/2014/main" id="{32A19E15-097A-5EE3-A8CA-BAA66B97D0E7}"/>
              </a:ext>
            </a:extLst>
          </p:cNvPr>
          <p:cNvSpPr/>
          <p:nvPr/>
        </p:nvSpPr>
        <p:spPr>
          <a:xfrm>
            <a:off x="3615184" y="4362408"/>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Spalten</a:t>
            </a:r>
            <a:r>
              <a:rPr lang="en-CH" sz="3200" dirty="0"/>
              <a:t> </a:t>
            </a:r>
            <a:r>
              <a:rPr lang="en-CH" sz="3200" dirty="0" err="1"/>
              <a:t>mischen</a:t>
            </a:r>
            <a:endParaRPr lang="en-CH" sz="3200" dirty="0"/>
          </a:p>
        </p:txBody>
      </p:sp>
      <p:sp>
        <p:nvSpPr>
          <p:cNvPr id="25" name="Rectangle 24">
            <a:extLst>
              <a:ext uri="{FF2B5EF4-FFF2-40B4-BE49-F238E27FC236}">
                <a16:creationId xmlns:a16="http://schemas.microsoft.com/office/drawing/2014/main" id="{5191440C-C3A7-A7E8-800B-79437CB4C3ED}"/>
              </a:ext>
            </a:extLst>
          </p:cNvPr>
          <p:cNvSpPr/>
          <p:nvPr/>
        </p:nvSpPr>
        <p:spPr>
          <a:xfrm>
            <a:off x="3615184" y="5032221"/>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Schlussrunde</a:t>
            </a:r>
            <a:endParaRPr lang="en-CH" sz="3200" dirty="0"/>
          </a:p>
        </p:txBody>
      </p:sp>
      <p:cxnSp>
        <p:nvCxnSpPr>
          <p:cNvPr id="26" name="Connector: Elbow 25">
            <a:extLst>
              <a:ext uri="{FF2B5EF4-FFF2-40B4-BE49-F238E27FC236}">
                <a16:creationId xmlns:a16="http://schemas.microsoft.com/office/drawing/2014/main" id="{9BD1547A-8492-5D9A-2A7B-FB8AE9738EAE}"/>
              </a:ext>
            </a:extLst>
          </p:cNvPr>
          <p:cNvCxnSpPr>
            <a:stCxn id="24" idx="3"/>
            <a:endCxn id="21" idx="3"/>
          </p:cNvCxnSpPr>
          <p:nvPr/>
        </p:nvCxnSpPr>
        <p:spPr>
          <a:xfrm flipV="1">
            <a:off x="7750766" y="2616201"/>
            <a:ext cx="12700" cy="2009439"/>
          </a:xfrm>
          <a:prstGeom prst="bentConnector3">
            <a:avLst>
              <a:gd name="adj1" fmla="val 8563630"/>
            </a:avLst>
          </a:prstGeom>
          <a:ln w="123825">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B1AFD2A3-DD80-4591-9EE5-0E112F197FBB}"/>
              </a:ext>
            </a:extLst>
          </p:cNvPr>
          <p:cNvSpPr txBox="1"/>
          <p:nvPr/>
        </p:nvSpPr>
        <p:spPr>
          <a:xfrm>
            <a:off x="9045559" y="3620920"/>
            <a:ext cx="2772067" cy="369332"/>
          </a:xfrm>
          <a:prstGeom prst="rect">
            <a:avLst/>
          </a:prstGeom>
          <a:noFill/>
        </p:spPr>
        <p:txBody>
          <a:bodyPr wrap="square" rtlCol="0">
            <a:spAutoFit/>
          </a:bodyPr>
          <a:lstStyle/>
          <a:p>
            <a:r>
              <a:rPr lang="en-CH" dirty="0"/>
              <a:t>N R</a:t>
            </a:r>
            <a:r>
              <a:rPr lang="de-CH" dirty="0"/>
              <a:t>u</a:t>
            </a:r>
            <a:r>
              <a:rPr lang="en-CH" dirty="0" err="1"/>
              <a:t>nden</a:t>
            </a:r>
            <a:r>
              <a:rPr lang="en-CH" dirty="0"/>
              <a:t> </a:t>
            </a:r>
          </a:p>
        </p:txBody>
      </p:sp>
      <p:sp>
        <p:nvSpPr>
          <p:cNvPr id="30" name="TextBox 29">
            <a:extLst>
              <a:ext uri="{FF2B5EF4-FFF2-40B4-BE49-F238E27FC236}">
                <a16:creationId xmlns:a16="http://schemas.microsoft.com/office/drawing/2014/main" id="{42801DF5-FAD3-DE45-EE0B-8CB481391227}"/>
              </a:ext>
            </a:extLst>
          </p:cNvPr>
          <p:cNvSpPr txBox="1"/>
          <p:nvPr/>
        </p:nvSpPr>
        <p:spPr>
          <a:xfrm>
            <a:off x="832390" y="2645114"/>
            <a:ext cx="2239109" cy="584775"/>
          </a:xfrm>
          <a:prstGeom prst="rect">
            <a:avLst/>
          </a:prstGeom>
          <a:noFill/>
        </p:spPr>
        <p:txBody>
          <a:bodyPr wrap="square" rtlCol="0">
            <a:spAutoFit/>
          </a:bodyPr>
          <a:lstStyle/>
          <a:p>
            <a:r>
              <a:rPr lang="en-CH" sz="3200" dirty="0"/>
              <a:t>Konfusion</a:t>
            </a:r>
          </a:p>
        </p:txBody>
      </p:sp>
      <p:sp>
        <p:nvSpPr>
          <p:cNvPr id="31" name="TextBox 30">
            <a:extLst>
              <a:ext uri="{FF2B5EF4-FFF2-40B4-BE49-F238E27FC236}">
                <a16:creationId xmlns:a16="http://schemas.microsoft.com/office/drawing/2014/main" id="{A3679B29-5959-E71F-AFA5-69AD2BCE8513}"/>
              </a:ext>
            </a:extLst>
          </p:cNvPr>
          <p:cNvSpPr txBox="1"/>
          <p:nvPr/>
        </p:nvSpPr>
        <p:spPr>
          <a:xfrm>
            <a:off x="959496" y="3998345"/>
            <a:ext cx="1804646" cy="584775"/>
          </a:xfrm>
          <a:prstGeom prst="rect">
            <a:avLst/>
          </a:prstGeom>
          <a:noFill/>
        </p:spPr>
        <p:txBody>
          <a:bodyPr wrap="square" rtlCol="0">
            <a:spAutoFit/>
          </a:bodyPr>
          <a:lstStyle/>
          <a:p>
            <a:r>
              <a:rPr lang="en-CH" sz="3200" dirty="0"/>
              <a:t>Diffusion</a:t>
            </a:r>
          </a:p>
        </p:txBody>
      </p:sp>
      <p:sp>
        <p:nvSpPr>
          <p:cNvPr id="32" name="Left Brace 31">
            <a:extLst>
              <a:ext uri="{FF2B5EF4-FFF2-40B4-BE49-F238E27FC236}">
                <a16:creationId xmlns:a16="http://schemas.microsoft.com/office/drawing/2014/main" id="{BB9C0FB3-188E-0A0F-115C-F4BC0512E8DA}"/>
              </a:ext>
            </a:extLst>
          </p:cNvPr>
          <p:cNvSpPr/>
          <p:nvPr/>
        </p:nvSpPr>
        <p:spPr>
          <a:xfrm>
            <a:off x="2825262" y="3692595"/>
            <a:ext cx="390431" cy="119627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33" name="Left Brace 32">
            <a:extLst>
              <a:ext uri="{FF2B5EF4-FFF2-40B4-BE49-F238E27FC236}">
                <a16:creationId xmlns:a16="http://schemas.microsoft.com/office/drawing/2014/main" id="{EDFA7739-B949-6BD0-C8D4-B842ACFBC37A}"/>
              </a:ext>
            </a:extLst>
          </p:cNvPr>
          <p:cNvSpPr/>
          <p:nvPr/>
        </p:nvSpPr>
        <p:spPr>
          <a:xfrm>
            <a:off x="2855471" y="2377939"/>
            <a:ext cx="390431" cy="119627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34" name="TextBox 33">
            <a:extLst>
              <a:ext uri="{FF2B5EF4-FFF2-40B4-BE49-F238E27FC236}">
                <a16:creationId xmlns:a16="http://schemas.microsoft.com/office/drawing/2014/main" id="{2934B08C-970F-EEC6-047C-1844BD477C63}"/>
              </a:ext>
            </a:extLst>
          </p:cNvPr>
          <p:cNvSpPr txBox="1"/>
          <p:nvPr/>
        </p:nvSpPr>
        <p:spPr>
          <a:xfrm>
            <a:off x="9045559" y="343100"/>
            <a:ext cx="3036084" cy="1569660"/>
          </a:xfrm>
          <a:prstGeom prst="rect">
            <a:avLst/>
          </a:prstGeom>
          <a:noFill/>
        </p:spPr>
        <p:txBody>
          <a:bodyPr wrap="square" rtlCol="0">
            <a:spAutoFit/>
          </a:bodyPr>
          <a:lstStyle/>
          <a:p>
            <a:r>
              <a:rPr lang="en-CH" sz="3200" dirty="0" err="1"/>
              <a:t>Verstärken</a:t>
            </a:r>
            <a:r>
              <a:rPr lang="en-CH" sz="3200" dirty="0"/>
              <a:t> der Konfusion und Diffusion</a:t>
            </a:r>
          </a:p>
        </p:txBody>
      </p:sp>
      <p:sp>
        <p:nvSpPr>
          <p:cNvPr id="35" name="Arrow: Down 34">
            <a:extLst>
              <a:ext uri="{FF2B5EF4-FFF2-40B4-BE49-F238E27FC236}">
                <a16:creationId xmlns:a16="http://schemas.microsoft.com/office/drawing/2014/main" id="{BADF811F-2F24-A307-6B92-0AF119821E3D}"/>
              </a:ext>
            </a:extLst>
          </p:cNvPr>
          <p:cNvSpPr/>
          <p:nvPr/>
        </p:nvSpPr>
        <p:spPr>
          <a:xfrm rot="1090048">
            <a:off x="9867382" y="2020470"/>
            <a:ext cx="339969" cy="14927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7564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137FFB-D618-21CD-B4D7-6D7127136D50}"/>
              </a:ext>
            </a:extLst>
          </p:cNvPr>
          <p:cNvGraphicFramePr>
            <a:graphicFrameLocks noGrp="1"/>
          </p:cNvGraphicFramePr>
          <p:nvPr>
            <p:ph idx="1"/>
            <p:extLst>
              <p:ext uri="{D42A27DB-BD31-4B8C-83A1-F6EECF244321}">
                <p14:modId xmlns:p14="http://schemas.microsoft.com/office/powerpoint/2010/main" val="1342102196"/>
              </p:ext>
            </p:extLst>
          </p:nvPr>
        </p:nvGraphicFramePr>
        <p:xfrm>
          <a:off x="838200" y="1919288"/>
          <a:ext cx="750169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BD0CC79-5F5C-CA3F-5692-1AAEB07C7DCC}"/>
              </a:ext>
            </a:extLst>
          </p:cNvPr>
          <p:cNvPicPr>
            <a:picLocks/>
          </p:cNvPicPr>
          <p:nvPr/>
        </p:nvPicPr>
        <p:blipFill>
          <a:blip r:embed="rId7"/>
          <a:stretch>
            <a:fillRect/>
          </a:stretch>
        </p:blipFill>
        <p:spPr>
          <a:xfrm>
            <a:off x="8545484" y="2121131"/>
            <a:ext cx="1625600" cy="1625600"/>
          </a:xfrm>
          <a:prstGeom prst="rect">
            <a:avLst/>
          </a:prstGeom>
        </p:spPr>
      </p:pic>
      <p:pic>
        <p:nvPicPr>
          <p:cNvPr id="6" name="Picture 5">
            <a:extLst>
              <a:ext uri="{FF2B5EF4-FFF2-40B4-BE49-F238E27FC236}">
                <a16:creationId xmlns:a16="http://schemas.microsoft.com/office/drawing/2014/main" id="{C49B6D19-27C7-A2ED-5E81-F736634AD293}"/>
              </a:ext>
            </a:extLst>
          </p:cNvPr>
          <p:cNvPicPr>
            <a:picLocks/>
          </p:cNvPicPr>
          <p:nvPr/>
        </p:nvPicPr>
        <p:blipFill>
          <a:blip r:embed="rId8"/>
          <a:stretch>
            <a:fillRect/>
          </a:stretch>
        </p:blipFill>
        <p:spPr>
          <a:xfrm>
            <a:off x="7952014" y="4177174"/>
            <a:ext cx="1625600" cy="1625600"/>
          </a:xfrm>
          <a:prstGeom prst="rect">
            <a:avLst/>
          </a:prstGeom>
        </p:spPr>
      </p:pic>
      <p:pic>
        <p:nvPicPr>
          <p:cNvPr id="1030" name="Picture 6" descr="WiFi oder WLAN - was ist der Unterschied? | heise online">
            <a:extLst>
              <a:ext uri="{FF2B5EF4-FFF2-40B4-BE49-F238E27FC236}">
                <a16:creationId xmlns:a16="http://schemas.microsoft.com/office/drawing/2014/main" id="{ACDD1246-A310-7B52-04E1-6495310113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436" y="3902767"/>
            <a:ext cx="1933517" cy="1087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whatsapp">
            <a:extLst>
              <a:ext uri="{FF2B5EF4-FFF2-40B4-BE49-F238E27FC236}">
                <a16:creationId xmlns:a16="http://schemas.microsoft.com/office/drawing/2014/main" id="{77921E0A-2E1D-301E-2554-CDF9669C94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76678" y="833438"/>
            <a:ext cx="1676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6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157752-768D-54A2-AAD5-FDB53DDEFD07}"/>
              </a:ext>
            </a:extLst>
          </p:cNvPr>
          <p:cNvPicPr>
            <a:picLocks/>
          </p:cNvPicPr>
          <p:nvPr/>
        </p:nvPicPr>
        <p:blipFill>
          <a:blip r:embed="rId3"/>
          <a:stretch>
            <a:fillRect/>
          </a:stretch>
        </p:blipFill>
        <p:spPr>
          <a:xfrm>
            <a:off x="541475" y="1986571"/>
            <a:ext cx="3479370" cy="2728585"/>
          </a:xfrm>
          <a:prstGeom prst="rect">
            <a:avLst/>
          </a:prstGeom>
        </p:spPr>
      </p:pic>
      <p:pic>
        <p:nvPicPr>
          <p:cNvPr id="1026" name="Picture 2" descr="Firefox - Wikipedia">
            <a:extLst>
              <a:ext uri="{FF2B5EF4-FFF2-40B4-BE49-F238E27FC236}">
                <a16:creationId xmlns:a16="http://schemas.microsoft.com/office/drawing/2014/main" id="{4BCBDB05-9CB5-3CFB-E128-95F483F0A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67" y="4119767"/>
            <a:ext cx="927244" cy="9272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97DDD92-3AA9-43C6-FD97-8BC819EBB939}"/>
              </a:ext>
            </a:extLst>
          </p:cNvPr>
          <p:cNvPicPr>
            <a:picLocks/>
          </p:cNvPicPr>
          <p:nvPr/>
        </p:nvPicPr>
        <p:blipFill>
          <a:blip r:embed="rId5"/>
          <a:stretch>
            <a:fillRect/>
          </a:stretch>
        </p:blipFill>
        <p:spPr>
          <a:xfrm>
            <a:off x="433525" y="4174837"/>
            <a:ext cx="847006" cy="817104"/>
          </a:xfrm>
          <a:prstGeom prst="rect">
            <a:avLst/>
          </a:prstGeom>
        </p:spPr>
      </p:pic>
      <p:pic>
        <p:nvPicPr>
          <p:cNvPr id="12" name="Picture 11">
            <a:extLst>
              <a:ext uri="{FF2B5EF4-FFF2-40B4-BE49-F238E27FC236}">
                <a16:creationId xmlns:a16="http://schemas.microsoft.com/office/drawing/2014/main" id="{910CC678-6891-F6EB-CFA8-1FA38278305C}"/>
              </a:ext>
            </a:extLst>
          </p:cNvPr>
          <p:cNvPicPr>
            <a:picLocks/>
          </p:cNvPicPr>
          <p:nvPr/>
        </p:nvPicPr>
        <p:blipFill>
          <a:blip r:embed="rId6"/>
          <a:stretch>
            <a:fillRect/>
          </a:stretch>
        </p:blipFill>
        <p:spPr>
          <a:xfrm>
            <a:off x="8765310" y="2551546"/>
            <a:ext cx="2549236" cy="2212101"/>
          </a:xfrm>
          <a:prstGeom prst="rect">
            <a:avLst/>
          </a:prstGeom>
        </p:spPr>
      </p:pic>
      <p:cxnSp>
        <p:nvCxnSpPr>
          <p:cNvPr id="15" name="Connector: Elbow 14">
            <a:extLst>
              <a:ext uri="{FF2B5EF4-FFF2-40B4-BE49-F238E27FC236}">
                <a16:creationId xmlns:a16="http://schemas.microsoft.com/office/drawing/2014/main" id="{7A40ECD5-A931-DBA0-DC88-9FF4C64CA1F5}"/>
              </a:ext>
            </a:extLst>
          </p:cNvPr>
          <p:cNvCxnSpPr>
            <a:cxnSpLocks/>
            <a:endCxn id="12" idx="0"/>
          </p:cNvCxnSpPr>
          <p:nvPr/>
        </p:nvCxnSpPr>
        <p:spPr>
          <a:xfrm>
            <a:off x="7832437" y="994455"/>
            <a:ext cx="2207491" cy="1557091"/>
          </a:xfrm>
          <a:prstGeom prst="bentConnector2">
            <a:avLst/>
          </a:prstGeom>
          <a:ln w="8890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7961E76-E92C-61AC-D90B-186CA874C202}"/>
              </a:ext>
            </a:extLst>
          </p:cNvPr>
          <p:cNvSpPr txBox="1"/>
          <p:nvPr/>
        </p:nvSpPr>
        <p:spPr>
          <a:xfrm>
            <a:off x="6234546" y="1622591"/>
            <a:ext cx="1597891" cy="369332"/>
          </a:xfrm>
          <a:prstGeom prst="rect">
            <a:avLst/>
          </a:prstGeom>
          <a:noFill/>
        </p:spPr>
        <p:txBody>
          <a:bodyPr wrap="square" rtlCol="0">
            <a:spAutoFit/>
          </a:bodyPr>
          <a:lstStyle/>
          <a:p>
            <a:r>
              <a:rPr lang="en-CH" dirty="0"/>
              <a:t>Internet</a:t>
            </a:r>
          </a:p>
        </p:txBody>
      </p:sp>
      <p:cxnSp>
        <p:nvCxnSpPr>
          <p:cNvPr id="20" name="Connector: Elbow 19">
            <a:extLst>
              <a:ext uri="{FF2B5EF4-FFF2-40B4-BE49-F238E27FC236}">
                <a16:creationId xmlns:a16="http://schemas.microsoft.com/office/drawing/2014/main" id="{5DAC657B-DAB2-0AC5-C1FB-837F2FC16EA3}"/>
              </a:ext>
            </a:extLst>
          </p:cNvPr>
          <p:cNvCxnSpPr>
            <a:cxnSpLocks/>
            <a:stCxn id="1026" idx="0"/>
          </p:cNvCxnSpPr>
          <p:nvPr/>
        </p:nvCxnSpPr>
        <p:spPr>
          <a:xfrm rot="5400000" flipH="1" flipV="1">
            <a:off x="3237057" y="-475613"/>
            <a:ext cx="3125312" cy="6065448"/>
          </a:xfrm>
          <a:prstGeom prst="bentConnector2">
            <a:avLst/>
          </a:prstGeom>
          <a:ln w="88900"/>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35891963-F6EC-7262-D5BF-30C877809AFC}"/>
              </a:ext>
            </a:extLst>
          </p:cNvPr>
          <p:cNvPicPr>
            <a:picLocks/>
          </p:cNvPicPr>
          <p:nvPr/>
        </p:nvPicPr>
        <p:blipFill>
          <a:blip r:embed="rId7"/>
          <a:stretch>
            <a:fillRect/>
          </a:stretch>
        </p:blipFill>
        <p:spPr>
          <a:xfrm>
            <a:off x="4344287" y="350872"/>
            <a:ext cx="951345" cy="1016000"/>
          </a:xfrm>
          <a:prstGeom prst="rect">
            <a:avLst/>
          </a:prstGeom>
        </p:spPr>
      </p:pic>
      <p:pic>
        <p:nvPicPr>
          <p:cNvPr id="24" name="Picture 23">
            <a:extLst>
              <a:ext uri="{FF2B5EF4-FFF2-40B4-BE49-F238E27FC236}">
                <a16:creationId xmlns:a16="http://schemas.microsoft.com/office/drawing/2014/main" id="{CB41216E-6DF7-A86F-43A5-64AAF67032E0}"/>
              </a:ext>
            </a:extLst>
          </p:cNvPr>
          <p:cNvPicPr>
            <a:picLocks/>
          </p:cNvPicPr>
          <p:nvPr/>
        </p:nvPicPr>
        <p:blipFill>
          <a:blip r:embed="rId8"/>
          <a:stretch>
            <a:fillRect/>
          </a:stretch>
        </p:blipFill>
        <p:spPr>
          <a:xfrm>
            <a:off x="4953718" y="2317909"/>
            <a:ext cx="877454" cy="889000"/>
          </a:xfrm>
          <a:prstGeom prst="rect">
            <a:avLst/>
          </a:prstGeom>
        </p:spPr>
      </p:pic>
      <p:pic>
        <p:nvPicPr>
          <p:cNvPr id="25" name="Picture 24">
            <a:extLst>
              <a:ext uri="{FF2B5EF4-FFF2-40B4-BE49-F238E27FC236}">
                <a16:creationId xmlns:a16="http://schemas.microsoft.com/office/drawing/2014/main" id="{B955847F-7D68-8C21-137E-4C80FFFF6B79}"/>
              </a:ext>
            </a:extLst>
          </p:cNvPr>
          <p:cNvPicPr>
            <a:picLocks/>
          </p:cNvPicPr>
          <p:nvPr/>
        </p:nvPicPr>
        <p:blipFill>
          <a:blip r:embed="rId9"/>
          <a:stretch>
            <a:fillRect/>
          </a:stretch>
        </p:blipFill>
        <p:spPr>
          <a:xfrm>
            <a:off x="4981596" y="1251949"/>
            <a:ext cx="877455" cy="1042102"/>
          </a:xfrm>
          <a:prstGeom prst="rect">
            <a:avLst/>
          </a:prstGeom>
        </p:spPr>
      </p:pic>
      <p:sp>
        <p:nvSpPr>
          <p:cNvPr id="26" name="TextBox 25">
            <a:extLst>
              <a:ext uri="{FF2B5EF4-FFF2-40B4-BE49-F238E27FC236}">
                <a16:creationId xmlns:a16="http://schemas.microsoft.com/office/drawing/2014/main" id="{CFA9DC6A-5E91-B9C4-5671-108EBCBB63DC}"/>
              </a:ext>
            </a:extLst>
          </p:cNvPr>
          <p:cNvSpPr txBox="1"/>
          <p:nvPr/>
        </p:nvSpPr>
        <p:spPr>
          <a:xfrm>
            <a:off x="4272549" y="1281547"/>
            <a:ext cx="1597891" cy="584775"/>
          </a:xfrm>
          <a:prstGeom prst="rect">
            <a:avLst/>
          </a:prstGeom>
          <a:noFill/>
        </p:spPr>
        <p:txBody>
          <a:bodyPr wrap="square" rtlCol="0">
            <a:spAutoFit/>
          </a:bodyPr>
          <a:lstStyle/>
          <a:p>
            <a:r>
              <a:rPr lang="en-CH" sz="3200" b="1" dirty="0"/>
              <a:t>AES</a:t>
            </a:r>
          </a:p>
        </p:txBody>
      </p:sp>
      <p:pic>
        <p:nvPicPr>
          <p:cNvPr id="11" name="Picture 10">
            <a:extLst>
              <a:ext uri="{FF2B5EF4-FFF2-40B4-BE49-F238E27FC236}">
                <a16:creationId xmlns:a16="http://schemas.microsoft.com/office/drawing/2014/main" id="{B3932A14-56C2-F31F-0730-96F422E5C915}"/>
              </a:ext>
            </a:extLst>
          </p:cNvPr>
          <p:cNvPicPr>
            <a:picLocks/>
          </p:cNvPicPr>
          <p:nvPr/>
        </p:nvPicPr>
        <p:blipFill>
          <a:blip r:embed="rId10"/>
          <a:stretch>
            <a:fillRect/>
          </a:stretch>
        </p:blipFill>
        <p:spPr>
          <a:xfrm>
            <a:off x="5957455" y="181657"/>
            <a:ext cx="1625600" cy="1625600"/>
          </a:xfrm>
          <a:prstGeom prst="rect">
            <a:avLst/>
          </a:prstGeom>
        </p:spPr>
      </p:pic>
    </p:spTree>
    <p:extLst>
      <p:ext uri="{BB962C8B-B14F-4D97-AF65-F5344CB8AC3E}">
        <p14:creationId xmlns:p14="http://schemas.microsoft.com/office/powerpoint/2010/main" val="356931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B2A12-78BE-8F4A-290E-A32E7F565E70}"/>
              </a:ext>
            </a:extLst>
          </p:cNvPr>
          <p:cNvSpPr>
            <a:spLocks noGrp="1"/>
          </p:cNvSpPr>
          <p:nvPr>
            <p:ph type="title"/>
          </p:nvPr>
        </p:nvSpPr>
        <p:spPr/>
        <p:txBody>
          <a:bodyPr/>
          <a:lstStyle/>
          <a:p>
            <a:r>
              <a:rPr lang="en-CH" dirty="0" err="1"/>
              <a:t>Rückblick</a:t>
            </a:r>
            <a:r>
              <a:rPr lang="en-CH" dirty="0"/>
              <a:t>: Caesar-</a:t>
            </a:r>
            <a:r>
              <a:rPr lang="en-CH" dirty="0" err="1"/>
              <a:t>Verschlüsselung</a:t>
            </a:r>
            <a:endParaRPr lang="en-CH" dirty="0"/>
          </a:p>
        </p:txBody>
      </p:sp>
      <p:sp>
        <p:nvSpPr>
          <p:cNvPr id="6" name="Rectangle 5">
            <a:extLst>
              <a:ext uri="{FF2B5EF4-FFF2-40B4-BE49-F238E27FC236}">
                <a16:creationId xmlns:a16="http://schemas.microsoft.com/office/drawing/2014/main" id="{1DD40F84-8DDD-532F-1184-B00D2F605056}"/>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B65BE9C9-DEDA-0F0A-9024-D188DDA6F492}"/>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9" name="Straight Arrow Connector 8">
            <a:extLst>
              <a:ext uri="{FF2B5EF4-FFF2-40B4-BE49-F238E27FC236}">
                <a16:creationId xmlns:a16="http://schemas.microsoft.com/office/drawing/2014/main" id="{23B1B38A-7333-AA3B-7FF5-A96B51E1B221}"/>
              </a:ext>
            </a:extLst>
          </p:cNvPr>
          <p:cNvCxnSpPr>
            <a:endCxn id="6" idx="1"/>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AAD7FBC-EEB0-747B-7926-28B43E78EF11}"/>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A26FF1C8-7317-2287-A646-5E5B587EA799}"/>
              </a:ext>
            </a:extLst>
          </p:cNvPr>
          <p:cNvPicPr>
            <a:picLocks/>
          </p:cNvPicPr>
          <p:nvPr/>
        </p:nvPicPr>
        <p:blipFill>
          <a:blip r:embed="rId3"/>
          <a:stretch>
            <a:fillRect/>
          </a:stretch>
        </p:blipFill>
        <p:spPr>
          <a:xfrm>
            <a:off x="1320799" y="5550533"/>
            <a:ext cx="692727" cy="815109"/>
          </a:xfrm>
          <a:prstGeom prst="rect">
            <a:avLst/>
          </a:prstGeom>
        </p:spPr>
      </p:pic>
      <p:pic>
        <p:nvPicPr>
          <p:cNvPr id="15" name="Picture 14">
            <a:extLst>
              <a:ext uri="{FF2B5EF4-FFF2-40B4-BE49-F238E27FC236}">
                <a16:creationId xmlns:a16="http://schemas.microsoft.com/office/drawing/2014/main" id="{2D2FDF5B-906B-6359-C858-0B8AE7E7C632}"/>
              </a:ext>
            </a:extLst>
          </p:cNvPr>
          <p:cNvPicPr>
            <a:picLocks/>
          </p:cNvPicPr>
          <p:nvPr/>
        </p:nvPicPr>
        <p:blipFill>
          <a:blip r:embed="rId4"/>
          <a:stretch>
            <a:fillRect/>
          </a:stretch>
        </p:blipFill>
        <p:spPr>
          <a:xfrm>
            <a:off x="1159165" y="1893817"/>
            <a:ext cx="734289" cy="812453"/>
          </a:xfrm>
          <a:prstGeom prst="rect">
            <a:avLst/>
          </a:prstGeom>
        </p:spPr>
      </p:pic>
      <p:sp>
        <p:nvSpPr>
          <p:cNvPr id="16" name="TextBox 15">
            <a:extLst>
              <a:ext uri="{FF2B5EF4-FFF2-40B4-BE49-F238E27FC236}">
                <a16:creationId xmlns:a16="http://schemas.microsoft.com/office/drawing/2014/main" id="{8518C103-694E-18B9-A130-F86893233306}"/>
              </a:ext>
            </a:extLst>
          </p:cNvPr>
          <p:cNvSpPr txBox="1"/>
          <p:nvPr/>
        </p:nvSpPr>
        <p:spPr>
          <a:xfrm>
            <a:off x="1946563" y="1907631"/>
            <a:ext cx="2221346" cy="369332"/>
          </a:xfrm>
          <a:prstGeom prst="rect">
            <a:avLst/>
          </a:prstGeom>
          <a:noFill/>
        </p:spPr>
        <p:txBody>
          <a:bodyPr wrap="square" rtlCol="0">
            <a:spAutoFit/>
          </a:bodyPr>
          <a:lstStyle/>
          <a:p>
            <a:r>
              <a:rPr lang="en-CH" dirty="0" err="1"/>
              <a:t>Schlüssel</a:t>
            </a:r>
            <a:r>
              <a:rPr lang="en-CH" dirty="0"/>
              <a:t>: D (</a:t>
            </a:r>
            <a:r>
              <a:rPr lang="en-CH" dirty="0" err="1"/>
              <a:t>oder</a:t>
            </a:r>
            <a:r>
              <a:rPr lang="en-CH" dirty="0"/>
              <a:t> 3)</a:t>
            </a:r>
          </a:p>
        </p:txBody>
      </p:sp>
      <p:sp>
        <p:nvSpPr>
          <p:cNvPr id="18" name="TextBox 17">
            <a:extLst>
              <a:ext uri="{FF2B5EF4-FFF2-40B4-BE49-F238E27FC236}">
                <a16:creationId xmlns:a16="http://schemas.microsoft.com/office/drawing/2014/main" id="{8AF83597-3949-241D-5F25-6CF236BBC778}"/>
              </a:ext>
            </a:extLst>
          </p:cNvPr>
          <p:cNvSpPr txBox="1"/>
          <p:nvPr/>
        </p:nvSpPr>
        <p:spPr>
          <a:xfrm>
            <a:off x="6241472" y="395290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pic>
        <p:nvPicPr>
          <p:cNvPr id="17" name="Picture 16">
            <a:extLst>
              <a:ext uri="{FF2B5EF4-FFF2-40B4-BE49-F238E27FC236}">
                <a16:creationId xmlns:a16="http://schemas.microsoft.com/office/drawing/2014/main" id="{8234C922-E5C4-8891-4F65-15E8F465EEF2}"/>
              </a:ext>
            </a:extLst>
          </p:cNvPr>
          <p:cNvPicPr>
            <a:picLocks/>
          </p:cNvPicPr>
          <p:nvPr/>
        </p:nvPicPr>
        <p:blipFill>
          <a:blip r:embed="rId5"/>
          <a:stretch>
            <a:fillRect/>
          </a:stretch>
        </p:blipFill>
        <p:spPr>
          <a:xfrm>
            <a:off x="9615055" y="3980873"/>
            <a:ext cx="1625600" cy="1625600"/>
          </a:xfrm>
          <a:prstGeom prst="rect">
            <a:avLst/>
          </a:prstGeom>
        </p:spPr>
      </p:pic>
    </p:spTree>
    <p:extLst>
      <p:ext uri="{BB962C8B-B14F-4D97-AF65-F5344CB8AC3E}">
        <p14:creationId xmlns:p14="http://schemas.microsoft.com/office/powerpoint/2010/main" val="145094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B2A12-78BE-8F4A-290E-A32E7F565E70}"/>
              </a:ext>
            </a:extLst>
          </p:cNvPr>
          <p:cNvSpPr>
            <a:spLocks noGrp="1"/>
          </p:cNvSpPr>
          <p:nvPr>
            <p:ph type="title"/>
          </p:nvPr>
        </p:nvSpPr>
        <p:spPr/>
        <p:txBody>
          <a:bodyPr/>
          <a:lstStyle/>
          <a:p>
            <a:r>
              <a:rPr lang="en-CH" dirty="0" err="1"/>
              <a:t>Rückblick</a:t>
            </a:r>
            <a:r>
              <a:rPr lang="en-CH" dirty="0"/>
              <a:t>: Caesar-</a:t>
            </a:r>
            <a:r>
              <a:rPr lang="en-CH" dirty="0" err="1"/>
              <a:t>Verschlüsselung</a:t>
            </a:r>
            <a:endParaRPr lang="en-CH" dirty="0"/>
          </a:p>
        </p:txBody>
      </p:sp>
      <p:sp>
        <p:nvSpPr>
          <p:cNvPr id="6" name="Rectangle 5">
            <a:extLst>
              <a:ext uri="{FF2B5EF4-FFF2-40B4-BE49-F238E27FC236}">
                <a16:creationId xmlns:a16="http://schemas.microsoft.com/office/drawing/2014/main" id="{1DD40F84-8DDD-532F-1184-B00D2F605056}"/>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Rectangle 4">
            <a:extLst>
              <a:ext uri="{FF2B5EF4-FFF2-40B4-BE49-F238E27FC236}">
                <a16:creationId xmlns:a16="http://schemas.microsoft.com/office/drawing/2014/main" id="{DE4EE136-0077-46D0-16CC-E7FE788DFB24}"/>
              </a:ext>
            </a:extLst>
          </p:cNvPr>
          <p:cNvSpPr/>
          <p:nvPr/>
        </p:nvSpPr>
        <p:spPr>
          <a:xfrm>
            <a:off x="4137891" y="45165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pic>
        <p:nvPicPr>
          <p:cNvPr id="2" name="Picture 1">
            <a:extLst>
              <a:ext uri="{FF2B5EF4-FFF2-40B4-BE49-F238E27FC236}">
                <a16:creationId xmlns:a16="http://schemas.microsoft.com/office/drawing/2014/main" id="{859B5EE0-0AB3-81EF-7FD5-4E4143A4ECD5}"/>
              </a:ext>
            </a:extLst>
          </p:cNvPr>
          <p:cNvPicPr>
            <a:picLocks/>
          </p:cNvPicPr>
          <p:nvPr/>
        </p:nvPicPr>
        <p:blipFill>
          <a:blip r:embed="rId2"/>
          <a:stretch>
            <a:fillRect/>
          </a:stretch>
        </p:blipFill>
        <p:spPr>
          <a:xfrm>
            <a:off x="4338354" y="3953250"/>
            <a:ext cx="734289" cy="812453"/>
          </a:xfrm>
          <a:prstGeom prst="rect">
            <a:avLst/>
          </a:prstGeom>
        </p:spPr>
      </p:pic>
      <p:sp>
        <p:nvSpPr>
          <p:cNvPr id="17" name="TextBox 16">
            <a:extLst>
              <a:ext uri="{FF2B5EF4-FFF2-40B4-BE49-F238E27FC236}">
                <a16:creationId xmlns:a16="http://schemas.microsoft.com/office/drawing/2014/main" id="{87934E33-BC8E-7CC8-AB36-B7A97DDC160F}"/>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18" name="Straight Arrow Connector 17">
            <a:extLst>
              <a:ext uri="{FF2B5EF4-FFF2-40B4-BE49-F238E27FC236}">
                <a16:creationId xmlns:a16="http://schemas.microsoft.com/office/drawing/2014/main" id="{9E6C2702-B4B9-CC7A-04BB-F57E251718DD}"/>
              </a:ext>
            </a:extLst>
          </p:cNvPr>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17A645A1-7F4C-720F-F71C-58670383BD95}"/>
              </a:ext>
            </a:extLst>
          </p:cNvPr>
          <p:cNvPicPr>
            <a:picLocks/>
          </p:cNvPicPr>
          <p:nvPr/>
        </p:nvPicPr>
        <p:blipFill>
          <a:blip r:embed="rId3"/>
          <a:stretch>
            <a:fillRect/>
          </a:stretch>
        </p:blipFill>
        <p:spPr>
          <a:xfrm>
            <a:off x="1320799" y="5550533"/>
            <a:ext cx="692727" cy="815109"/>
          </a:xfrm>
          <a:prstGeom prst="rect">
            <a:avLst/>
          </a:prstGeom>
        </p:spPr>
      </p:pic>
      <p:pic>
        <p:nvPicPr>
          <p:cNvPr id="20" name="Picture 19">
            <a:extLst>
              <a:ext uri="{FF2B5EF4-FFF2-40B4-BE49-F238E27FC236}">
                <a16:creationId xmlns:a16="http://schemas.microsoft.com/office/drawing/2014/main" id="{AFF2C637-F5DB-6F3B-B660-BBF6C2278B2A}"/>
              </a:ext>
            </a:extLst>
          </p:cNvPr>
          <p:cNvPicPr>
            <a:picLocks/>
          </p:cNvPicPr>
          <p:nvPr/>
        </p:nvPicPr>
        <p:blipFill>
          <a:blip r:embed="rId4"/>
          <a:stretch>
            <a:fillRect/>
          </a:stretch>
        </p:blipFill>
        <p:spPr>
          <a:xfrm>
            <a:off x="9615055" y="3980873"/>
            <a:ext cx="1625600" cy="1625600"/>
          </a:xfrm>
          <a:prstGeom prst="rect">
            <a:avLst/>
          </a:prstGeom>
        </p:spPr>
      </p:pic>
      <p:cxnSp>
        <p:nvCxnSpPr>
          <p:cNvPr id="21" name="Straight Arrow Connector 20">
            <a:extLst>
              <a:ext uri="{FF2B5EF4-FFF2-40B4-BE49-F238E27FC236}">
                <a16:creationId xmlns:a16="http://schemas.microsoft.com/office/drawing/2014/main" id="{496BB17E-D0D9-A42F-0B37-FFABE8A9BF37}"/>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3" name="Table 2">
            <a:extLst>
              <a:ext uri="{FF2B5EF4-FFF2-40B4-BE49-F238E27FC236}">
                <a16:creationId xmlns:a16="http://schemas.microsoft.com/office/drawing/2014/main" id="{FC5FF0C0-97AC-66B9-4EFB-F42DD0861EDD}"/>
              </a:ext>
            </a:extLst>
          </p:cNvPr>
          <p:cNvGraphicFramePr>
            <a:graphicFrameLocks noGrp="1"/>
          </p:cNvGraphicFramePr>
          <p:nvPr>
            <p:extLst>
              <p:ext uri="{D42A27DB-BD31-4B8C-83A1-F6EECF244321}">
                <p14:modId xmlns:p14="http://schemas.microsoft.com/office/powerpoint/2010/main" val="2014673978"/>
              </p:ext>
            </p:extLst>
          </p:nvPr>
        </p:nvGraphicFramePr>
        <p:xfrm>
          <a:off x="792018" y="1687051"/>
          <a:ext cx="7826962" cy="741680"/>
        </p:xfrm>
        <a:graphic>
          <a:graphicData uri="http://schemas.openxmlformats.org/drawingml/2006/table">
            <a:tbl>
              <a:tblPr firstRow="1" bandRow="1">
                <a:tableStyleId>{5C22544A-7EE6-4342-B048-85BDC9FD1C3A}</a:tableStyleId>
              </a:tblPr>
              <a:tblGrid>
                <a:gridCol w="301037">
                  <a:extLst>
                    <a:ext uri="{9D8B030D-6E8A-4147-A177-3AD203B41FA5}">
                      <a16:colId xmlns:a16="http://schemas.microsoft.com/office/drawing/2014/main" val="1454791547"/>
                    </a:ext>
                  </a:extLst>
                </a:gridCol>
                <a:gridCol w="301037">
                  <a:extLst>
                    <a:ext uri="{9D8B030D-6E8A-4147-A177-3AD203B41FA5}">
                      <a16:colId xmlns:a16="http://schemas.microsoft.com/office/drawing/2014/main" val="3282836460"/>
                    </a:ext>
                  </a:extLst>
                </a:gridCol>
                <a:gridCol w="301037">
                  <a:extLst>
                    <a:ext uri="{9D8B030D-6E8A-4147-A177-3AD203B41FA5}">
                      <a16:colId xmlns:a16="http://schemas.microsoft.com/office/drawing/2014/main" val="3215035742"/>
                    </a:ext>
                  </a:extLst>
                </a:gridCol>
                <a:gridCol w="301037">
                  <a:extLst>
                    <a:ext uri="{9D8B030D-6E8A-4147-A177-3AD203B41FA5}">
                      <a16:colId xmlns:a16="http://schemas.microsoft.com/office/drawing/2014/main" val="838432343"/>
                    </a:ext>
                  </a:extLst>
                </a:gridCol>
                <a:gridCol w="301037">
                  <a:extLst>
                    <a:ext uri="{9D8B030D-6E8A-4147-A177-3AD203B41FA5}">
                      <a16:colId xmlns:a16="http://schemas.microsoft.com/office/drawing/2014/main" val="215529997"/>
                    </a:ext>
                  </a:extLst>
                </a:gridCol>
                <a:gridCol w="301037">
                  <a:extLst>
                    <a:ext uri="{9D8B030D-6E8A-4147-A177-3AD203B41FA5}">
                      <a16:colId xmlns:a16="http://schemas.microsoft.com/office/drawing/2014/main" val="3450957130"/>
                    </a:ext>
                  </a:extLst>
                </a:gridCol>
                <a:gridCol w="301037">
                  <a:extLst>
                    <a:ext uri="{9D8B030D-6E8A-4147-A177-3AD203B41FA5}">
                      <a16:colId xmlns:a16="http://schemas.microsoft.com/office/drawing/2014/main" val="548923111"/>
                    </a:ext>
                  </a:extLst>
                </a:gridCol>
                <a:gridCol w="301037">
                  <a:extLst>
                    <a:ext uri="{9D8B030D-6E8A-4147-A177-3AD203B41FA5}">
                      <a16:colId xmlns:a16="http://schemas.microsoft.com/office/drawing/2014/main" val="2537374903"/>
                    </a:ext>
                  </a:extLst>
                </a:gridCol>
                <a:gridCol w="301037">
                  <a:extLst>
                    <a:ext uri="{9D8B030D-6E8A-4147-A177-3AD203B41FA5}">
                      <a16:colId xmlns:a16="http://schemas.microsoft.com/office/drawing/2014/main" val="860474000"/>
                    </a:ext>
                  </a:extLst>
                </a:gridCol>
                <a:gridCol w="301037">
                  <a:extLst>
                    <a:ext uri="{9D8B030D-6E8A-4147-A177-3AD203B41FA5}">
                      <a16:colId xmlns:a16="http://schemas.microsoft.com/office/drawing/2014/main" val="3442329689"/>
                    </a:ext>
                  </a:extLst>
                </a:gridCol>
                <a:gridCol w="301037">
                  <a:extLst>
                    <a:ext uri="{9D8B030D-6E8A-4147-A177-3AD203B41FA5}">
                      <a16:colId xmlns:a16="http://schemas.microsoft.com/office/drawing/2014/main" val="3601444081"/>
                    </a:ext>
                  </a:extLst>
                </a:gridCol>
                <a:gridCol w="301037">
                  <a:extLst>
                    <a:ext uri="{9D8B030D-6E8A-4147-A177-3AD203B41FA5}">
                      <a16:colId xmlns:a16="http://schemas.microsoft.com/office/drawing/2014/main" val="613972568"/>
                    </a:ext>
                  </a:extLst>
                </a:gridCol>
                <a:gridCol w="301037">
                  <a:extLst>
                    <a:ext uri="{9D8B030D-6E8A-4147-A177-3AD203B41FA5}">
                      <a16:colId xmlns:a16="http://schemas.microsoft.com/office/drawing/2014/main" val="2032629908"/>
                    </a:ext>
                  </a:extLst>
                </a:gridCol>
                <a:gridCol w="301037">
                  <a:extLst>
                    <a:ext uri="{9D8B030D-6E8A-4147-A177-3AD203B41FA5}">
                      <a16:colId xmlns:a16="http://schemas.microsoft.com/office/drawing/2014/main" val="2394314606"/>
                    </a:ext>
                  </a:extLst>
                </a:gridCol>
                <a:gridCol w="301037">
                  <a:extLst>
                    <a:ext uri="{9D8B030D-6E8A-4147-A177-3AD203B41FA5}">
                      <a16:colId xmlns:a16="http://schemas.microsoft.com/office/drawing/2014/main" val="1824335844"/>
                    </a:ext>
                  </a:extLst>
                </a:gridCol>
                <a:gridCol w="301037">
                  <a:extLst>
                    <a:ext uri="{9D8B030D-6E8A-4147-A177-3AD203B41FA5}">
                      <a16:colId xmlns:a16="http://schemas.microsoft.com/office/drawing/2014/main" val="3254207407"/>
                    </a:ext>
                  </a:extLst>
                </a:gridCol>
                <a:gridCol w="301037">
                  <a:extLst>
                    <a:ext uri="{9D8B030D-6E8A-4147-A177-3AD203B41FA5}">
                      <a16:colId xmlns:a16="http://schemas.microsoft.com/office/drawing/2014/main" val="1825489538"/>
                    </a:ext>
                  </a:extLst>
                </a:gridCol>
                <a:gridCol w="301037">
                  <a:extLst>
                    <a:ext uri="{9D8B030D-6E8A-4147-A177-3AD203B41FA5}">
                      <a16:colId xmlns:a16="http://schemas.microsoft.com/office/drawing/2014/main" val="1409187156"/>
                    </a:ext>
                  </a:extLst>
                </a:gridCol>
                <a:gridCol w="301037">
                  <a:extLst>
                    <a:ext uri="{9D8B030D-6E8A-4147-A177-3AD203B41FA5}">
                      <a16:colId xmlns:a16="http://schemas.microsoft.com/office/drawing/2014/main" val="1571102164"/>
                    </a:ext>
                  </a:extLst>
                </a:gridCol>
                <a:gridCol w="301037">
                  <a:extLst>
                    <a:ext uri="{9D8B030D-6E8A-4147-A177-3AD203B41FA5}">
                      <a16:colId xmlns:a16="http://schemas.microsoft.com/office/drawing/2014/main" val="3635337515"/>
                    </a:ext>
                  </a:extLst>
                </a:gridCol>
                <a:gridCol w="301037">
                  <a:extLst>
                    <a:ext uri="{9D8B030D-6E8A-4147-A177-3AD203B41FA5}">
                      <a16:colId xmlns:a16="http://schemas.microsoft.com/office/drawing/2014/main" val="1772338252"/>
                    </a:ext>
                  </a:extLst>
                </a:gridCol>
                <a:gridCol w="301037">
                  <a:extLst>
                    <a:ext uri="{9D8B030D-6E8A-4147-A177-3AD203B41FA5}">
                      <a16:colId xmlns:a16="http://schemas.microsoft.com/office/drawing/2014/main" val="731344670"/>
                    </a:ext>
                  </a:extLst>
                </a:gridCol>
                <a:gridCol w="301037">
                  <a:extLst>
                    <a:ext uri="{9D8B030D-6E8A-4147-A177-3AD203B41FA5}">
                      <a16:colId xmlns:a16="http://schemas.microsoft.com/office/drawing/2014/main" val="1599611770"/>
                    </a:ext>
                  </a:extLst>
                </a:gridCol>
                <a:gridCol w="301037">
                  <a:extLst>
                    <a:ext uri="{9D8B030D-6E8A-4147-A177-3AD203B41FA5}">
                      <a16:colId xmlns:a16="http://schemas.microsoft.com/office/drawing/2014/main" val="856609030"/>
                    </a:ext>
                  </a:extLst>
                </a:gridCol>
                <a:gridCol w="301037">
                  <a:extLst>
                    <a:ext uri="{9D8B030D-6E8A-4147-A177-3AD203B41FA5}">
                      <a16:colId xmlns:a16="http://schemas.microsoft.com/office/drawing/2014/main" val="2418394604"/>
                    </a:ext>
                  </a:extLst>
                </a:gridCol>
                <a:gridCol w="301037">
                  <a:extLst>
                    <a:ext uri="{9D8B030D-6E8A-4147-A177-3AD203B41FA5}">
                      <a16:colId xmlns:a16="http://schemas.microsoft.com/office/drawing/2014/main" val="993099324"/>
                    </a:ext>
                  </a:extLst>
                </a:gridCol>
              </a:tblGrid>
              <a:tr h="370840">
                <a:tc>
                  <a:txBody>
                    <a:bodyPr/>
                    <a:lstStyle/>
                    <a:p>
                      <a:r>
                        <a:rPr lang="de-CH" dirty="0">
                          <a:latin typeface="Courier New" panose="02070309020205020404" pitchFamily="49" charset="0"/>
                          <a:cs typeface="Courier New" panose="02070309020205020404" pitchFamily="49" charset="0"/>
                        </a:rPr>
                        <a:t>A</a:t>
                      </a:r>
                      <a:endParaRPr lang="en-CH" dirty="0">
                        <a:latin typeface="Courier New" panose="02070309020205020404" pitchFamily="49" charset="0"/>
                        <a:cs typeface="Courier New" panose="02070309020205020404" pitchFamily="49" charset="0"/>
                      </a:endParaRPr>
                    </a:p>
                  </a:txBody>
                  <a:tcPr/>
                </a:tc>
                <a:tc>
                  <a:txBody>
                    <a:bodyPr/>
                    <a:lstStyle/>
                    <a:p>
                      <a:r>
                        <a:rPr lang="de-CH" dirty="0">
                          <a:latin typeface="Courier New" panose="02070309020205020404" pitchFamily="49" charset="0"/>
                          <a:cs typeface="Courier New" panose="02070309020205020404" pitchFamily="49" charset="0"/>
                        </a:rPr>
                        <a:t>B</a:t>
                      </a:r>
                      <a:endParaRPr lang="en-CH" dirty="0">
                        <a:latin typeface="Courier New" panose="02070309020205020404" pitchFamily="49" charset="0"/>
                        <a:cs typeface="Courier New" panose="02070309020205020404" pitchFamily="49" charset="0"/>
                      </a:endParaRPr>
                    </a:p>
                  </a:txBody>
                  <a:tcPr/>
                </a:tc>
                <a:tc>
                  <a:txBody>
                    <a:bodyPr/>
                    <a:lstStyle/>
                    <a:p>
                      <a:r>
                        <a:rPr lang="en-CH" dirty="0">
                          <a:latin typeface="Courier New" panose="02070309020205020404" pitchFamily="49" charset="0"/>
                          <a:cs typeface="Courier New" panose="02070309020205020404" pitchFamily="49" charset="0"/>
                        </a:rPr>
                        <a:t>C</a:t>
                      </a:r>
                    </a:p>
                  </a:txBody>
                  <a:tcPr/>
                </a:tc>
                <a:tc>
                  <a:txBody>
                    <a:bodyPr/>
                    <a:lstStyle/>
                    <a:p>
                      <a:r>
                        <a:rPr lang="en-CH" dirty="0">
                          <a:latin typeface="Courier New" panose="02070309020205020404" pitchFamily="49" charset="0"/>
                          <a:cs typeface="Courier New" panose="02070309020205020404" pitchFamily="49" charset="0"/>
                        </a:rPr>
                        <a:t>D</a:t>
                      </a:r>
                    </a:p>
                  </a:txBody>
                  <a:tcPr/>
                </a:tc>
                <a:tc>
                  <a:txBody>
                    <a:bodyPr/>
                    <a:lstStyle/>
                    <a:p>
                      <a:r>
                        <a:rPr lang="en-CH" dirty="0">
                          <a:latin typeface="Courier New" panose="02070309020205020404" pitchFamily="49" charset="0"/>
                          <a:cs typeface="Courier New" panose="02070309020205020404" pitchFamily="49" charset="0"/>
                        </a:rPr>
                        <a:t>E</a:t>
                      </a:r>
                    </a:p>
                  </a:txBody>
                  <a:tcPr/>
                </a:tc>
                <a:tc>
                  <a:txBody>
                    <a:bodyPr/>
                    <a:lstStyle/>
                    <a:p>
                      <a:r>
                        <a:rPr lang="en-CH" dirty="0">
                          <a:latin typeface="Courier New" panose="02070309020205020404" pitchFamily="49" charset="0"/>
                          <a:cs typeface="Courier New" panose="02070309020205020404" pitchFamily="49" charset="0"/>
                        </a:rPr>
                        <a:t>F</a:t>
                      </a:r>
                    </a:p>
                  </a:txBody>
                  <a:tcPr/>
                </a:tc>
                <a:tc>
                  <a:txBody>
                    <a:bodyPr/>
                    <a:lstStyle/>
                    <a:p>
                      <a:r>
                        <a:rPr lang="en-CH" dirty="0">
                          <a:latin typeface="Courier New" panose="02070309020205020404" pitchFamily="49" charset="0"/>
                          <a:cs typeface="Courier New" panose="02070309020205020404" pitchFamily="49" charset="0"/>
                        </a:rPr>
                        <a:t>G</a:t>
                      </a:r>
                    </a:p>
                  </a:txBody>
                  <a:tcPr/>
                </a:tc>
                <a:tc>
                  <a:txBody>
                    <a:bodyPr/>
                    <a:lstStyle/>
                    <a:p>
                      <a:r>
                        <a:rPr lang="en-CH" dirty="0">
                          <a:latin typeface="Courier New" panose="02070309020205020404" pitchFamily="49" charset="0"/>
                          <a:cs typeface="Courier New" panose="02070309020205020404" pitchFamily="49" charset="0"/>
                        </a:rPr>
                        <a:t>H</a:t>
                      </a:r>
                    </a:p>
                  </a:txBody>
                  <a:tcPr/>
                </a:tc>
                <a:tc>
                  <a:txBody>
                    <a:bodyPr/>
                    <a:lstStyle/>
                    <a:p>
                      <a:r>
                        <a:rPr lang="en-CH" dirty="0">
                          <a:latin typeface="Courier New" panose="02070309020205020404" pitchFamily="49" charset="0"/>
                          <a:cs typeface="Courier New" panose="02070309020205020404" pitchFamily="49" charset="0"/>
                        </a:rPr>
                        <a:t>I</a:t>
                      </a:r>
                    </a:p>
                  </a:txBody>
                  <a:tcPr/>
                </a:tc>
                <a:tc>
                  <a:txBody>
                    <a:bodyPr/>
                    <a:lstStyle/>
                    <a:p>
                      <a:r>
                        <a:rPr lang="en-CH" dirty="0">
                          <a:latin typeface="Courier New" panose="02070309020205020404" pitchFamily="49" charset="0"/>
                          <a:cs typeface="Courier New" panose="02070309020205020404" pitchFamily="49" charset="0"/>
                        </a:rPr>
                        <a:t>J</a:t>
                      </a:r>
                    </a:p>
                  </a:txBody>
                  <a:tcPr/>
                </a:tc>
                <a:tc>
                  <a:txBody>
                    <a:bodyPr/>
                    <a:lstStyle/>
                    <a:p>
                      <a:r>
                        <a:rPr lang="en-CH" dirty="0">
                          <a:latin typeface="Courier New" panose="02070309020205020404" pitchFamily="49" charset="0"/>
                          <a:cs typeface="Courier New" panose="02070309020205020404" pitchFamily="49" charset="0"/>
                        </a:rPr>
                        <a:t>K</a:t>
                      </a:r>
                    </a:p>
                  </a:txBody>
                  <a:tcPr/>
                </a:tc>
                <a:tc>
                  <a:txBody>
                    <a:bodyPr/>
                    <a:lstStyle/>
                    <a:p>
                      <a:r>
                        <a:rPr lang="en-CH" dirty="0">
                          <a:latin typeface="Courier New" panose="02070309020205020404" pitchFamily="49" charset="0"/>
                          <a:cs typeface="Courier New" panose="02070309020205020404" pitchFamily="49" charset="0"/>
                        </a:rPr>
                        <a:t>L</a:t>
                      </a:r>
                    </a:p>
                  </a:txBody>
                  <a:tcPr/>
                </a:tc>
                <a:tc>
                  <a:txBody>
                    <a:bodyPr/>
                    <a:lstStyle/>
                    <a:p>
                      <a:r>
                        <a:rPr lang="en-CH" dirty="0">
                          <a:latin typeface="Courier New" panose="02070309020205020404" pitchFamily="49" charset="0"/>
                          <a:cs typeface="Courier New" panose="02070309020205020404" pitchFamily="49" charset="0"/>
                        </a:rPr>
                        <a:t>M</a:t>
                      </a:r>
                    </a:p>
                  </a:txBody>
                  <a:tcPr/>
                </a:tc>
                <a:tc>
                  <a:txBody>
                    <a:bodyPr/>
                    <a:lstStyle/>
                    <a:p>
                      <a:r>
                        <a:rPr lang="en-CH" dirty="0">
                          <a:latin typeface="Courier New" panose="02070309020205020404" pitchFamily="49" charset="0"/>
                          <a:cs typeface="Courier New" panose="02070309020205020404" pitchFamily="49" charset="0"/>
                        </a:rPr>
                        <a:t>N</a:t>
                      </a:r>
                    </a:p>
                  </a:txBody>
                  <a:tcPr/>
                </a:tc>
                <a:tc>
                  <a:txBody>
                    <a:bodyPr/>
                    <a:lstStyle/>
                    <a:p>
                      <a:r>
                        <a:rPr lang="en-CH" dirty="0">
                          <a:latin typeface="Courier New" panose="02070309020205020404" pitchFamily="49" charset="0"/>
                          <a:cs typeface="Courier New" panose="02070309020205020404" pitchFamily="49" charset="0"/>
                        </a:rPr>
                        <a:t>O</a:t>
                      </a:r>
                    </a:p>
                  </a:txBody>
                  <a:tcPr/>
                </a:tc>
                <a:tc>
                  <a:txBody>
                    <a:bodyPr/>
                    <a:lstStyle/>
                    <a:p>
                      <a:r>
                        <a:rPr lang="en-CH" dirty="0">
                          <a:latin typeface="Courier New" panose="02070309020205020404" pitchFamily="49" charset="0"/>
                          <a:cs typeface="Courier New" panose="02070309020205020404" pitchFamily="49" charset="0"/>
                        </a:rPr>
                        <a:t>P</a:t>
                      </a:r>
                    </a:p>
                  </a:txBody>
                  <a:tcPr/>
                </a:tc>
                <a:tc>
                  <a:txBody>
                    <a:bodyPr/>
                    <a:lstStyle/>
                    <a:p>
                      <a:r>
                        <a:rPr lang="en-CH" dirty="0">
                          <a:latin typeface="Courier New" panose="02070309020205020404" pitchFamily="49" charset="0"/>
                          <a:cs typeface="Courier New" panose="02070309020205020404" pitchFamily="49" charset="0"/>
                        </a:rPr>
                        <a:t>Q</a:t>
                      </a:r>
                    </a:p>
                  </a:txBody>
                  <a:tcPr/>
                </a:tc>
                <a:tc>
                  <a:txBody>
                    <a:bodyPr/>
                    <a:lstStyle/>
                    <a:p>
                      <a:r>
                        <a:rPr lang="en-CH" dirty="0">
                          <a:latin typeface="Courier New" panose="02070309020205020404" pitchFamily="49" charset="0"/>
                          <a:cs typeface="Courier New" panose="02070309020205020404" pitchFamily="49" charset="0"/>
                        </a:rPr>
                        <a:t>R</a:t>
                      </a:r>
                    </a:p>
                  </a:txBody>
                  <a:tcPr/>
                </a:tc>
                <a:tc>
                  <a:txBody>
                    <a:bodyPr/>
                    <a:lstStyle/>
                    <a:p>
                      <a:r>
                        <a:rPr lang="en-CH" dirty="0">
                          <a:latin typeface="Courier New" panose="02070309020205020404" pitchFamily="49" charset="0"/>
                          <a:cs typeface="Courier New" panose="02070309020205020404" pitchFamily="49" charset="0"/>
                        </a:rPr>
                        <a:t>S</a:t>
                      </a:r>
                    </a:p>
                  </a:txBody>
                  <a:tcPr/>
                </a:tc>
                <a:tc>
                  <a:txBody>
                    <a:bodyPr/>
                    <a:lstStyle/>
                    <a:p>
                      <a:r>
                        <a:rPr lang="en-CH" dirty="0">
                          <a:latin typeface="Courier New" panose="02070309020205020404" pitchFamily="49" charset="0"/>
                          <a:cs typeface="Courier New" panose="02070309020205020404" pitchFamily="49" charset="0"/>
                        </a:rPr>
                        <a:t>T</a:t>
                      </a:r>
                    </a:p>
                  </a:txBody>
                  <a:tcPr/>
                </a:tc>
                <a:tc>
                  <a:txBody>
                    <a:bodyPr/>
                    <a:lstStyle/>
                    <a:p>
                      <a:r>
                        <a:rPr lang="en-CH" dirty="0">
                          <a:latin typeface="Courier New" panose="02070309020205020404" pitchFamily="49" charset="0"/>
                          <a:cs typeface="Courier New" panose="02070309020205020404" pitchFamily="49" charset="0"/>
                        </a:rPr>
                        <a:t>U</a:t>
                      </a:r>
                    </a:p>
                  </a:txBody>
                  <a:tcPr/>
                </a:tc>
                <a:tc>
                  <a:txBody>
                    <a:bodyPr/>
                    <a:lstStyle/>
                    <a:p>
                      <a:r>
                        <a:rPr lang="en-CH" dirty="0">
                          <a:latin typeface="Courier New" panose="02070309020205020404" pitchFamily="49" charset="0"/>
                          <a:cs typeface="Courier New" panose="02070309020205020404" pitchFamily="49" charset="0"/>
                        </a:rPr>
                        <a:t>V</a:t>
                      </a:r>
                    </a:p>
                  </a:txBody>
                  <a:tcPr/>
                </a:tc>
                <a:tc>
                  <a:txBody>
                    <a:bodyPr/>
                    <a:lstStyle/>
                    <a:p>
                      <a:r>
                        <a:rPr lang="en-CH" dirty="0">
                          <a:latin typeface="Courier New" panose="02070309020205020404" pitchFamily="49" charset="0"/>
                          <a:cs typeface="Courier New" panose="02070309020205020404" pitchFamily="49" charset="0"/>
                        </a:rPr>
                        <a:t>W</a:t>
                      </a:r>
                    </a:p>
                  </a:txBody>
                  <a:tcPr/>
                </a:tc>
                <a:tc>
                  <a:txBody>
                    <a:bodyPr/>
                    <a:lstStyle/>
                    <a:p>
                      <a:r>
                        <a:rPr lang="en-CH" dirty="0">
                          <a:latin typeface="Courier New" panose="02070309020205020404" pitchFamily="49" charset="0"/>
                          <a:cs typeface="Courier New" panose="02070309020205020404" pitchFamily="49" charset="0"/>
                        </a:rPr>
                        <a:t>X</a:t>
                      </a:r>
                    </a:p>
                  </a:txBody>
                  <a:tcPr/>
                </a:tc>
                <a:tc>
                  <a:txBody>
                    <a:bodyPr/>
                    <a:lstStyle/>
                    <a:p>
                      <a:r>
                        <a:rPr lang="en-CH" dirty="0">
                          <a:latin typeface="Courier New" panose="02070309020205020404" pitchFamily="49" charset="0"/>
                          <a:cs typeface="Courier New" panose="02070309020205020404" pitchFamily="49" charset="0"/>
                        </a:rPr>
                        <a:t>Y</a:t>
                      </a:r>
                    </a:p>
                  </a:txBody>
                  <a:tcPr/>
                </a:tc>
                <a:tc>
                  <a:txBody>
                    <a:bodyPr/>
                    <a:lstStyle/>
                    <a:p>
                      <a:r>
                        <a:rPr lang="en-CH" dirty="0">
                          <a:latin typeface="Courier New" panose="02070309020205020404" pitchFamily="49" charset="0"/>
                          <a:cs typeface="Courier New" panose="02070309020205020404" pitchFamily="49" charset="0"/>
                        </a:rPr>
                        <a:t>Z</a:t>
                      </a:r>
                    </a:p>
                  </a:txBody>
                  <a:tcPr/>
                </a:tc>
                <a:extLst>
                  <a:ext uri="{0D108BD9-81ED-4DB2-BD59-A6C34878D82A}">
                    <a16:rowId xmlns:a16="http://schemas.microsoft.com/office/drawing/2014/main" val="3252429395"/>
                  </a:ext>
                </a:extLst>
              </a:tr>
              <a:tr h="370840">
                <a:tc>
                  <a:txBody>
                    <a:bodyPr/>
                    <a:lstStyle/>
                    <a:p>
                      <a:r>
                        <a:rPr lang="en-CH" dirty="0">
                          <a:latin typeface="Courier New" panose="02070309020205020404" pitchFamily="49" charset="0"/>
                          <a:cs typeface="Courier New" panose="02070309020205020404" pitchFamily="49" charset="0"/>
                        </a:rPr>
                        <a:t>D</a:t>
                      </a:r>
                    </a:p>
                  </a:txBody>
                  <a:tcPr/>
                </a:tc>
                <a:tc>
                  <a:txBody>
                    <a:bodyPr/>
                    <a:lstStyle/>
                    <a:p>
                      <a:r>
                        <a:rPr lang="en-CH" dirty="0">
                          <a:latin typeface="Courier New" panose="02070309020205020404" pitchFamily="49" charset="0"/>
                          <a:cs typeface="Courier New" panose="02070309020205020404" pitchFamily="49" charset="0"/>
                        </a:rPr>
                        <a:t>E</a:t>
                      </a:r>
                    </a:p>
                  </a:txBody>
                  <a:tcPr/>
                </a:tc>
                <a:tc>
                  <a:txBody>
                    <a:bodyPr/>
                    <a:lstStyle/>
                    <a:p>
                      <a:r>
                        <a:rPr lang="en-CH" dirty="0">
                          <a:latin typeface="Courier New" panose="02070309020205020404" pitchFamily="49" charset="0"/>
                          <a:cs typeface="Courier New" panose="02070309020205020404" pitchFamily="49" charset="0"/>
                        </a:rPr>
                        <a:t>F</a:t>
                      </a:r>
                    </a:p>
                  </a:txBody>
                  <a:tcPr/>
                </a:tc>
                <a:tc>
                  <a:txBody>
                    <a:bodyPr/>
                    <a:lstStyle/>
                    <a:p>
                      <a:r>
                        <a:rPr lang="en-CH" dirty="0">
                          <a:latin typeface="Courier New" panose="02070309020205020404" pitchFamily="49" charset="0"/>
                          <a:cs typeface="Courier New" panose="02070309020205020404" pitchFamily="49" charset="0"/>
                        </a:rPr>
                        <a:t>G</a:t>
                      </a:r>
                    </a:p>
                  </a:txBody>
                  <a:tcPr/>
                </a:tc>
                <a:tc>
                  <a:txBody>
                    <a:bodyPr/>
                    <a:lstStyle/>
                    <a:p>
                      <a:r>
                        <a:rPr lang="en-CH" dirty="0">
                          <a:latin typeface="Courier New" panose="02070309020205020404" pitchFamily="49" charset="0"/>
                          <a:cs typeface="Courier New" panose="02070309020205020404" pitchFamily="49" charset="0"/>
                        </a:rPr>
                        <a:t>H</a:t>
                      </a:r>
                    </a:p>
                  </a:txBody>
                  <a:tcPr/>
                </a:tc>
                <a:tc>
                  <a:txBody>
                    <a:bodyPr/>
                    <a:lstStyle/>
                    <a:p>
                      <a:r>
                        <a:rPr lang="en-CH" dirty="0">
                          <a:latin typeface="Courier New" panose="02070309020205020404" pitchFamily="49" charset="0"/>
                          <a:cs typeface="Courier New" panose="02070309020205020404" pitchFamily="49" charset="0"/>
                        </a:rPr>
                        <a:t>I</a:t>
                      </a:r>
                    </a:p>
                  </a:txBody>
                  <a:tcPr/>
                </a:tc>
                <a:tc>
                  <a:txBody>
                    <a:bodyPr/>
                    <a:lstStyle/>
                    <a:p>
                      <a:r>
                        <a:rPr lang="en-CH" dirty="0">
                          <a:latin typeface="Courier New" panose="02070309020205020404" pitchFamily="49" charset="0"/>
                          <a:cs typeface="Courier New" panose="02070309020205020404" pitchFamily="49" charset="0"/>
                        </a:rPr>
                        <a:t>J</a:t>
                      </a:r>
                    </a:p>
                  </a:txBody>
                  <a:tcPr/>
                </a:tc>
                <a:tc>
                  <a:txBody>
                    <a:bodyPr/>
                    <a:lstStyle/>
                    <a:p>
                      <a:r>
                        <a:rPr lang="en-CH" dirty="0">
                          <a:latin typeface="Courier New" panose="02070309020205020404" pitchFamily="49" charset="0"/>
                          <a:cs typeface="Courier New" panose="02070309020205020404" pitchFamily="49" charset="0"/>
                        </a:rPr>
                        <a:t>K</a:t>
                      </a:r>
                    </a:p>
                  </a:txBody>
                  <a:tcPr/>
                </a:tc>
                <a:tc>
                  <a:txBody>
                    <a:bodyPr/>
                    <a:lstStyle/>
                    <a:p>
                      <a:r>
                        <a:rPr lang="en-CH" dirty="0">
                          <a:latin typeface="Courier New" panose="02070309020205020404" pitchFamily="49" charset="0"/>
                          <a:cs typeface="Courier New" panose="02070309020205020404" pitchFamily="49" charset="0"/>
                        </a:rPr>
                        <a:t>L</a:t>
                      </a:r>
                    </a:p>
                  </a:txBody>
                  <a:tcPr/>
                </a:tc>
                <a:tc>
                  <a:txBody>
                    <a:bodyPr/>
                    <a:lstStyle/>
                    <a:p>
                      <a:r>
                        <a:rPr lang="en-CH" dirty="0">
                          <a:latin typeface="Courier New" panose="02070309020205020404" pitchFamily="49" charset="0"/>
                          <a:cs typeface="Courier New" panose="02070309020205020404" pitchFamily="49" charset="0"/>
                        </a:rPr>
                        <a:t>M</a:t>
                      </a:r>
                    </a:p>
                  </a:txBody>
                  <a:tcPr/>
                </a:tc>
                <a:tc>
                  <a:txBody>
                    <a:bodyPr/>
                    <a:lstStyle/>
                    <a:p>
                      <a:r>
                        <a:rPr lang="en-CH" dirty="0">
                          <a:latin typeface="Courier New" panose="02070309020205020404" pitchFamily="49" charset="0"/>
                          <a:cs typeface="Courier New" panose="02070309020205020404" pitchFamily="49" charset="0"/>
                        </a:rPr>
                        <a:t>N</a:t>
                      </a:r>
                    </a:p>
                  </a:txBody>
                  <a:tcPr/>
                </a:tc>
                <a:tc>
                  <a:txBody>
                    <a:bodyPr/>
                    <a:lstStyle/>
                    <a:p>
                      <a:r>
                        <a:rPr lang="en-CH" dirty="0">
                          <a:latin typeface="Courier New" panose="02070309020205020404" pitchFamily="49" charset="0"/>
                          <a:cs typeface="Courier New" panose="02070309020205020404" pitchFamily="49" charset="0"/>
                        </a:rPr>
                        <a:t>O</a:t>
                      </a:r>
                    </a:p>
                  </a:txBody>
                  <a:tcPr/>
                </a:tc>
                <a:tc>
                  <a:txBody>
                    <a:bodyPr/>
                    <a:lstStyle/>
                    <a:p>
                      <a:r>
                        <a:rPr lang="en-CH" dirty="0">
                          <a:latin typeface="Courier New" panose="02070309020205020404" pitchFamily="49" charset="0"/>
                          <a:cs typeface="Courier New" panose="02070309020205020404" pitchFamily="49" charset="0"/>
                        </a:rPr>
                        <a:t>P</a:t>
                      </a:r>
                    </a:p>
                  </a:txBody>
                  <a:tcPr/>
                </a:tc>
                <a:tc>
                  <a:txBody>
                    <a:bodyPr/>
                    <a:lstStyle/>
                    <a:p>
                      <a:r>
                        <a:rPr lang="en-CH" dirty="0">
                          <a:latin typeface="Courier New" panose="02070309020205020404" pitchFamily="49" charset="0"/>
                          <a:cs typeface="Courier New" panose="02070309020205020404" pitchFamily="49" charset="0"/>
                        </a:rPr>
                        <a:t>Q</a:t>
                      </a:r>
                    </a:p>
                  </a:txBody>
                  <a:tcPr/>
                </a:tc>
                <a:tc>
                  <a:txBody>
                    <a:bodyPr/>
                    <a:lstStyle/>
                    <a:p>
                      <a:r>
                        <a:rPr lang="en-CH" dirty="0">
                          <a:latin typeface="Courier New" panose="02070309020205020404" pitchFamily="49" charset="0"/>
                          <a:cs typeface="Courier New" panose="02070309020205020404" pitchFamily="49" charset="0"/>
                        </a:rPr>
                        <a:t>R</a:t>
                      </a:r>
                    </a:p>
                  </a:txBody>
                  <a:tcPr/>
                </a:tc>
                <a:tc>
                  <a:txBody>
                    <a:bodyPr/>
                    <a:lstStyle/>
                    <a:p>
                      <a:r>
                        <a:rPr lang="en-CH" dirty="0">
                          <a:latin typeface="Courier New" panose="02070309020205020404" pitchFamily="49" charset="0"/>
                          <a:cs typeface="Courier New" panose="02070309020205020404" pitchFamily="49" charset="0"/>
                        </a:rPr>
                        <a:t>S</a:t>
                      </a:r>
                    </a:p>
                  </a:txBody>
                  <a:tcPr/>
                </a:tc>
                <a:tc>
                  <a:txBody>
                    <a:bodyPr/>
                    <a:lstStyle/>
                    <a:p>
                      <a:r>
                        <a:rPr lang="en-CH" dirty="0">
                          <a:latin typeface="Courier New" panose="02070309020205020404" pitchFamily="49" charset="0"/>
                          <a:cs typeface="Courier New" panose="02070309020205020404" pitchFamily="49" charset="0"/>
                        </a:rPr>
                        <a:t>T</a:t>
                      </a:r>
                    </a:p>
                  </a:txBody>
                  <a:tcPr/>
                </a:tc>
                <a:tc>
                  <a:txBody>
                    <a:bodyPr/>
                    <a:lstStyle/>
                    <a:p>
                      <a:r>
                        <a:rPr lang="en-CH" dirty="0">
                          <a:latin typeface="Courier New" panose="02070309020205020404" pitchFamily="49" charset="0"/>
                          <a:cs typeface="Courier New" panose="02070309020205020404" pitchFamily="49" charset="0"/>
                        </a:rPr>
                        <a:t>U</a:t>
                      </a:r>
                    </a:p>
                  </a:txBody>
                  <a:tcPr/>
                </a:tc>
                <a:tc>
                  <a:txBody>
                    <a:bodyPr/>
                    <a:lstStyle/>
                    <a:p>
                      <a:r>
                        <a:rPr lang="en-CH" dirty="0">
                          <a:latin typeface="Courier New" panose="02070309020205020404" pitchFamily="49" charset="0"/>
                          <a:cs typeface="Courier New" panose="02070309020205020404" pitchFamily="49" charset="0"/>
                        </a:rPr>
                        <a:t>V</a:t>
                      </a:r>
                    </a:p>
                  </a:txBody>
                  <a:tcPr/>
                </a:tc>
                <a:tc>
                  <a:txBody>
                    <a:bodyPr/>
                    <a:lstStyle/>
                    <a:p>
                      <a:r>
                        <a:rPr lang="en-CH" dirty="0">
                          <a:latin typeface="Courier New" panose="02070309020205020404" pitchFamily="49" charset="0"/>
                          <a:cs typeface="Courier New" panose="02070309020205020404" pitchFamily="49" charset="0"/>
                        </a:rPr>
                        <a:t>W</a:t>
                      </a:r>
                    </a:p>
                  </a:txBody>
                  <a:tcPr/>
                </a:tc>
                <a:tc>
                  <a:txBody>
                    <a:bodyPr/>
                    <a:lstStyle/>
                    <a:p>
                      <a:r>
                        <a:rPr lang="en-CH" dirty="0">
                          <a:latin typeface="Courier New" panose="02070309020205020404" pitchFamily="49" charset="0"/>
                          <a:cs typeface="Courier New" panose="02070309020205020404" pitchFamily="49" charset="0"/>
                        </a:rPr>
                        <a:t>X</a:t>
                      </a:r>
                    </a:p>
                  </a:txBody>
                  <a:tcPr/>
                </a:tc>
                <a:tc>
                  <a:txBody>
                    <a:bodyPr/>
                    <a:lstStyle/>
                    <a:p>
                      <a:r>
                        <a:rPr lang="en-CH" dirty="0">
                          <a:latin typeface="Courier New" panose="02070309020205020404" pitchFamily="49" charset="0"/>
                          <a:cs typeface="Courier New" panose="02070309020205020404" pitchFamily="49" charset="0"/>
                        </a:rPr>
                        <a:t>Y</a:t>
                      </a:r>
                    </a:p>
                  </a:txBody>
                  <a:tcPr/>
                </a:tc>
                <a:tc>
                  <a:txBody>
                    <a:bodyPr/>
                    <a:lstStyle/>
                    <a:p>
                      <a:r>
                        <a:rPr lang="en-CH" dirty="0">
                          <a:latin typeface="Courier New" panose="02070309020205020404" pitchFamily="49" charset="0"/>
                          <a:cs typeface="Courier New" panose="02070309020205020404" pitchFamily="49" charset="0"/>
                        </a:rPr>
                        <a:t>Z</a:t>
                      </a:r>
                    </a:p>
                  </a:txBody>
                  <a:tcPr/>
                </a:tc>
                <a:tc>
                  <a:txBody>
                    <a:bodyPr/>
                    <a:lstStyle/>
                    <a:p>
                      <a:r>
                        <a:rPr lang="en-CH" dirty="0">
                          <a:latin typeface="Courier New" panose="02070309020205020404" pitchFamily="49" charset="0"/>
                          <a:cs typeface="Courier New" panose="02070309020205020404" pitchFamily="49" charset="0"/>
                        </a:rPr>
                        <a:t>A</a:t>
                      </a:r>
                    </a:p>
                  </a:txBody>
                  <a:tcPr/>
                </a:tc>
                <a:tc>
                  <a:txBody>
                    <a:bodyPr/>
                    <a:lstStyle/>
                    <a:p>
                      <a:r>
                        <a:rPr lang="en-CH" dirty="0">
                          <a:latin typeface="Courier New" panose="02070309020205020404" pitchFamily="49" charset="0"/>
                          <a:cs typeface="Courier New" panose="02070309020205020404" pitchFamily="49" charset="0"/>
                        </a:rPr>
                        <a:t>B</a:t>
                      </a:r>
                    </a:p>
                  </a:txBody>
                  <a:tcPr/>
                </a:tc>
                <a:tc>
                  <a:txBody>
                    <a:bodyPr/>
                    <a:lstStyle/>
                    <a:p>
                      <a:r>
                        <a:rPr lang="en-CH" dirty="0">
                          <a:latin typeface="Courier New" panose="02070309020205020404" pitchFamily="49" charset="0"/>
                          <a:cs typeface="Courier New" panose="02070309020205020404" pitchFamily="49" charset="0"/>
                        </a:rPr>
                        <a:t>C</a:t>
                      </a:r>
                    </a:p>
                  </a:txBody>
                  <a:tcPr/>
                </a:tc>
                <a:extLst>
                  <a:ext uri="{0D108BD9-81ED-4DB2-BD59-A6C34878D82A}">
                    <a16:rowId xmlns:a16="http://schemas.microsoft.com/office/drawing/2014/main" val="749934901"/>
                  </a:ext>
                </a:extLst>
              </a:tr>
            </a:tbl>
          </a:graphicData>
        </a:graphic>
      </p:graphicFrame>
      <p:cxnSp>
        <p:nvCxnSpPr>
          <p:cNvPr id="7" name="Straight Arrow Connector 6">
            <a:extLst>
              <a:ext uri="{FF2B5EF4-FFF2-40B4-BE49-F238E27FC236}">
                <a16:creationId xmlns:a16="http://schemas.microsoft.com/office/drawing/2014/main" id="{7633E5E1-954C-8E20-6D13-1F55FA2451CA}"/>
              </a:ext>
            </a:extLst>
          </p:cNvPr>
          <p:cNvCxnSpPr>
            <a:cxnSpLocks/>
          </p:cNvCxnSpPr>
          <p:nvPr/>
        </p:nvCxnSpPr>
        <p:spPr>
          <a:xfrm>
            <a:off x="3243385" y="1863969"/>
            <a:ext cx="0" cy="351692"/>
          </a:xfrm>
          <a:prstGeom prst="straightConnector1">
            <a:avLst/>
          </a:prstGeom>
          <a:ln w="889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45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B2A12-78BE-8F4A-290E-A32E7F565E70}"/>
              </a:ext>
            </a:extLst>
          </p:cNvPr>
          <p:cNvSpPr>
            <a:spLocks noGrp="1"/>
          </p:cNvSpPr>
          <p:nvPr>
            <p:ph type="title"/>
          </p:nvPr>
        </p:nvSpPr>
        <p:spPr/>
        <p:txBody>
          <a:bodyPr/>
          <a:lstStyle/>
          <a:p>
            <a:r>
              <a:rPr lang="en-CH" dirty="0" err="1"/>
              <a:t>Rückblick</a:t>
            </a:r>
            <a:r>
              <a:rPr lang="en-CH"/>
              <a:t>: Caesar-</a:t>
            </a:r>
            <a:r>
              <a:rPr lang="en-CH" dirty="0" err="1"/>
              <a:t>Verschlüsselung</a:t>
            </a:r>
            <a:endParaRPr lang="en-CH" dirty="0"/>
          </a:p>
        </p:txBody>
      </p:sp>
      <p:sp>
        <p:nvSpPr>
          <p:cNvPr id="6" name="Rectangle 5">
            <a:extLst>
              <a:ext uri="{FF2B5EF4-FFF2-40B4-BE49-F238E27FC236}">
                <a16:creationId xmlns:a16="http://schemas.microsoft.com/office/drawing/2014/main" id="{1DD40F84-8DDD-532F-1184-B00D2F605056}"/>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TextBox 9">
            <a:extLst>
              <a:ext uri="{FF2B5EF4-FFF2-40B4-BE49-F238E27FC236}">
                <a16:creationId xmlns:a16="http://schemas.microsoft.com/office/drawing/2014/main" id="{6F85BBB5-FEB1-2FB8-6312-2170DCD9C65D}"/>
              </a:ext>
            </a:extLst>
          </p:cNvPr>
          <p:cNvSpPr txBox="1"/>
          <p:nvPr/>
        </p:nvSpPr>
        <p:spPr>
          <a:xfrm>
            <a:off x="9658927" y="398087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cxnSp>
        <p:nvCxnSpPr>
          <p:cNvPr id="11" name="Straight Arrow Connector 10">
            <a:extLst>
              <a:ext uri="{FF2B5EF4-FFF2-40B4-BE49-F238E27FC236}">
                <a16:creationId xmlns:a16="http://schemas.microsoft.com/office/drawing/2014/main" id="{7AAD7FBC-EEB0-747B-7926-28B43E78EF11}"/>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9BA4CF7-E58C-73EC-D9CA-3D60C03ACD40}"/>
              </a:ext>
            </a:extLst>
          </p:cNvPr>
          <p:cNvPicPr>
            <a:picLocks/>
          </p:cNvPicPr>
          <p:nvPr/>
        </p:nvPicPr>
        <p:blipFill>
          <a:blip r:embed="rId2"/>
          <a:stretch>
            <a:fillRect/>
          </a:stretch>
        </p:blipFill>
        <p:spPr>
          <a:xfrm>
            <a:off x="10390909" y="5550533"/>
            <a:ext cx="591127" cy="692727"/>
          </a:xfrm>
          <a:prstGeom prst="rect">
            <a:avLst/>
          </a:prstGeom>
        </p:spPr>
      </p:pic>
      <p:sp>
        <p:nvSpPr>
          <p:cNvPr id="5" name="Rectangle 4">
            <a:extLst>
              <a:ext uri="{FF2B5EF4-FFF2-40B4-BE49-F238E27FC236}">
                <a16:creationId xmlns:a16="http://schemas.microsoft.com/office/drawing/2014/main" id="{DE4EE136-0077-46D0-16CC-E7FE788DFB24}"/>
              </a:ext>
            </a:extLst>
          </p:cNvPr>
          <p:cNvSpPr/>
          <p:nvPr/>
        </p:nvSpPr>
        <p:spPr>
          <a:xfrm>
            <a:off x="4137891" y="4516582"/>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a:t>Substitution</a:t>
            </a:r>
          </a:p>
        </p:txBody>
      </p:sp>
      <p:graphicFrame>
        <p:nvGraphicFramePr>
          <p:cNvPr id="14" name="Table 13">
            <a:extLst>
              <a:ext uri="{FF2B5EF4-FFF2-40B4-BE49-F238E27FC236}">
                <a16:creationId xmlns:a16="http://schemas.microsoft.com/office/drawing/2014/main" id="{307AA7F6-17FB-7163-C5E6-E7921C6A5704}"/>
              </a:ext>
            </a:extLst>
          </p:cNvPr>
          <p:cNvGraphicFramePr>
            <a:graphicFrameLocks noGrp="1"/>
          </p:cNvGraphicFramePr>
          <p:nvPr>
            <p:extLst>
              <p:ext uri="{D42A27DB-BD31-4B8C-83A1-F6EECF244321}">
                <p14:modId xmlns:p14="http://schemas.microsoft.com/office/powerpoint/2010/main" val="753689218"/>
              </p:ext>
            </p:extLst>
          </p:nvPr>
        </p:nvGraphicFramePr>
        <p:xfrm>
          <a:off x="792018" y="1687051"/>
          <a:ext cx="7826962" cy="741680"/>
        </p:xfrm>
        <a:graphic>
          <a:graphicData uri="http://schemas.openxmlformats.org/drawingml/2006/table">
            <a:tbl>
              <a:tblPr firstRow="1" bandRow="1">
                <a:tableStyleId>{5C22544A-7EE6-4342-B048-85BDC9FD1C3A}</a:tableStyleId>
              </a:tblPr>
              <a:tblGrid>
                <a:gridCol w="301037">
                  <a:extLst>
                    <a:ext uri="{9D8B030D-6E8A-4147-A177-3AD203B41FA5}">
                      <a16:colId xmlns:a16="http://schemas.microsoft.com/office/drawing/2014/main" val="1454791547"/>
                    </a:ext>
                  </a:extLst>
                </a:gridCol>
                <a:gridCol w="301037">
                  <a:extLst>
                    <a:ext uri="{9D8B030D-6E8A-4147-A177-3AD203B41FA5}">
                      <a16:colId xmlns:a16="http://schemas.microsoft.com/office/drawing/2014/main" val="3282836460"/>
                    </a:ext>
                  </a:extLst>
                </a:gridCol>
                <a:gridCol w="301037">
                  <a:extLst>
                    <a:ext uri="{9D8B030D-6E8A-4147-A177-3AD203B41FA5}">
                      <a16:colId xmlns:a16="http://schemas.microsoft.com/office/drawing/2014/main" val="3215035742"/>
                    </a:ext>
                  </a:extLst>
                </a:gridCol>
                <a:gridCol w="301037">
                  <a:extLst>
                    <a:ext uri="{9D8B030D-6E8A-4147-A177-3AD203B41FA5}">
                      <a16:colId xmlns:a16="http://schemas.microsoft.com/office/drawing/2014/main" val="838432343"/>
                    </a:ext>
                  </a:extLst>
                </a:gridCol>
                <a:gridCol w="301037">
                  <a:extLst>
                    <a:ext uri="{9D8B030D-6E8A-4147-A177-3AD203B41FA5}">
                      <a16:colId xmlns:a16="http://schemas.microsoft.com/office/drawing/2014/main" val="215529997"/>
                    </a:ext>
                  </a:extLst>
                </a:gridCol>
                <a:gridCol w="301037">
                  <a:extLst>
                    <a:ext uri="{9D8B030D-6E8A-4147-A177-3AD203B41FA5}">
                      <a16:colId xmlns:a16="http://schemas.microsoft.com/office/drawing/2014/main" val="3450957130"/>
                    </a:ext>
                  </a:extLst>
                </a:gridCol>
                <a:gridCol w="301037">
                  <a:extLst>
                    <a:ext uri="{9D8B030D-6E8A-4147-A177-3AD203B41FA5}">
                      <a16:colId xmlns:a16="http://schemas.microsoft.com/office/drawing/2014/main" val="548923111"/>
                    </a:ext>
                  </a:extLst>
                </a:gridCol>
                <a:gridCol w="301037">
                  <a:extLst>
                    <a:ext uri="{9D8B030D-6E8A-4147-A177-3AD203B41FA5}">
                      <a16:colId xmlns:a16="http://schemas.microsoft.com/office/drawing/2014/main" val="2537374903"/>
                    </a:ext>
                  </a:extLst>
                </a:gridCol>
                <a:gridCol w="301037">
                  <a:extLst>
                    <a:ext uri="{9D8B030D-6E8A-4147-A177-3AD203B41FA5}">
                      <a16:colId xmlns:a16="http://schemas.microsoft.com/office/drawing/2014/main" val="860474000"/>
                    </a:ext>
                  </a:extLst>
                </a:gridCol>
                <a:gridCol w="301037">
                  <a:extLst>
                    <a:ext uri="{9D8B030D-6E8A-4147-A177-3AD203B41FA5}">
                      <a16:colId xmlns:a16="http://schemas.microsoft.com/office/drawing/2014/main" val="3442329689"/>
                    </a:ext>
                  </a:extLst>
                </a:gridCol>
                <a:gridCol w="301037">
                  <a:extLst>
                    <a:ext uri="{9D8B030D-6E8A-4147-A177-3AD203B41FA5}">
                      <a16:colId xmlns:a16="http://schemas.microsoft.com/office/drawing/2014/main" val="3601444081"/>
                    </a:ext>
                  </a:extLst>
                </a:gridCol>
                <a:gridCol w="301037">
                  <a:extLst>
                    <a:ext uri="{9D8B030D-6E8A-4147-A177-3AD203B41FA5}">
                      <a16:colId xmlns:a16="http://schemas.microsoft.com/office/drawing/2014/main" val="613972568"/>
                    </a:ext>
                  </a:extLst>
                </a:gridCol>
                <a:gridCol w="301037">
                  <a:extLst>
                    <a:ext uri="{9D8B030D-6E8A-4147-A177-3AD203B41FA5}">
                      <a16:colId xmlns:a16="http://schemas.microsoft.com/office/drawing/2014/main" val="2032629908"/>
                    </a:ext>
                  </a:extLst>
                </a:gridCol>
                <a:gridCol w="301037">
                  <a:extLst>
                    <a:ext uri="{9D8B030D-6E8A-4147-A177-3AD203B41FA5}">
                      <a16:colId xmlns:a16="http://schemas.microsoft.com/office/drawing/2014/main" val="2394314606"/>
                    </a:ext>
                  </a:extLst>
                </a:gridCol>
                <a:gridCol w="301037">
                  <a:extLst>
                    <a:ext uri="{9D8B030D-6E8A-4147-A177-3AD203B41FA5}">
                      <a16:colId xmlns:a16="http://schemas.microsoft.com/office/drawing/2014/main" val="1824335844"/>
                    </a:ext>
                  </a:extLst>
                </a:gridCol>
                <a:gridCol w="301037">
                  <a:extLst>
                    <a:ext uri="{9D8B030D-6E8A-4147-A177-3AD203B41FA5}">
                      <a16:colId xmlns:a16="http://schemas.microsoft.com/office/drawing/2014/main" val="3254207407"/>
                    </a:ext>
                  </a:extLst>
                </a:gridCol>
                <a:gridCol w="301037">
                  <a:extLst>
                    <a:ext uri="{9D8B030D-6E8A-4147-A177-3AD203B41FA5}">
                      <a16:colId xmlns:a16="http://schemas.microsoft.com/office/drawing/2014/main" val="1825489538"/>
                    </a:ext>
                  </a:extLst>
                </a:gridCol>
                <a:gridCol w="301037">
                  <a:extLst>
                    <a:ext uri="{9D8B030D-6E8A-4147-A177-3AD203B41FA5}">
                      <a16:colId xmlns:a16="http://schemas.microsoft.com/office/drawing/2014/main" val="1409187156"/>
                    </a:ext>
                  </a:extLst>
                </a:gridCol>
                <a:gridCol w="301037">
                  <a:extLst>
                    <a:ext uri="{9D8B030D-6E8A-4147-A177-3AD203B41FA5}">
                      <a16:colId xmlns:a16="http://schemas.microsoft.com/office/drawing/2014/main" val="1571102164"/>
                    </a:ext>
                  </a:extLst>
                </a:gridCol>
                <a:gridCol w="301037">
                  <a:extLst>
                    <a:ext uri="{9D8B030D-6E8A-4147-A177-3AD203B41FA5}">
                      <a16:colId xmlns:a16="http://schemas.microsoft.com/office/drawing/2014/main" val="3635337515"/>
                    </a:ext>
                  </a:extLst>
                </a:gridCol>
                <a:gridCol w="301037">
                  <a:extLst>
                    <a:ext uri="{9D8B030D-6E8A-4147-A177-3AD203B41FA5}">
                      <a16:colId xmlns:a16="http://schemas.microsoft.com/office/drawing/2014/main" val="1772338252"/>
                    </a:ext>
                  </a:extLst>
                </a:gridCol>
                <a:gridCol w="301037">
                  <a:extLst>
                    <a:ext uri="{9D8B030D-6E8A-4147-A177-3AD203B41FA5}">
                      <a16:colId xmlns:a16="http://schemas.microsoft.com/office/drawing/2014/main" val="731344670"/>
                    </a:ext>
                  </a:extLst>
                </a:gridCol>
                <a:gridCol w="301037">
                  <a:extLst>
                    <a:ext uri="{9D8B030D-6E8A-4147-A177-3AD203B41FA5}">
                      <a16:colId xmlns:a16="http://schemas.microsoft.com/office/drawing/2014/main" val="1599611770"/>
                    </a:ext>
                  </a:extLst>
                </a:gridCol>
                <a:gridCol w="301037">
                  <a:extLst>
                    <a:ext uri="{9D8B030D-6E8A-4147-A177-3AD203B41FA5}">
                      <a16:colId xmlns:a16="http://schemas.microsoft.com/office/drawing/2014/main" val="856609030"/>
                    </a:ext>
                  </a:extLst>
                </a:gridCol>
                <a:gridCol w="301037">
                  <a:extLst>
                    <a:ext uri="{9D8B030D-6E8A-4147-A177-3AD203B41FA5}">
                      <a16:colId xmlns:a16="http://schemas.microsoft.com/office/drawing/2014/main" val="2418394604"/>
                    </a:ext>
                  </a:extLst>
                </a:gridCol>
                <a:gridCol w="301037">
                  <a:extLst>
                    <a:ext uri="{9D8B030D-6E8A-4147-A177-3AD203B41FA5}">
                      <a16:colId xmlns:a16="http://schemas.microsoft.com/office/drawing/2014/main" val="993099324"/>
                    </a:ext>
                  </a:extLst>
                </a:gridCol>
              </a:tblGrid>
              <a:tr h="370840">
                <a:tc>
                  <a:txBody>
                    <a:bodyPr/>
                    <a:lstStyle/>
                    <a:p>
                      <a:r>
                        <a:rPr lang="de-CH" dirty="0">
                          <a:latin typeface="Courier New" panose="02070309020205020404" pitchFamily="49" charset="0"/>
                          <a:cs typeface="Courier New" panose="02070309020205020404" pitchFamily="49" charset="0"/>
                        </a:rPr>
                        <a:t>A</a:t>
                      </a:r>
                      <a:endParaRPr lang="en-CH" dirty="0">
                        <a:latin typeface="Courier New" panose="02070309020205020404" pitchFamily="49" charset="0"/>
                        <a:cs typeface="Courier New" panose="02070309020205020404" pitchFamily="49" charset="0"/>
                      </a:endParaRPr>
                    </a:p>
                  </a:txBody>
                  <a:tcPr/>
                </a:tc>
                <a:tc>
                  <a:txBody>
                    <a:bodyPr/>
                    <a:lstStyle/>
                    <a:p>
                      <a:r>
                        <a:rPr lang="de-CH" dirty="0">
                          <a:latin typeface="Courier New" panose="02070309020205020404" pitchFamily="49" charset="0"/>
                          <a:cs typeface="Courier New" panose="02070309020205020404" pitchFamily="49" charset="0"/>
                        </a:rPr>
                        <a:t>B</a:t>
                      </a:r>
                      <a:endParaRPr lang="en-CH" dirty="0">
                        <a:latin typeface="Courier New" panose="02070309020205020404" pitchFamily="49" charset="0"/>
                        <a:cs typeface="Courier New" panose="02070309020205020404" pitchFamily="49" charset="0"/>
                      </a:endParaRPr>
                    </a:p>
                  </a:txBody>
                  <a:tcPr/>
                </a:tc>
                <a:tc>
                  <a:txBody>
                    <a:bodyPr/>
                    <a:lstStyle/>
                    <a:p>
                      <a:r>
                        <a:rPr lang="en-CH" dirty="0">
                          <a:latin typeface="Courier New" panose="02070309020205020404" pitchFamily="49" charset="0"/>
                          <a:cs typeface="Courier New" panose="02070309020205020404" pitchFamily="49" charset="0"/>
                        </a:rPr>
                        <a:t>C</a:t>
                      </a:r>
                    </a:p>
                  </a:txBody>
                  <a:tcPr/>
                </a:tc>
                <a:tc>
                  <a:txBody>
                    <a:bodyPr/>
                    <a:lstStyle/>
                    <a:p>
                      <a:r>
                        <a:rPr lang="en-CH" dirty="0">
                          <a:latin typeface="Courier New" panose="02070309020205020404" pitchFamily="49" charset="0"/>
                          <a:cs typeface="Courier New" panose="02070309020205020404" pitchFamily="49" charset="0"/>
                        </a:rPr>
                        <a:t>D</a:t>
                      </a:r>
                    </a:p>
                  </a:txBody>
                  <a:tcPr/>
                </a:tc>
                <a:tc>
                  <a:txBody>
                    <a:bodyPr/>
                    <a:lstStyle/>
                    <a:p>
                      <a:r>
                        <a:rPr lang="en-CH" dirty="0">
                          <a:latin typeface="Courier New" panose="02070309020205020404" pitchFamily="49" charset="0"/>
                          <a:cs typeface="Courier New" panose="02070309020205020404" pitchFamily="49" charset="0"/>
                        </a:rPr>
                        <a:t>E</a:t>
                      </a:r>
                    </a:p>
                  </a:txBody>
                  <a:tcPr/>
                </a:tc>
                <a:tc>
                  <a:txBody>
                    <a:bodyPr/>
                    <a:lstStyle/>
                    <a:p>
                      <a:r>
                        <a:rPr lang="en-CH" dirty="0">
                          <a:latin typeface="Courier New" panose="02070309020205020404" pitchFamily="49" charset="0"/>
                          <a:cs typeface="Courier New" panose="02070309020205020404" pitchFamily="49" charset="0"/>
                        </a:rPr>
                        <a:t>F</a:t>
                      </a:r>
                    </a:p>
                  </a:txBody>
                  <a:tcPr/>
                </a:tc>
                <a:tc>
                  <a:txBody>
                    <a:bodyPr/>
                    <a:lstStyle/>
                    <a:p>
                      <a:r>
                        <a:rPr lang="en-CH" dirty="0">
                          <a:latin typeface="Courier New" panose="02070309020205020404" pitchFamily="49" charset="0"/>
                          <a:cs typeface="Courier New" panose="02070309020205020404" pitchFamily="49" charset="0"/>
                        </a:rPr>
                        <a:t>G</a:t>
                      </a:r>
                    </a:p>
                  </a:txBody>
                  <a:tcPr/>
                </a:tc>
                <a:tc>
                  <a:txBody>
                    <a:bodyPr/>
                    <a:lstStyle/>
                    <a:p>
                      <a:r>
                        <a:rPr lang="en-CH" dirty="0">
                          <a:latin typeface="Courier New" panose="02070309020205020404" pitchFamily="49" charset="0"/>
                          <a:cs typeface="Courier New" panose="02070309020205020404" pitchFamily="49" charset="0"/>
                        </a:rPr>
                        <a:t>H</a:t>
                      </a:r>
                    </a:p>
                  </a:txBody>
                  <a:tcPr/>
                </a:tc>
                <a:tc>
                  <a:txBody>
                    <a:bodyPr/>
                    <a:lstStyle/>
                    <a:p>
                      <a:r>
                        <a:rPr lang="en-CH" dirty="0">
                          <a:latin typeface="Courier New" panose="02070309020205020404" pitchFamily="49" charset="0"/>
                          <a:cs typeface="Courier New" panose="02070309020205020404" pitchFamily="49" charset="0"/>
                        </a:rPr>
                        <a:t>I</a:t>
                      </a:r>
                    </a:p>
                  </a:txBody>
                  <a:tcPr/>
                </a:tc>
                <a:tc>
                  <a:txBody>
                    <a:bodyPr/>
                    <a:lstStyle/>
                    <a:p>
                      <a:r>
                        <a:rPr lang="en-CH" dirty="0">
                          <a:latin typeface="Courier New" panose="02070309020205020404" pitchFamily="49" charset="0"/>
                          <a:cs typeface="Courier New" panose="02070309020205020404" pitchFamily="49" charset="0"/>
                        </a:rPr>
                        <a:t>J</a:t>
                      </a:r>
                    </a:p>
                  </a:txBody>
                  <a:tcPr/>
                </a:tc>
                <a:tc>
                  <a:txBody>
                    <a:bodyPr/>
                    <a:lstStyle/>
                    <a:p>
                      <a:r>
                        <a:rPr lang="en-CH" dirty="0">
                          <a:latin typeface="Courier New" panose="02070309020205020404" pitchFamily="49" charset="0"/>
                          <a:cs typeface="Courier New" panose="02070309020205020404" pitchFamily="49" charset="0"/>
                        </a:rPr>
                        <a:t>K</a:t>
                      </a:r>
                    </a:p>
                  </a:txBody>
                  <a:tcPr/>
                </a:tc>
                <a:tc>
                  <a:txBody>
                    <a:bodyPr/>
                    <a:lstStyle/>
                    <a:p>
                      <a:r>
                        <a:rPr lang="en-CH" dirty="0">
                          <a:latin typeface="Courier New" panose="02070309020205020404" pitchFamily="49" charset="0"/>
                          <a:cs typeface="Courier New" panose="02070309020205020404" pitchFamily="49" charset="0"/>
                        </a:rPr>
                        <a:t>L</a:t>
                      </a:r>
                    </a:p>
                  </a:txBody>
                  <a:tcPr/>
                </a:tc>
                <a:tc>
                  <a:txBody>
                    <a:bodyPr/>
                    <a:lstStyle/>
                    <a:p>
                      <a:r>
                        <a:rPr lang="en-CH" dirty="0">
                          <a:latin typeface="Courier New" panose="02070309020205020404" pitchFamily="49" charset="0"/>
                          <a:cs typeface="Courier New" panose="02070309020205020404" pitchFamily="49" charset="0"/>
                        </a:rPr>
                        <a:t>M</a:t>
                      </a:r>
                    </a:p>
                  </a:txBody>
                  <a:tcPr/>
                </a:tc>
                <a:tc>
                  <a:txBody>
                    <a:bodyPr/>
                    <a:lstStyle/>
                    <a:p>
                      <a:r>
                        <a:rPr lang="en-CH" dirty="0">
                          <a:latin typeface="Courier New" panose="02070309020205020404" pitchFamily="49" charset="0"/>
                          <a:cs typeface="Courier New" panose="02070309020205020404" pitchFamily="49" charset="0"/>
                        </a:rPr>
                        <a:t>N</a:t>
                      </a:r>
                    </a:p>
                  </a:txBody>
                  <a:tcPr/>
                </a:tc>
                <a:tc>
                  <a:txBody>
                    <a:bodyPr/>
                    <a:lstStyle/>
                    <a:p>
                      <a:r>
                        <a:rPr lang="en-CH" dirty="0">
                          <a:latin typeface="Courier New" panose="02070309020205020404" pitchFamily="49" charset="0"/>
                          <a:cs typeface="Courier New" panose="02070309020205020404" pitchFamily="49" charset="0"/>
                        </a:rPr>
                        <a:t>O</a:t>
                      </a:r>
                    </a:p>
                  </a:txBody>
                  <a:tcPr/>
                </a:tc>
                <a:tc>
                  <a:txBody>
                    <a:bodyPr/>
                    <a:lstStyle/>
                    <a:p>
                      <a:r>
                        <a:rPr lang="en-CH" dirty="0">
                          <a:latin typeface="Courier New" panose="02070309020205020404" pitchFamily="49" charset="0"/>
                          <a:cs typeface="Courier New" panose="02070309020205020404" pitchFamily="49" charset="0"/>
                        </a:rPr>
                        <a:t>P</a:t>
                      </a:r>
                    </a:p>
                  </a:txBody>
                  <a:tcPr/>
                </a:tc>
                <a:tc>
                  <a:txBody>
                    <a:bodyPr/>
                    <a:lstStyle/>
                    <a:p>
                      <a:r>
                        <a:rPr lang="en-CH" dirty="0">
                          <a:latin typeface="Courier New" panose="02070309020205020404" pitchFamily="49" charset="0"/>
                          <a:cs typeface="Courier New" panose="02070309020205020404" pitchFamily="49" charset="0"/>
                        </a:rPr>
                        <a:t>Q</a:t>
                      </a:r>
                    </a:p>
                  </a:txBody>
                  <a:tcPr/>
                </a:tc>
                <a:tc>
                  <a:txBody>
                    <a:bodyPr/>
                    <a:lstStyle/>
                    <a:p>
                      <a:r>
                        <a:rPr lang="en-CH" dirty="0">
                          <a:latin typeface="Courier New" panose="02070309020205020404" pitchFamily="49" charset="0"/>
                          <a:cs typeface="Courier New" panose="02070309020205020404" pitchFamily="49" charset="0"/>
                        </a:rPr>
                        <a:t>R</a:t>
                      </a:r>
                    </a:p>
                  </a:txBody>
                  <a:tcPr/>
                </a:tc>
                <a:tc>
                  <a:txBody>
                    <a:bodyPr/>
                    <a:lstStyle/>
                    <a:p>
                      <a:r>
                        <a:rPr lang="en-CH" dirty="0">
                          <a:latin typeface="Courier New" panose="02070309020205020404" pitchFamily="49" charset="0"/>
                          <a:cs typeface="Courier New" panose="02070309020205020404" pitchFamily="49" charset="0"/>
                        </a:rPr>
                        <a:t>S</a:t>
                      </a:r>
                    </a:p>
                  </a:txBody>
                  <a:tcPr/>
                </a:tc>
                <a:tc>
                  <a:txBody>
                    <a:bodyPr/>
                    <a:lstStyle/>
                    <a:p>
                      <a:r>
                        <a:rPr lang="en-CH" dirty="0">
                          <a:latin typeface="Courier New" panose="02070309020205020404" pitchFamily="49" charset="0"/>
                          <a:cs typeface="Courier New" panose="02070309020205020404" pitchFamily="49" charset="0"/>
                        </a:rPr>
                        <a:t>T</a:t>
                      </a:r>
                    </a:p>
                  </a:txBody>
                  <a:tcPr/>
                </a:tc>
                <a:tc>
                  <a:txBody>
                    <a:bodyPr/>
                    <a:lstStyle/>
                    <a:p>
                      <a:r>
                        <a:rPr lang="en-CH" dirty="0">
                          <a:latin typeface="Courier New" panose="02070309020205020404" pitchFamily="49" charset="0"/>
                          <a:cs typeface="Courier New" panose="02070309020205020404" pitchFamily="49" charset="0"/>
                        </a:rPr>
                        <a:t>U</a:t>
                      </a:r>
                    </a:p>
                  </a:txBody>
                  <a:tcPr/>
                </a:tc>
                <a:tc>
                  <a:txBody>
                    <a:bodyPr/>
                    <a:lstStyle/>
                    <a:p>
                      <a:r>
                        <a:rPr lang="en-CH" dirty="0">
                          <a:latin typeface="Courier New" panose="02070309020205020404" pitchFamily="49" charset="0"/>
                          <a:cs typeface="Courier New" panose="02070309020205020404" pitchFamily="49" charset="0"/>
                        </a:rPr>
                        <a:t>V</a:t>
                      </a:r>
                    </a:p>
                  </a:txBody>
                  <a:tcPr/>
                </a:tc>
                <a:tc>
                  <a:txBody>
                    <a:bodyPr/>
                    <a:lstStyle/>
                    <a:p>
                      <a:r>
                        <a:rPr lang="en-CH" dirty="0">
                          <a:latin typeface="Courier New" panose="02070309020205020404" pitchFamily="49" charset="0"/>
                          <a:cs typeface="Courier New" panose="02070309020205020404" pitchFamily="49" charset="0"/>
                        </a:rPr>
                        <a:t>W</a:t>
                      </a:r>
                    </a:p>
                  </a:txBody>
                  <a:tcPr/>
                </a:tc>
                <a:tc>
                  <a:txBody>
                    <a:bodyPr/>
                    <a:lstStyle/>
                    <a:p>
                      <a:r>
                        <a:rPr lang="en-CH" dirty="0">
                          <a:latin typeface="Courier New" panose="02070309020205020404" pitchFamily="49" charset="0"/>
                          <a:cs typeface="Courier New" panose="02070309020205020404" pitchFamily="49" charset="0"/>
                        </a:rPr>
                        <a:t>X</a:t>
                      </a:r>
                    </a:p>
                  </a:txBody>
                  <a:tcPr/>
                </a:tc>
                <a:tc>
                  <a:txBody>
                    <a:bodyPr/>
                    <a:lstStyle/>
                    <a:p>
                      <a:r>
                        <a:rPr lang="en-CH" dirty="0">
                          <a:latin typeface="Courier New" panose="02070309020205020404" pitchFamily="49" charset="0"/>
                          <a:cs typeface="Courier New" panose="02070309020205020404" pitchFamily="49" charset="0"/>
                        </a:rPr>
                        <a:t>Y</a:t>
                      </a:r>
                    </a:p>
                  </a:txBody>
                  <a:tcPr/>
                </a:tc>
                <a:tc>
                  <a:txBody>
                    <a:bodyPr/>
                    <a:lstStyle/>
                    <a:p>
                      <a:r>
                        <a:rPr lang="en-CH" dirty="0">
                          <a:latin typeface="Courier New" panose="02070309020205020404" pitchFamily="49" charset="0"/>
                          <a:cs typeface="Courier New" panose="02070309020205020404" pitchFamily="49" charset="0"/>
                        </a:rPr>
                        <a:t>Z</a:t>
                      </a:r>
                    </a:p>
                  </a:txBody>
                  <a:tcPr/>
                </a:tc>
                <a:extLst>
                  <a:ext uri="{0D108BD9-81ED-4DB2-BD59-A6C34878D82A}">
                    <a16:rowId xmlns:a16="http://schemas.microsoft.com/office/drawing/2014/main" val="3252429395"/>
                  </a:ext>
                </a:extLst>
              </a:tr>
              <a:tr h="370840">
                <a:tc>
                  <a:txBody>
                    <a:bodyPr/>
                    <a:lstStyle/>
                    <a:p>
                      <a:r>
                        <a:rPr lang="en-CH" dirty="0">
                          <a:latin typeface="Courier New" panose="02070309020205020404" pitchFamily="49" charset="0"/>
                          <a:cs typeface="Courier New" panose="02070309020205020404" pitchFamily="49" charset="0"/>
                        </a:rPr>
                        <a:t>D</a:t>
                      </a:r>
                    </a:p>
                  </a:txBody>
                  <a:tcPr/>
                </a:tc>
                <a:tc>
                  <a:txBody>
                    <a:bodyPr/>
                    <a:lstStyle/>
                    <a:p>
                      <a:r>
                        <a:rPr lang="en-CH" dirty="0">
                          <a:latin typeface="Courier New" panose="02070309020205020404" pitchFamily="49" charset="0"/>
                          <a:cs typeface="Courier New" panose="02070309020205020404" pitchFamily="49" charset="0"/>
                        </a:rPr>
                        <a:t>E</a:t>
                      </a:r>
                    </a:p>
                  </a:txBody>
                  <a:tcPr/>
                </a:tc>
                <a:tc>
                  <a:txBody>
                    <a:bodyPr/>
                    <a:lstStyle/>
                    <a:p>
                      <a:r>
                        <a:rPr lang="en-CH" dirty="0">
                          <a:latin typeface="Courier New" panose="02070309020205020404" pitchFamily="49" charset="0"/>
                          <a:cs typeface="Courier New" panose="02070309020205020404" pitchFamily="49" charset="0"/>
                        </a:rPr>
                        <a:t>F</a:t>
                      </a:r>
                    </a:p>
                  </a:txBody>
                  <a:tcPr/>
                </a:tc>
                <a:tc>
                  <a:txBody>
                    <a:bodyPr/>
                    <a:lstStyle/>
                    <a:p>
                      <a:r>
                        <a:rPr lang="en-CH" dirty="0">
                          <a:latin typeface="Courier New" panose="02070309020205020404" pitchFamily="49" charset="0"/>
                          <a:cs typeface="Courier New" panose="02070309020205020404" pitchFamily="49" charset="0"/>
                        </a:rPr>
                        <a:t>G</a:t>
                      </a:r>
                    </a:p>
                  </a:txBody>
                  <a:tcPr/>
                </a:tc>
                <a:tc>
                  <a:txBody>
                    <a:bodyPr/>
                    <a:lstStyle/>
                    <a:p>
                      <a:r>
                        <a:rPr lang="en-CH" dirty="0">
                          <a:latin typeface="Courier New" panose="02070309020205020404" pitchFamily="49" charset="0"/>
                          <a:cs typeface="Courier New" panose="02070309020205020404" pitchFamily="49" charset="0"/>
                        </a:rPr>
                        <a:t>H</a:t>
                      </a:r>
                    </a:p>
                  </a:txBody>
                  <a:tcPr/>
                </a:tc>
                <a:tc>
                  <a:txBody>
                    <a:bodyPr/>
                    <a:lstStyle/>
                    <a:p>
                      <a:r>
                        <a:rPr lang="en-CH" dirty="0">
                          <a:latin typeface="Courier New" panose="02070309020205020404" pitchFamily="49" charset="0"/>
                          <a:cs typeface="Courier New" panose="02070309020205020404" pitchFamily="49" charset="0"/>
                        </a:rPr>
                        <a:t>I</a:t>
                      </a:r>
                    </a:p>
                  </a:txBody>
                  <a:tcPr/>
                </a:tc>
                <a:tc>
                  <a:txBody>
                    <a:bodyPr/>
                    <a:lstStyle/>
                    <a:p>
                      <a:r>
                        <a:rPr lang="en-CH" dirty="0">
                          <a:latin typeface="Courier New" panose="02070309020205020404" pitchFamily="49" charset="0"/>
                          <a:cs typeface="Courier New" panose="02070309020205020404" pitchFamily="49" charset="0"/>
                        </a:rPr>
                        <a:t>J</a:t>
                      </a:r>
                    </a:p>
                  </a:txBody>
                  <a:tcPr/>
                </a:tc>
                <a:tc>
                  <a:txBody>
                    <a:bodyPr/>
                    <a:lstStyle/>
                    <a:p>
                      <a:r>
                        <a:rPr lang="en-CH" dirty="0">
                          <a:latin typeface="Courier New" panose="02070309020205020404" pitchFamily="49" charset="0"/>
                          <a:cs typeface="Courier New" panose="02070309020205020404" pitchFamily="49" charset="0"/>
                        </a:rPr>
                        <a:t>K</a:t>
                      </a:r>
                    </a:p>
                  </a:txBody>
                  <a:tcPr/>
                </a:tc>
                <a:tc>
                  <a:txBody>
                    <a:bodyPr/>
                    <a:lstStyle/>
                    <a:p>
                      <a:r>
                        <a:rPr lang="en-CH" dirty="0">
                          <a:latin typeface="Courier New" panose="02070309020205020404" pitchFamily="49" charset="0"/>
                          <a:cs typeface="Courier New" panose="02070309020205020404" pitchFamily="49" charset="0"/>
                        </a:rPr>
                        <a:t>L</a:t>
                      </a:r>
                    </a:p>
                  </a:txBody>
                  <a:tcPr/>
                </a:tc>
                <a:tc>
                  <a:txBody>
                    <a:bodyPr/>
                    <a:lstStyle/>
                    <a:p>
                      <a:r>
                        <a:rPr lang="en-CH" dirty="0">
                          <a:latin typeface="Courier New" panose="02070309020205020404" pitchFamily="49" charset="0"/>
                          <a:cs typeface="Courier New" panose="02070309020205020404" pitchFamily="49" charset="0"/>
                        </a:rPr>
                        <a:t>M</a:t>
                      </a:r>
                    </a:p>
                  </a:txBody>
                  <a:tcPr/>
                </a:tc>
                <a:tc>
                  <a:txBody>
                    <a:bodyPr/>
                    <a:lstStyle/>
                    <a:p>
                      <a:r>
                        <a:rPr lang="en-CH" dirty="0">
                          <a:latin typeface="Courier New" panose="02070309020205020404" pitchFamily="49" charset="0"/>
                          <a:cs typeface="Courier New" panose="02070309020205020404" pitchFamily="49" charset="0"/>
                        </a:rPr>
                        <a:t>N</a:t>
                      </a:r>
                    </a:p>
                  </a:txBody>
                  <a:tcPr/>
                </a:tc>
                <a:tc>
                  <a:txBody>
                    <a:bodyPr/>
                    <a:lstStyle/>
                    <a:p>
                      <a:r>
                        <a:rPr lang="en-CH" dirty="0">
                          <a:latin typeface="Courier New" panose="02070309020205020404" pitchFamily="49" charset="0"/>
                          <a:cs typeface="Courier New" panose="02070309020205020404" pitchFamily="49" charset="0"/>
                        </a:rPr>
                        <a:t>O</a:t>
                      </a:r>
                    </a:p>
                  </a:txBody>
                  <a:tcPr/>
                </a:tc>
                <a:tc>
                  <a:txBody>
                    <a:bodyPr/>
                    <a:lstStyle/>
                    <a:p>
                      <a:r>
                        <a:rPr lang="en-CH" dirty="0">
                          <a:latin typeface="Courier New" panose="02070309020205020404" pitchFamily="49" charset="0"/>
                          <a:cs typeface="Courier New" panose="02070309020205020404" pitchFamily="49" charset="0"/>
                        </a:rPr>
                        <a:t>P</a:t>
                      </a:r>
                    </a:p>
                  </a:txBody>
                  <a:tcPr/>
                </a:tc>
                <a:tc>
                  <a:txBody>
                    <a:bodyPr/>
                    <a:lstStyle/>
                    <a:p>
                      <a:r>
                        <a:rPr lang="en-CH" dirty="0">
                          <a:latin typeface="Courier New" panose="02070309020205020404" pitchFamily="49" charset="0"/>
                          <a:cs typeface="Courier New" panose="02070309020205020404" pitchFamily="49" charset="0"/>
                        </a:rPr>
                        <a:t>Q</a:t>
                      </a:r>
                    </a:p>
                  </a:txBody>
                  <a:tcPr/>
                </a:tc>
                <a:tc>
                  <a:txBody>
                    <a:bodyPr/>
                    <a:lstStyle/>
                    <a:p>
                      <a:r>
                        <a:rPr lang="en-CH" dirty="0">
                          <a:latin typeface="Courier New" panose="02070309020205020404" pitchFamily="49" charset="0"/>
                          <a:cs typeface="Courier New" panose="02070309020205020404" pitchFamily="49" charset="0"/>
                        </a:rPr>
                        <a:t>R</a:t>
                      </a:r>
                    </a:p>
                  </a:txBody>
                  <a:tcPr/>
                </a:tc>
                <a:tc>
                  <a:txBody>
                    <a:bodyPr/>
                    <a:lstStyle/>
                    <a:p>
                      <a:r>
                        <a:rPr lang="en-CH" dirty="0">
                          <a:latin typeface="Courier New" panose="02070309020205020404" pitchFamily="49" charset="0"/>
                          <a:cs typeface="Courier New" panose="02070309020205020404" pitchFamily="49" charset="0"/>
                        </a:rPr>
                        <a:t>S</a:t>
                      </a:r>
                    </a:p>
                  </a:txBody>
                  <a:tcPr/>
                </a:tc>
                <a:tc>
                  <a:txBody>
                    <a:bodyPr/>
                    <a:lstStyle/>
                    <a:p>
                      <a:r>
                        <a:rPr lang="en-CH" dirty="0">
                          <a:latin typeface="Courier New" panose="02070309020205020404" pitchFamily="49" charset="0"/>
                          <a:cs typeface="Courier New" panose="02070309020205020404" pitchFamily="49" charset="0"/>
                        </a:rPr>
                        <a:t>T</a:t>
                      </a:r>
                    </a:p>
                  </a:txBody>
                  <a:tcPr/>
                </a:tc>
                <a:tc>
                  <a:txBody>
                    <a:bodyPr/>
                    <a:lstStyle/>
                    <a:p>
                      <a:r>
                        <a:rPr lang="en-CH" dirty="0">
                          <a:latin typeface="Courier New" panose="02070309020205020404" pitchFamily="49" charset="0"/>
                          <a:cs typeface="Courier New" panose="02070309020205020404" pitchFamily="49" charset="0"/>
                        </a:rPr>
                        <a:t>U</a:t>
                      </a:r>
                    </a:p>
                  </a:txBody>
                  <a:tcPr/>
                </a:tc>
                <a:tc>
                  <a:txBody>
                    <a:bodyPr/>
                    <a:lstStyle/>
                    <a:p>
                      <a:r>
                        <a:rPr lang="en-CH" dirty="0">
                          <a:latin typeface="Courier New" panose="02070309020205020404" pitchFamily="49" charset="0"/>
                          <a:cs typeface="Courier New" panose="02070309020205020404" pitchFamily="49" charset="0"/>
                        </a:rPr>
                        <a:t>V</a:t>
                      </a:r>
                    </a:p>
                  </a:txBody>
                  <a:tcPr/>
                </a:tc>
                <a:tc>
                  <a:txBody>
                    <a:bodyPr/>
                    <a:lstStyle/>
                    <a:p>
                      <a:r>
                        <a:rPr lang="en-CH" dirty="0">
                          <a:latin typeface="Courier New" panose="02070309020205020404" pitchFamily="49" charset="0"/>
                          <a:cs typeface="Courier New" panose="02070309020205020404" pitchFamily="49" charset="0"/>
                        </a:rPr>
                        <a:t>W</a:t>
                      </a:r>
                    </a:p>
                  </a:txBody>
                  <a:tcPr/>
                </a:tc>
                <a:tc>
                  <a:txBody>
                    <a:bodyPr/>
                    <a:lstStyle/>
                    <a:p>
                      <a:r>
                        <a:rPr lang="en-CH" dirty="0">
                          <a:latin typeface="Courier New" panose="02070309020205020404" pitchFamily="49" charset="0"/>
                          <a:cs typeface="Courier New" panose="02070309020205020404" pitchFamily="49" charset="0"/>
                        </a:rPr>
                        <a:t>X</a:t>
                      </a:r>
                    </a:p>
                  </a:txBody>
                  <a:tcPr/>
                </a:tc>
                <a:tc>
                  <a:txBody>
                    <a:bodyPr/>
                    <a:lstStyle/>
                    <a:p>
                      <a:r>
                        <a:rPr lang="en-CH" dirty="0">
                          <a:latin typeface="Courier New" panose="02070309020205020404" pitchFamily="49" charset="0"/>
                          <a:cs typeface="Courier New" panose="02070309020205020404" pitchFamily="49" charset="0"/>
                        </a:rPr>
                        <a:t>Y</a:t>
                      </a:r>
                    </a:p>
                  </a:txBody>
                  <a:tcPr/>
                </a:tc>
                <a:tc>
                  <a:txBody>
                    <a:bodyPr/>
                    <a:lstStyle/>
                    <a:p>
                      <a:r>
                        <a:rPr lang="en-CH" dirty="0">
                          <a:latin typeface="Courier New" panose="02070309020205020404" pitchFamily="49" charset="0"/>
                          <a:cs typeface="Courier New" panose="02070309020205020404" pitchFamily="49" charset="0"/>
                        </a:rPr>
                        <a:t>Z</a:t>
                      </a:r>
                    </a:p>
                  </a:txBody>
                  <a:tcPr/>
                </a:tc>
                <a:tc>
                  <a:txBody>
                    <a:bodyPr/>
                    <a:lstStyle/>
                    <a:p>
                      <a:r>
                        <a:rPr lang="en-CH" dirty="0">
                          <a:latin typeface="Courier New" panose="02070309020205020404" pitchFamily="49" charset="0"/>
                          <a:cs typeface="Courier New" panose="02070309020205020404" pitchFamily="49" charset="0"/>
                        </a:rPr>
                        <a:t>A</a:t>
                      </a:r>
                    </a:p>
                  </a:txBody>
                  <a:tcPr/>
                </a:tc>
                <a:tc>
                  <a:txBody>
                    <a:bodyPr/>
                    <a:lstStyle/>
                    <a:p>
                      <a:r>
                        <a:rPr lang="en-CH" dirty="0">
                          <a:latin typeface="Courier New" panose="02070309020205020404" pitchFamily="49" charset="0"/>
                          <a:cs typeface="Courier New" panose="02070309020205020404" pitchFamily="49" charset="0"/>
                        </a:rPr>
                        <a:t>B</a:t>
                      </a:r>
                    </a:p>
                  </a:txBody>
                  <a:tcPr/>
                </a:tc>
                <a:tc>
                  <a:txBody>
                    <a:bodyPr/>
                    <a:lstStyle/>
                    <a:p>
                      <a:r>
                        <a:rPr lang="en-CH" dirty="0">
                          <a:latin typeface="Courier New" panose="02070309020205020404" pitchFamily="49" charset="0"/>
                          <a:cs typeface="Courier New" panose="02070309020205020404" pitchFamily="49" charset="0"/>
                        </a:rPr>
                        <a:t>C</a:t>
                      </a:r>
                    </a:p>
                  </a:txBody>
                  <a:tcPr/>
                </a:tc>
                <a:extLst>
                  <a:ext uri="{0D108BD9-81ED-4DB2-BD59-A6C34878D82A}">
                    <a16:rowId xmlns:a16="http://schemas.microsoft.com/office/drawing/2014/main" val="749934901"/>
                  </a:ext>
                </a:extLst>
              </a:tr>
            </a:tbl>
          </a:graphicData>
        </a:graphic>
      </p:graphicFrame>
      <p:cxnSp>
        <p:nvCxnSpPr>
          <p:cNvPr id="16" name="Straight Arrow Connector 15">
            <a:extLst>
              <a:ext uri="{FF2B5EF4-FFF2-40B4-BE49-F238E27FC236}">
                <a16:creationId xmlns:a16="http://schemas.microsoft.com/office/drawing/2014/main" id="{AD8C46A8-C4A6-DAE8-217D-45D481F1899D}"/>
              </a:ext>
            </a:extLst>
          </p:cNvPr>
          <p:cNvCxnSpPr>
            <a:cxnSpLocks/>
          </p:cNvCxnSpPr>
          <p:nvPr/>
        </p:nvCxnSpPr>
        <p:spPr>
          <a:xfrm>
            <a:off x="3251200" y="1903046"/>
            <a:ext cx="0" cy="324339"/>
          </a:xfrm>
          <a:prstGeom prst="straightConnector1">
            <a:avLst/>
          </a:prstGeom>
          <a:ln w="889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7934E33-BC8E-7CC8-AB36-B7A97DDC160F}"/>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18" name="Straight Arrow Connector 17">
            <a:extLst>
              <a:ext uri="{FF2B5EF4-FFF2-40B4-BE49-F238E27FC236}">
                <a16:creationId xmlns:a16="http://schemas.microsoft.com/office/drawing/2014/main" id="{9E6C2702-B4B9-CC7A-04BB-F57E251718DD}"/>
              </a:ext>
            </a:extLst>
          </p:cNvPr>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17A645A1-7F4C-720F-F71C-58670383BD95}"/>
              </a:ext>
            </a:extLst>
          </p:cNvPr>
          <p:cNvPicPr>
            <a:picLocks/>
          </p:cNvPicPr>
          <p:nvPr/>
        </p:nvPicPr>
        <p:blipFill>
          <a:blip r:embed="rId3"/>
          <a:stretch>
            <a:fillRect/>
          </a:stretch>
        </p:blipFill>
        <p:spPr>
          <a:xfrm>
            <a:off x="1320799" y="5550533"/>
            <a:ext cx="692727" cy="815109"/>
          </a:xfrm>
          <a:prstGeom prst="rect">
            <a:avLst/>
          </a:prstGeom>
        </p:spPr>
      </p:pic>
      <p:pic>
        <p:nvPicPr>
          <p:cNvPr id="3" name="Picture 2">
            <a:extLst>
              <a:ext uri="{FF2B5EF4-FFF2-40B4-BE49-F238E27FC236}">
                <a16:creationId xmlns:a16="http://schemas.microsoft.com/office/drawing/2014/main" id="{B5D1553E-1472-2FBE-73C0-E1FFF18E5FD9}"/>
              </a:ext>
            </a:extLst>
          </p:cNvPr>
          <p:cNvPicPr>
            <a:picLocks/>
          </p:cNvPicPr>
          <p:nvPr/>
        </p:nvPicPr>
        <p:blipFill>
          <a:blip r:embed="rId4"/>
          <a:stretch>
            <a:fillRect/>
          </a:stretch>
        </p:blipFill>
        <p:spPr>
          <a:xfrm>
            <a:off x="4338354" y="3953250"/>
            <a:ext cx="734289" cy="812453"/>
          </a:xfrm>
          <a:prstGeom prst="rect">
            <a:avLst/>
          </a:prstGeom>
        </p:spPr>
      </p:pic>
    </p:spTree>
    <p:extLst>
      <p:ext uri="{BB962C8B-B14F-4D97-AF65-F5344CB8AC3E}">
        <p14:creationId xmlns:p14="http://schemas.microsoft.com/office/powerpoint/2010/main" val="169536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67B5-5410-AD78-01C5-585C2B43CCDB}"/>
              </a:ext>
            </a:extLst>
          </p:cNvPr>
          <p:cNvSpPr>
            <a:spLocks noGrp="1"/>
          </p:cNvSpPr>
          <p:nvPr>
            <p:ph type="title"/>
          </p:nvPr>
        </p:nvSpPr>
        <p:spPr/>
        <p:txBody>
          <a:bodyPr/>
          <a:lstStyle/>
          <a:p>
            <a:r>
              <a:rPr lang="en-CH" dirty="0" err="1"/>
              <a:t>Rückblick</a:t>
            </a:r>
            <a:r>
              <a:rPr lang="en-CH" dirty="0"/>
              <a:t>: Vigenère</a:t>
            </a:r>
          </a:p>
        </p:txBody>
      </p:sp>
      <p:sp>
        <p:nvSpPr>
          <p:cNvPr id="4" name="Rectangle 3">
            <a:extLst>
              <a:ext uri="{FF2B5EF4-FFF2-40B4-BE49-F238E27FC236}">
                <a16:creationId xmlns:a16="http://schemas.microsoft.com/office/drawing/2014/main" id="{7E49930A-4A09-3DD6-D26B-223C8C7EDEAF}"/>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TextBox 4">
            <a:extLst>
              <a:ext uri="{FF2B5EF4-FFF2-40B4-BE49-F238E27FC236}">
                <a16:creationId xmlns:a16="http://schemas.microsoft.com/office/drawing/2014/main" id="{C411D1B2-8298-A4DE-3FCA-535876598556}"/>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6" name="Straight Arrow Connector 5">
            <a:extLst>
              <a:ext uri="{FF2B5EF4-FFF2-40B4-BE49-F238E27FC236}">
                <a16:creationId xmlns:a16="http://schemas.microsoft.com/office/drawing/2014/main" id="{7CD18031-E4A3-3D43-30E3-7D0A140631D3}"/>
              </a:ext>
            </a:extLst>
          </p:cNvPr>
          <p:cNvCxnSpPr>
            <a:endCxn id="4" idx="1"/>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F50F922-6524-6C92-223A-41DC5FB8DF93}"/>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3"/>
          <a:stretch>
            <a:fillRect/>
          </a:stretch>
        </p:blipFill>
        <p:spPr>
          <a:xfrm>
            <a:off x="1320799" y="5550533"/>
            <a:ext cx="692727" cy="815109"/>
          </a:xfrm>
          <a:prstGeom prst="rect">
            <a:avLst/>
          </a:prstGeom>
        </p:spPr>
      </p:pic>
      <p:pic>
        <p:nvPicPr>
          <p:cNvPr id="9" name="Picture 8">
            <a:extLst>
              <a:ext uri="{FF2B5EF4-FFF2-40B4-BE49-F238E27FC236}">
                <a16:creationId xmlns:a16="http://schemas.microsoft.com/office/drawing/2014/main" id="{E2F176AA-41A3-B78E-5487-981247613DDF}"/>
              </a:ext>
            </a:extLst>
          </p:cNvPr>
          <p:cNvPicPr>
            <a:picLocks/>
          </p:cNvPicPr>
          <p:nvPr/>
        </p:nvPicPr>
        <p:blipFill>
          <a:blip r:embed="rId4"/>
          <a:stretch>
            <a:fillRect/>
          </a:stretch>
        </p:blipFill>
        <p:spPr>
          <a:xfrm>
            <a:off x="1667162" y="2157259"/>
            <a:ext cx="734289" cy="812453"/>
          </a:xfrm>
          <a:prstGeom prst="rect">
            <a:avLst/>
          </a:prstGeom>
        </p:spPr>
      </p:pic>
      <p:sp>
        <p:nvSpPr>
          <p:cNvPr id="10" name="TextBox 9">
            <a:extLst>
              <a:ext uri="{FF2B5EF4-FFF2-40B4-BE49-F238E27FC236}">
                <a16:creationId xmlns:a16="http://schemas.microsoft.com/office/drawing/2014/main" id="{A348608B-7CB2-35B3-E037-7D15F2C2043D}"/>
              </a:ext>
            </a:extLst>
          </p:cNvPr>
          <p:cNvSpPr txBox="1"/>
          <p:nvPr/>
        </p:nvSpPr>
        <p:spPr>
          <a:xfrm>
            <a:off x="1625598" y="1791900"/>
            <a:ext cx="2221346" cy="369332"/>
          </a:xfrm>
          <a:prstGeom prst="rect">
            <a:avLst/>
          </a:prstGeom>
          <a:noFill/>
        </p:spPr>
        <p:txBody>
          <a:bodyPr wrap="square" rtlCol="0">
            <a:spAutoFit/>
          </a:bodyPr>
          <a:lstStyle/>
          <a:p>
            <a:r>
              <a:rPr lang="en-CH" dirty="0"/>
              <a:t>GEHEIM</a:t>
            </a:r>
          </a:p>
        </p:txBody>
      </p:sp>
      <p:sp>
        <p:nvSpPr>
          <p:cNvPr id="11" name="TextBox 10">
            <a:extLst>
              <a:ext uri="{FF2B5EF4-FFF2-40B4-BE49-F238E27FC236}">
                <a16:creationId xmlns:a16="http://schemas.microsoft.com/office/drawing/2014/main" id="{A8B73DDF-C8F8-1E8D-2B80-FD576B789E0E}"/>
              </a:ext>
            </a:extLst>
          </p:cNvPr>
          <p:cNvSpPr txBox="1"/>
          <p:nvPr/>
        </p:nvSpPr>
        <p:spPr>
          <a:xfrm>
            <a:off x="6241472" y="395290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pic>
        <p:nvPicPr>
          <p:cNvPr id="12" name="Picture 11">
            <a:extLst>
              <a:ext uri="{FF2B5EF4-FFF2-40B4-BE49-F238E27FC236}">
                <a16:creationId xmlns:a16="http://schemas.microsoft.com/office/drawing/2014/main" id="{19851416-D6E4-CE5E-2174-CD088E9645F6}"/>
              </a:ext>
            </a:extLst>
          </p:cNvPr>
          <p:cNvPicPr>
            <a:picLocks/>
          </p:cNvPicPr>
          <p:nvPr/>
        </p:nvPicPr>
        <p:blipFill>
          <a:blip r:embed="rId5"/>
          <a:stretch>
            <a:fillRect/>
          </a:stretch>
        </p:blipFill>
        <p:spPr>
          <a:xfrm>
            <a:off x="9402618" y="3952903"/>
            <a:ext cx="1625600" cy="1625600"/>
          </a:xfrm>
          <a:prstGeom prst="rect">
            <a:avLst/>
          </a:prstGeom>
        </p:spPr>
      </p:pic>
      <p:pic>
        <p:nvPicPr>
          <p:cNvPr id="14" name="Picture 13">
            <a:extLst>
              <a:ext uri="{FF2B5EF4-FFF2-40B4-BE49-F238E27FC236}">
                <a16:creationId xmlns:a16="http://schemas.microsoft.com/office/drawing/2014/main" id="{214E7F0F-61F7-185C-FA9A-79EDE8D98633}"/>
              </a:ext>
            </a:extLst>
          </p:cNvPr>
          <p:cNvPicPr>
            <a:picLocks/>
          </p:cNvPicPr>
          <p:nvPr/>
        </p:nvPicPr>
        <p:blipFill>
          <a:blip r:embed="rId4"/>
          <a:stretch>
            <a:fillRect/>
          </a:stretch>
        </p:blipFill>
        <p:spPr>
          <a:xfrm>
            <a:off x="1667162" y="2157258"/>
            <a:ext cx="734289" cy="812453"/>
          </a:xfrm>
          <a:prstGeom prst="rect">
            <a:avLst/>
          </a:prstGeom>
        </p:spPr>
      </p:pic>
      <p:pic>
        <p:nvPicPr>
          <p:cNvPr id="15" name="Picture 14">
            <a:extLst>
              <a:ext uri="{FF2B5EF4-FFF2-40B4-BE49-F238E27FC236}">
                <a16:creationId xmlns:a16="http://schemas.microsoft.com/office/drawing/2014/main" id="{9CB495DB-3C77-2E6F-3BED-28ACFA00EF81}"/>
              </a:ext>
            </a:extLst>
          </p:cNvPr>
          <p:cNvPicPr>
            <a:picLocks/>
          </p:cNvPicPr>
          <p:nvPr/>
        </p:nvPicPr>
        <p:blipFill>
          <a:blip r:embed="rId4"/>
          <a:stretch>
            <a:fillRect/>
          </a:stretch>
        </p:blipFill>
        <p:spPr>
          <a:xfrm>
            <a:off x="1667161" y="2157257"/>
            <a:ext cx="734289" cy="812453"/>
          </a:xfrm>
          <a:prstGeom prst="rect">
            <a:avLst/>
          </a:prstGeom>
        </p:spPr>
      </p:pic>
      <p:pic>
        <p:nvPicPr>
          <p:cNvPr id="16" name="Picture 15">
            <a:extLst>
              <a:ext uri="{FF2B5EF4-FFF2-40B4-BE49-F238E27FC236}">
                <a16:creationId xmlns:a16="http://schemas.microsoft.com/office/drawing/2014/main" id="{3BEEE198-4C19-CCCB-C832-A016B9F2504D}"/>
              </a:ext>
            </a:extLst>
          </p:cNvPr>
          <p:cNvPicPr>
            <a:picLocks/>
          </p:cNvPicPr>
          <p:nvPr/>
        </p:nvPicPr>
        <p:blipFill>
          <a:blip r:embed="rId4"/>
          <a:stretch>
            <a:fillRect/>
          </a:stretch>
        </p:blipFill>
        <p:spPr>
          <a:xfrm>
            <a:off x="1664845" y="2157257"/>
            <a:ext cx="734289" cy="812453"/>
          </a:xfrm>
          <a:prstGeom prst="rect">
            <a:avLst/>
          </a:prstGeom>
        </p:spPr>
      </p:pic>
    </p:spTree>
    <p:extLst>
      <p:ext uri="{BB962C8B-B14F-4D97-AF65-F5344CB8AC3E}">
        <p14:creationId xmlns:p14="http://schemas.microsoft.com/office/powerpoint/2010/main" val="191535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67B5-5410-AD78-01C5-585C2B43CCDB}"/>
              </a:ext>
            </a:extLst>
          </p:cNvPr>
          <p:cNvSpPr>
            <a:spLocks noGrp="1"/>
          </p:cNvSpPr>
          <p:nvPr>
            <p:ph type="title"/>
          </p:nvPr>
        </p:nvSpPr>
        <p:spPr/>
        <p:txBody>
          <a:bodyPr/>
          <a:lstStyle/>
          <a:p>
            <a:r>
              <a:rPr lang="en-CH" dirty="0" err="1"/>
              <a:t>Rückblick</a:t>
            </a:r>
            <a:r>
              <a:rPr lang="en-CH" dirty="0"/>
              <a:t>: Vigenère</a:t>
            </a:r>
          </a:p>
        </p:txBody>
      </p:sp>
      <p:sp>
        <p:nvSpPr>
          <p:cNvPr id="4" name="Rectangle 3">
            <a:extLst>
              <a:ext uri="{FF2B5EF4-FFF2-40B4-BE49-F238E27FC236}">
                <a16:creationId xmlns:a16="http://schemas.microsoft.com/office/drawing/2014/main" id="{7E49930A-4A09-3DD6-D26B-223C8C7EDEAF}"/>
              </a:ext>
            </a:extLst>
          </p:cNvPr>
          <p:cNvSpPr/>
          <p:nvPr/>
        </p:nvSpPr>
        <p:spPr>
          <a:xfrm>
            <a:off x="3662218" y="3315594"/>
            <a:ext cx="4867564" cy="290021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TextBox 4">
            <a:extLst>
              <a:ext uri="{FF2B5EF4-FFF2-40B4-BE49-F238E27FC236}">
                <a16:creationId xmlns:a16="http://schemas.microsoft.com/office/drawing/2014/main" id="{C411D1B2-8298-A4DE-3FCA-535876598556}"/>
              </a:ext>
            </a:extLst>
          </p:cNvPr>
          <p:cNvSpPr txBox="1"/>
          <p:nvPr/>
        </p:nvSpPr>
        <p:spPr>
          <a:xfrm>
            <a:off x="563418" y="3980873"/>
            <a:ext cx="2493818" cy="1569660"/>
          </a:xfrm>
          <a:prstGeom prst="rect">
            <a:avLst/>
          </a:prstGeom>
          <a:noFill/>
        </p:spPr>
        <p:txBody>
          <a:bodyPr wrap="square" rtlCol="0">
            <a:spAutoFit/>
          </a:bodyPr>
          <a:lstStyle/>
          <a:p>
            <a:r>
              <a:rPr lang="en-CH" sz="3200" dirty="0"/>
              <a:t>“Ich mag Ananas auf der Pizza!”</a:t>
            </a:r>
          </a:p>
        </p:txBody>
      </p:sp>
      <p:cxnSp>
        <p:nvCxnSpPr>
          <p:cNvPr id="6" name="Straight Arrow Connector 5">
            <a:extLst>
              <a:ext uri="{FF2B5EF4-FFF2-40B4-BE49-F238E27FC236}">
                <a16:creationId xmlns:a16="http://schemas.microsoft.com/office/drawing/2014/main" id="{7CD18031-E4A3-3D43-30E3-7D0A140631D3}"/>
              </a:ext>
            </a:extLst>
          </p:cNvPr>
          <p:cNvCxnSpPr>
            <a:endCxn id="4" idx="1"/>
          </p:cNvCxnSpPr>
          <p:nvPr/>
        </p:nvCxnSpPr>
        <p:spPr>
          <a:xfrm>
            <a:off x="27893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F50F922-6524-6C92-223A-41DC5FB8DF93}"/>
              </a:ext>
            </a:extLst>
          </p:cNvPr>
          <p:cNvCxnSpPr/>
          <p:nvPr/>
        </p:nvCxnSpPr>
        <p:spPr>
          <a:xfrm>
            <a:off x="8529782" y="4765703"/>
            <a:ext cx="872836" cy="0"/>
          </a:xfrm>
          <a:prstGeom prst="straightConnector1">
            <a:avLst/>
          </a:prstGeom>
          <a:ln w="825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09FE1B3-B3C7-32DC-F533-5330B8EE9551}"/>
              </a:ext>
            </a:extLst>
          </p:cNvPr>
          <p:cNvPicPr>
            <a:picLocks/>
          </p:cNvPicPr>
          <p:nvPr/>
        </p:nvPicPr>
        <p:blipFill>
          <a:blip r:embed="rId2"/>
          <a:stretch>
            <a:fillRect/>
          </a:stretch>
        </p:blipFill>
        <p:spPr>
          <a:xfrm>
            <a:off x="1320799" y="5550533"/>
            <a:ext cx="692727" cy="815109"/>
          </a:xfrm>
          <a:prstGeom prst="rect">
            <a:avLst/>
          </a:prstGeom>
        </p:spPr>
      </p:pic>
      <p:sp>
        <p:nvSpPr>
          <p:cNvPr id="11" name="TextBox 10">
            <a:extLst>
              <a:ext uri="{FF2B5EF4-FFF2-40B4-BE49-F238E27FC236}">
                <a16:creationId xmlns:a16="http://schemas.microsoft.com/office/drawing/2014/main" id="{A8B73DDF-C8F8-1E8D-2B80-FD576B789E0E}"/>
              </a:ext>
            </a:extLst>
          </p:cNvPr>
          <p:cNvSpPr txBox="1"/>
          <p:nvPr/>
        </p:nvSpPr>
        <p:spPr>
          <a:xfrm>
            <a:off x="6241472" y="3952903"/>
            <a:ext cx="2493818" cy="1569660"/>
          </a:xfrm>
          <a:prstGeom prst="rect">
            <a:avLst/>
          </a:prstGeom>
          <a:noFill/>
        </p:spPr>
        <p:txBody>
          <a:bodyPr wrap="square" rtlCol="0">
            <a:spAutoFit/>
          </a:bodyPr>
          <a:lstStyle/>
          <a:p>
            <a:r>
              <a:rPr lang="en-CH" sz="3200" dirty="0"/>
              <a:t>“</a:t>
            </a:r>
            <a:r>
              <a:rPr lang="de-CH" sz="3200" dirty="0"/>
              <a:t>Lfk pdj Dqdqdv dxi ghu SlCCd!</a:t>
            </a:r>
            <a:r>
              <a:rPr lang="en-CH" sz="3200" dirty="0"/>
              <a:t>”</a:t>
            </a:r>
          </a:p>
        </p:txBody>
      </p:sp>
      <p:pic>
        <p:nvPicPr>
          <p:cNvPr id="12" name="Picture 11">
            <a:extLst>
              <a:ext uri="{FF2B5EF4-FFF2-40B4-BE49-F238E27FC236}">
                <a16:creationId xmlns:a16="http://schemas.microsoft.com/office/drawing/2014/main" id="{19851416-D6E4-CE5E-2174-CD088E9645F6}"/>
              </a:ext>
            </a:extLst>
          </p:cNvPr>
          <p:cNvPicPr>
            <a:picLocks/>
          </p:cNvPicPr>
          <p:nvPr/>
        </p:nvPicPr>
        <p:blipFill>
          <a:blip r:embed="rId3"/>
          <a:stretch>
            <a:fillRect/>
          </a:stretch>
        </p:blipFill>
        <p:spPr>
          <a:xfrm>
            <a:off x="9402618" y="3952903"/>
            <a:ext cx="1625600" cy="1625600"/>
          </a:xfrm>
          <a:prstGeom prst="rect">
            <a:avLst/>
          </a:prstGeom>
        </p:spPr>
      </p:pic>
      <p:sp>
        <p:nvSpPr>
          <p:cNvPr id="13" name="Rectangle 12">
            <a:extLst>
              <a:ext uri="{FF2B5EF4-FFF2-40B4-BE49-F238E27FC236}">
                <a16:creationId xmlns:a16="http://schemas.microsoft.com/office/drawing/2014/main" id="{63193E3D-8FFA-8EA7-ABB4-A82455544674}"/>
              </a:ext>
            </a:extLst>
          </p:cNvPr>
          <p:cNvSpPr/>
          <p:nvPr/>
        </p:nvSpPr>
        <p:spPr>
          <a:xfrm>
            <a:off x="4100946" y="3717641"/>
            <a:ext cx="4135582" cy="526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3200" dirty="0" err="1"/>
              <a:t>Schlüsselexpansion</a:t>
            </a:r>
            <a:endParaRPr lang="en-CH" sz="3200" dirty="0"/>
          </a:p>
        </p:txBody>
      </p:sp>
      <p:pic>
        <p:nvPicPr>
          <p:cNvPr id="3" name="Picture 2">
            <a:extLst>
              <a:ext uri="{FF2B5EF4-FFF2-40B4-BE49-F238E27FC236}">
                <a16:creationId xmlns:a16="http://schemas.microsoft.com/office/drawing/2014/main" id="{F1A551A2-D339-A3EB-3417-93C240F2AA10}"/>
              </a:ext>
            </a:extLst>
          </p:cNvPr>
          <p:cNvPicPr>
            <a:picLocks/>
          </p:cNvPicPr>
          <p:nvPr/>
        </p:nvPicPr>
        <p:blipFill>
          <a:blip r:embed="rId4"/>
          <a:stretch>
            <a:fillRect/>
          </a:stretch>
        </p:blipFill>
        <p:spPr>
          <a:xfrm>
            <a:off x="1667162" y="2157259"/>
            <a:ext cx="734289" cy="812453"/>
          </a:xfrm>
          <a:prstGeom prst="rect">
            <a:avLst/>
          </a:prstGeom>
        </p:spPr>
      </p:pic>
      <p:sp>
        <p:nvSpPr>
          <p:cNvPr id="14" name="TextBox 13">
            <a:extLst>
              <a:ext uri="{FF2B5EF4-FFF2-40B4-BE49-F238E27FC236}">
                <a16:creationId xmlns:a16="http://schemas.microsoft.com/office/drawing/2014/main" id="{503DCA80-C23E-A6E7-0D38-AE5B177913C6}"/>
              </a:ext>
            </a:extLst>
          </p:cNvPr>
          <p:cNvSpPr txBox="1"/>
          <p:nvPr/>
        </p:nvSpPr>
        <p:spPr>
          <a:xfrm>
            <a:off x="1625598" y="1791900"/>
            <a:ext cx="3505194" cy="369332"/>
          </a:xfrm>
          <a:prstGeom prst="rect">
            <a:avLst/>
          </a:prstGeom>
          <a:noFill/>
        </p:spPr>
        <p:txBody>
          <a:bodyPr wrap="square" rtlCol="0">
            <a:spAutoFit/>
          </a:bodyPr>
          <a:lstStyle/>
          <a:p>
            <a:r>
              <a:rPr lang="en-CH" dirty="0"/>
              <a:t>GEH EIM GEHEIM GEH EIM GEHEI</a:t>
            </a:r>
          </a:p>
        </p:txBody>
      </p:sp>
      <p:pic>
        <p:nvPicPr>
          <p:cNvPr id="15" name="Picture 14">
            <a:extLst>
              <a:ext uri="{FF2B5EF4-FFF2-40B4-BE49-F238E27FC236}">
                <a16:creationId xmlns:a16="http://schemas.microsoft.com/office/drawing/2014/main" id="{02BDA93D-E503-8FD6-3586-D000B3B94369}"/>
              </a:ext>
            </a:extLst>
          </p:cNvPr>
          <p:cNvPicPr>
            <a:picLocks/>
          </p:cNvPicPr>
          <p:nvPr/>
        </p:nvPicPr>
        <p:blipFill>
          <a:blip r:embed="rId4"/>
          <a:stretch>
            <a:fillRect/>
          </a:stretch>
        </p:blipFill>
        <p:spPr>
          <a:xfrm>
            <a:off x="2484579" y="2154519"/>
            <a:ext cx="734289" cy="812453"/>
          </a:xfrm>
          <a:prstGeom prst="rect">
            <a:avLst/>
          </a:prstGeom>
        </p:spPr>
      </p:pic>
      <p:pic>
        <p:nvPicPr>
          <p:cNvPr id="17" name="Picture 16">
            <a:extLst>
              <a:ext uri="{FF2B5EF4-FFF2-40B4-BE49-F238E27FC236}">
                <a16:creationId xmlns:a16="http://schemas.microsoft.com/office/drawing/2014/main" id="{AEEA3A73-BB8C-D84F-3E72-C9731E682B55}"/>
              </a:ext>
            </a:extLst>
          </p:cNvPr>
          <p:cNvPicPr>
            <a:picLocks/>
          </p:cNvPicPr>
          <p:nvPr/>
        </p:nvPicPr>
        <p:blipFill>
          <a:blip r:embed="rId4"/>
          <a:stretch>
            <a:fillRect/>
          </a:stretch>
        </p:blipFill>
        <p:spPr>
          <a:xfrm>
            <a:off x="3292759" y="2161232"/>
            <a:ext cx="734289" cy="812453"/>
          </a:xfrm>
          <a:prstGeom prst="rect">
            <a:avLst/>
          </a:prstGeom>
        </p:spPr>
      </p:pic>
      <p:pic>
        <p:nvPicPr>
          <p:cNvPr id="19" name="Picture 18">
            <a:extLst>
              <a:ext uri="{FF2B5EF4-FFF2-40B4-BE49-F238E27FC236}">
                <a16:creationId xmlns:a16="http://schemas.microsoft.com/office/drawing/2014/main" id="{AF4B846E-E67E-260C-4A13-EAC6DFD47B5B}"/>
              </a:ext>
            </a:extLst>
          </p:cNvPr>
          <p:cNvPicPr>
            <a:picLocks/>
          </p:cNvPicPr>
          <p:nvPr/>
        </p:nvPicPr>
        <p:blipFill>
          <a:blip r:embed="rId4"/>
          <a:stretch>
            <a:fillRect/>
          </a:stretch>
        </p:blipFill>
        <p:spPr>
          <a:xfrm>
            <a:off x="4114795" y="2158709"/>
            <a:ext cx="734289" cy="812453"/>
          </a:xfrm>
          <a:prstGeom prst="rect">
            <a:avLst/>
          </a:prstGeom>
        </p:spPr>
      </p:pic>
      <p:sp>
        <p:nvSpPr>
          <p:cNvPr id="23" name="TextBox 22">
            <a:extLst>
              <a:ext uri="{FF2B5EF4-FFF2-40B4-BE49-F238E27FC236}">
                <a16:creationId xmlns:a16="http://schemas.microsoft.com/office/drawing/2014/main" id="{1BBEFC13-9F4C-0E6F-3E2C-E4B92CBF1C67}"/>
              </a:ext>
            </a:extLst>
          </p:cNvPr>
          <p:cNvSpPr txBox="1"/>
          <p:nvPr/>
        </p:nvSpPr>
        <p:spPr>
          <a:xfrm>
            <a:off x="1639456" y="1514833"/>
            <a:ext cx="3417454" cy="369332"/>
          </a:xfrm>
          <a:prstGeom prst="rect">
            <a:avLst/>
          </a:prstGeom>
          <a:noFill/>
        </p:spPr>
        <p:txBody>
          <a:bodyPr wrap="square" rtlCol="0">
            <a:spAutoFit/>
          </a:bodyPr>
          <a:lstStyle/>
          <a:p>
            <a:r>
              <a:rPr lang="en-CH" dirty="0"/>
              <a:t> Ich  mag Ananas   auf   der   Pizza</a:t>
            </a:r>
          </a:p>
        </p:txBody>
      </p:sp>
    </p:spTree>
    <p:extLst>
      <p:ext uri="{BB962C8B-B14F-4D97-AF65-F5344CB8AC3E}">
        <p14:creationId xmlns:p14="http://schemas.microsoft.com/office/powerpoint/2010/main" val="1384516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95A5E9-A6AE-4DB1-A6D8-705E3DC73424}">
  <we:reference id="wa104380121" version="2.0.0.0" store="en-US" storeType="OMEX"/>
  <we:alternateReferences>
    <we:reference id="WA104380121"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1432</TotalTime>
  <Words>1716</Words>
  <Application>Microsoft Office PowerPoint</Application>
  <PresentationFormat>Widescreen</PresentationFormat>
  <Paragraphs>427</Paragraphs>
  <Slides>33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__Roboto_0db11f</vt:lpstr>
      <vt:lpstr>Aptos</vt:lpstr>
      <vt:lpstr>Aptos Display</vt:lpstr>
      <vt:lpstr>Arial</vt:lpstr>
      <vt:lpstr>Courier New</vt:lpstr>
      <vt:lpstr>Ubuntu</vt:lpstr>
      <vt:lpstr>Wingdings</vt:lpstr>
      <vt:lpstr>Office Theme</vt:lpstr>
      <vt:lpstr>AES</vt:lpstr>
      <vt:lpstr>PowerPoint Presentation</vt:lpstr>
      <vt:lpstr>PowerPoint Presentation</vt:lpstr>
      <vt:lpstr>PowerPoint Presentation</vt:lpstr>
      <vt:lpstr>Rückblick: Caesar-Verschlüsselung</vt:lpstr>
      <vt:lpstr>Rückblick: Caesar-Verschlüsselung</vt:lpstr>
      <vt:lpstr>Rückblick: Caesar-Verschlüsselung</vt:lpstr>
      <vt:lpstr>Rückblick: Vigenère</vt:lpstr>
      <vt:lpstr>Rückblick: Vigenère</vt:lpstr>
      <vt:lpstr>Rückblick: Vigenère</vt:lpstr>
      <vt:lpstr>Rückblick: Vigenère</vt:lpstr>
      <vt:lpstr>Prinzipien von Shannon (1945)</vt:lpstr>
      <vt:lpstr>Prinzipien von Shannon (1945)</vt:lpstr>
      <vt:lpstr>PowerPoint Presentation</vt:lpstr>
      <vt:lpstr>AES</vt:lpstr>
      <vt:lpstr>AES</vt:lpstr>
      <vt:lpstr>AES</vt:lpstr>
      <vt:lpstr>AES</vt:lpstr>
      <vt:lpstr>AES</vt:lpstr>
      <vt:lpstr>AES</vt:lpstr>
      <vt:lpstr>AES</vt:lpstr>
      <vt:lpstr>AES</vt:lpstr>
      <vt:lpstr>AES</vt:lpstr>
      <vt:lpstr>AES</vt:lpstr>
      <vt:lpstr>AES</vt:lpstr>
      <vt:lpstr>AES</vt:lpstr>
      <vt:lpstr>AES</vt:lpstr>
      <vt:lpstr>AES &amp; Cipher Block Chaining</vt:lpstr>
      <vt:lpstr>AES &amp; Cipher Block Chaining</vt:lpstr>
      <vt:lpstr>AES &amp; Cipher Block Chaining</vt:lpstr>
      <vt:lpstr>Übung</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Manuel Gugger</dc:creator>
  <cp:lastModifiedBy>Manuel Gugger</cp:lastModifiedBy>
  <cp:revision>1</cp:revision>
  <dcterms:created xsi:type="dcterms:W3CDTF">2024-03-15T16:02:01Z</dcterms:created>
  <dcterms:modified xsi:type="dcterms:W3CDTF">2024-03-21T16:25:07Z</dcterms:modified>
</cp:coreProperties>
</file>