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87" r:id="rId6"/>
    <p:sldId id="260" r:id="rId7"/>
    <p:sldId id="261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78CE5-8FA1-4CDB-A018-3518AE6D7CA7}" v="247" dt="2024-03-18T21:10:08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Gugger" userId="f358c1fef5296739" providerId="LiveId" clId="{3C478CE5-8FA1-4CDB-A018-3518AE6D7CA7}"/>
    <pc:docChg chg="undo redo custSel addSld delSld modSld">
      <pc:chgData name="Manuel Gugger" userId="f358c1fef5296739" providerId="LiveId" clId="{3C478CE5-8FA1-4CDB-A018-3518AE6D7CA7}" dt="2024-03-21T17:57:42.094" v="1405" actId="20577"/>
      <pc:docMkLst>
        <pc:docMk/>
      </pc:docMkLst>
      <pc:sldChg chg="addSp delSp modSp new mod setBg">
        <pc:chgData name="Manuel Gugger" userId="f358c1fef5296739" providerId="LiveId" clId="{3C478CE5-8FA1-4CDB-A018-3518AE6D7CA7}" dt="2024-03-15T14:27:23.436" v="62" actId="26606"/>
        <pc:sldMkLst>
          <pc:docMk/>
          <pc:sldMk cId="3354094748" sldId="256"/>
        </pc:sldMkLst>
        <pc:spChg chg="mod">
          <ac:chgData name="Manuel Gugger" userId="f358c1fef5296739" providerId="LiveId" clId="{3C478CE5-8FA1-4CDB-A018-3518AE6D7CA7}" dt="2024-03-15T14:27:23.436" v="62" actId="26606"/>
          <ac:spMkLst>
            <pc:docMk/>
            <pc:sldMk cId="3354094748" sldId="256"/>
            <ac:spMk id="2" creationId="{BE9F1A2A-CE9E-C841-5CB1-C5E99225E9BF}"/>
          </ac:spMkLst>
        </pc:spChg>
        <pc:spChg chg="del">
          <ac:chgData name="Manuel Gugger" userId="f358c1fef5296739" providerId="LiveId" clId="{3C478CE5-8FA1-4CDB-A018-3518AE6D7CA7}" dt="2024-03-15T14:27:08.548" v="58" actId="478"/>
          <ac:spMkLst>
            <pc:docMk/>
            <pc:sldMk cId="3354094748" sldId="256"/>
            <ac:spMk id="3" creationId="{D38B2C8D-67DA-3296-304C-A8F1A2FD3ECE}"/>
          </ac:spMkLst>
        </pc:spChg>
        <pc:spChg chg="add">
          <ac:chgData name="Manuel Gugger" userId="f358c1fef5296739" providerId="LiveId" clId="{3C478CE5-8FA1-4CDB-A018-3518AE6D7CA7}" dt="2024-03-15T14:27:23.436" v="62" actId="26606"/>
          <ac:spMkLst>
            <pc:docMk/>
            <pc:sldMk cId="3354094748" sldId="256"/>
            <ac:spMk id="1031" creationId="{D4771268-CB57-404A-9271-370EB28F6090}"/>
          </ac:spMkLst>
        </pc:spChg>
        <pc:picChg chg="add mod">
          <ac:chgData name="Manuel Gugger" userId="f358c1fef5296739" providerId="LiveId" clId="{3C478CE5-8FA1-4CDB-A018-3518AE6D7CA7}" dt="2024-03-15T14:27:23.436" v="62" actId="26606"/>
          <ac:picMkLst>
            <pc:docMk/>
            <pc:sldMk cId="3354094748" sldId="256"/>
            <ac:picMk id="1026" creationId="{CE2325A4-F563-B36A-6AC9-E07228F5805B}"/>
          </ac:picMkLst>
        </pc:picChg>
      </pc:sldChg>
      <pc:sldChg chg="addSp delSp modSp new mod">
        <pc:chgData name="Manuel Gugger" userId="f358c1fef5296739" providerId="LiveId" clId="{3C478CE5-8FA1-4CDB-A018-3518AE6D7CA7}" dt="2024-03-15T14:38:32.424" v="548" actId="113"/>
        <pc:sldMkLst>
          <pc:docMk/>
          <pc:sldMk cId="2923293210" sldId="257"/>
        </pc:sldMkLst>
        <pc:spChg chg="del">
          <ac:chgData name="Manuel Gugger" userId="f358c1fef5296739" providerId="LiveId" clId="{3C478CE5-8FA1-4CDB-A018-3518AE6D7CA7}" dt="2024-03-15T14:35:16.561" v="408" actId="478"/>
          <ac:spMkLst>
            <pc:docMk/>
            <pc:sldMk cId="2923293210" sldId="257"/>
            <ac:spMk id="2" creationId="{704B512A-F12E-F541-6EDB-75D101E6C859}"/>
          </ac:spMkLst>
        </pc:spChg>
        <pc:spChg chg="del">
          <ac:chgData name="Manuel Gugger" userId="f358c1fef5296739" providerId="LiveId" clId="{3C478CE5-8FA1-4CDB-A018-3518AE6D7CA7}" dt="2024-03-15T14:29:46.802" v="64" actId="1032"/>
          <ac:spMkLst>
            <pc:docMk/>
            <pc:sldMk cId="2923293210" sldId="257"/>
            <ac:spMk id="3" creationId="{638BF4F8-EB2C-0325-8D3E-B2A36A0C6989}"/>
          </ac:spMkLst>
        </pc:spChg>
        <pc:spChg chg="add mod">
          <ac:chgData name="Manuel Gugger" userId="f358c1fef5296739" providerId="LiveId" clId="{3C478CE5-8FA1-4CDB-A018-3518AE6D7CA7}" dt="2024-03-15T14:37:32.615" v="493" actId="14100"/>
          <ac:spMkLst>
            <pc:docMk/>
            <pc:sldMk cId="2923293210" sldId="257"/>
            <ac:spMk id="5" creationId="{67249757-4FF4-0F40-50E2-242D339C1041}"/>
          </ac:spMkLst>
        </pc:spChg>
        <pc:spChg chg="add mod">
          <ac:chgData name="Manuel Gugger" userId="f358c1fef5296739" providerId="LiveId" clId="{3C478CE5-8FA1-4CDB-A018-3518AE6D7CA7}" dt="2024-03-15T14:36:51.915" v="480" actId="1076"/>
          <ac:spMkLst>
            <pc:docMk/>
            <pc:sldMk cId="2923293210" sldId="257"/>
            <ac:spMk id="10" creationId="{05772893-3127-8945-3883-E8E9875578E5}"/>
          </ac:spMkLst>
        </pc:spChg>
        <pc:spChg chg="add mod">
          <ac:chgData name="Manuel Gugger" userId="f358c1fef5296739" providerId="LiveId" clId="{3C478CE5-8FA1-4CDB-A018-3518AE6D7CA7}" dt="2024-03-15T14:38:09.289" v="543" actId="1076"/>
          <ac:spMkLst>
            <pc:docMk/>
            <pc:sldMk cId="2923293210" sldId="257"/>
            <ac:spMk id="13" creationId="{0B66FB85-EE75-C26E-B4E5-35F53F107DC8}"/>
          </ac:spMkLst>
        </pc:spChg>
        <pc:graphicFrameChg chg="add mod modGraphic">
          <ac:chgData name="Manuel Gugger" userId="f358c1fef5296739" providerId="LiveId" clId="{3C478CE5-8FA1-4CDB-A018-3518AE6D7CA7}" dt="2024-03-15T14:38:32.424" v="548" actId="113"/>
          <ac:graphicFrameMkLst>
            <pc:docMk/>
            <pc:sldMk cId="2923293210" sldId="257"/>
            <ac:graphicFrameMk id="4" creationId="{496A1E96-C7A8-D3E5-CA3A-05A2F26D5DFF}"/>
          </ac:graphicFrameMkLst>
        </pc:graphicFrameChg>
        <pc:cxnChg chg="add mod">
          <ac:chgData name="Manuel Gugger" userId="f358c1fef5296739" providerId="LiveId" clId="{3C478CE5-8FA1-4CDB-A018-3518AE6D7CA7}" dt="2024-03-15T14:35:24.716" v="410" actId="14100"/>
          <ac:cxnSpMkLst>
            <pc:docMk/>
            <pc:sldMk cId="2923293210" sldId="257"/>
            <ac:cxnSpMk id="7" creationId="{476EAE73-F98D-8A80-AD37-337562C2183A}"/>
          </ac:cxnSpMkLst>
        </pc:cxnChg>
        <pc:cxnChg chg="add mod">
          <ac:chgData name="Manuel Gugger" userId="f358c1fef5296739" providerId="LiveId" clId="{3C478CE5-8FA1-4CDB-A018-3518AE6D7CA7}" dt="2024-03-15T14:38:28.865" v="547" actId="208"/>
          <ac:cxnSpMkLst>
            <pc:docMk/>
            <pc:sldMk cId="2923293210" sldId="257"/>
            <ac:cxnSpMk id="12" creationId="{3E27E980-C533-1D15-D5F6-ECC984CACDE7}"/>
          </ac:cxnSpMkLst>
        </pc:cxnChg>
        <pc:cxnChg chg="add mod">
          <ac:chgData name="Manuel Gugger" userId="f358c1fef5296739" providerId="LiveId" clId="{3C478CE5-8FA1-4CDB-A018-3518AE6D7CA7}" dt="2024-03-15T14:38:23.763" v="546" actId="208"/>
          <ac:cxnSpMkLst>
            <pc:docMk/>
            <pc:sldMk cId="2923293210" sldId="257"/>
            <ac:cxnSpMk id="14" creationId="{48005612-EFF5-3F9D-0A2B-B121081BE39A}"/>
          </ac:cxnSpMkLst>
        </pc:cxnChg>
      </pc:sldChg>
      <pc:sldChg chg="addSp delSp modSp new mod">
        <pc:chgData name="Manuel Gugger" userId="f358c1fef5296739" providerId="LiveId" clId="{3C478CE5-8FA1-4CDB-A018-3518AE6D7CA7}" dt="2024-03-15T14:52:55.620" v="660" actId="20577"/>
        <pc:sldMkLst>
          <pc:docMk/>
          <pc:sldMk cId="1239806440" sldId="258"/>
        </pc:sldMkLst>
        <pc:spChg chg="mod">
          <ac:chgData name="Manuel Gugger" userId="f358c1fef5296739" providerId="LiveId" clId="{3C478CE5-8FA1-4CDB-A018-3518AE6D7CA7}" dt="2024-03-15T14:52:55.620" v="660" actId="20577"/>
          <ac:spMkLst>
            <pc:docMk/>
            <pc:sldMk cId="1239806440" sldId="258"/>
            <ac:spMk id="2" creationId="{5A995150-0433-52D2-96E6-E9531905E371}"/>
          </ac:spMkLst>
        </pc:spChg>
        <pc:spChg chg="del">
          <ac:chgData name="Manuel Gugger" userId="f358c1fef5296739" providerId="LiveId" clId="{3C478CE5-8FA1-4CDB-A018-3518AE6D7CA7}" dt="2024-03-15T14:46:21.966" v="562" actId="478"/>
          <ac:spMkLst>
            <pc:docMk/>
            <pc:sldMk cId="1239806440" sldId="258"/>
            <ac:spMk id="3" creationId="{CA7D68CC-4841-B723-AE6E-DCF81884C283}"/>
          </ac:spMkLst>
        </pc:spChg>
        <pc:spChg chg="add mod">
          <ac:chgData name="Manuel Gugger" userId="f358c1fef5296739" providerId="LiveId" clId="{3C478CE5-8FA1-4CDB-A018-3518AE6D7CA7}" dt="2024-03-15T14:51:21.491" v="650" actId="1076"/>
          <ac:spMkLst>
            <pc:docMk/>
            <pc:sldMk cId="1239806440" sldId="258"/>
            <ac:spMk id="4" creationId="{7AE033ED-E06E-78A9-DF6B-682E664ED05F}"/>
          </ac:spMkLst>
        </pc:spChg>
        <pc:spChg chg="add mod">
          <ac:chgData name="Manuel Gugger" userId="f358c1fef5296739" providerId="LiveId" clId="{3C478CE5-8FA1-4CDB-A018-3518AE6D7CA7}" dt="2024-03-15T14:51:33.039" v="654" actId="14100"/>
          <ac:spMkLst>
            <pc:docMk/>
            <pc:sldMk cId="1239806440" sldId="258"/>
            <ac:spMk id="5" creationId="{A97C3D7C-1A46-0114-178E-C9C83C2C2A2A}"/>
          </ac:spMkLst>
        </pc:spChg>
        <pc:picChg chg="add mod">
          <ac:chgData name="Manuel Gugger" userId="f358c1fef5296739" providerId="LiveId" clId="{3C478CE5-8FA1-4CDB-A018-3518AE6D7CA7}" dt="2024-03-15T14:47:44.491" v="564" actId="1076"/>
          <ac:picMkLst>
            <pc:docMk/>
            <pc:sldMk cId="1239806440" sldId="258"/>
            <ac:picMk id="2050" creationId="{66FC1493-D348-DD91-B888-DF8A0BDDBC15}"/>
          </ac:picMkLst>
        </pc:picChg>
        <pc:cxnChg chg="add mod">
          <ac:chgData name="Manuel Gugger" userId="f358c1fef5296739" providerId="LiveId" clId="{3C478CE5-8FA1-4CDB-A018-3518AE6D7CA7}" dt="2024-03-15T14:51:36.099" v="655" actId="14100"/>
          <ac:cxnSpMkLst>
            <pc:docMk/>
            <pc:sldMk cId="1239806440" sldId="258"/>
            <ac:cxnSpMk id="7" creationId="{54228852-1108-A032-13B6-D4436A4756EC}"/>
          </ac:cxnSpMkLst>
        </pc:cxnChg>
        <pc:cxnChg chg="add mod">
          <ac:chgData name="Manuel Gugger" userId="f358c1fef5296739" providerId="LiveId" clId="{3C478CE5-8FA1-4CDB-A018-3518AE6D7CA7}" dt="2024-03-15T14:51:21.491" v="650" actId="1076"/>
          <ac:cxnSpMkLst>
            <pc:docMk/>
            <pc:sldMk cId="1239806440" sldId="258"/>
            <ac:cxnSpMk id="8" creationId="{ED6B98C1-C2ED-B193-6845-EF823C22BA33}"/>
          </ac:cxnSpMkLst>
        </pc:cxnChg>
      </pc:sldChg>
      <pc:sldChg chg="addSp delSp modSp new del mod modClrScheme chgLayout">
        <pc:chgData name="Manuel Gugger" userId="f358c1fef5296739" providerId="LiveId" clId="{3C478CE5-8FA1-4CDB-A018-3518AE6D7CA7}" dt="2024-03-18T21:10:10.548" v="1365" actId="47"/>
        <pc:sldMkLst>
          <pc:docMk/>
          <pc:sldMk cId="789990537" sldId="259"/>
        </pc:sldMkLst>
        <pc:spChg chg="add mod ord">
          <ac:chgData name="Manuel Gugger" userId="f358c1fef5296739" providerId="LiveId" clId="{3C478CE5-8FA1-4CDB-A018-3518AE6D7CA7}" dt="2024-03-18T21:09:40.875" v="1363" actId="700"/>
          <ac:spMkLst>
            <pc:docMk/>
            <pc:sldMk cId="789990537" sldId="259"/>
            <ac:spMk id="2" creationId="{64186ECE-9E8F-27EA-CAE5-8D2D6292B26A}"/>
          </ac:spMkLst>
        </pc:spChg>
        <pc:spChg chg="del mod ord">
          <ac:chgData name="Manuel Gugger" userId="f358c1fef5296739" providerId="LiveId" clId="{3C478CE5-8FA1-4CDB-A018-3518AE6D7CA7}" dt="2024-03-15T14:53:14.660" v="662" actId="700"/>
          <ac:spMkLst>
            <pc:docMk/>
            <pc:sldMk cId="789990537" sldId="259"/>
            <ac:spMk id="2" creationId="{C7128145-B1C2-4507-A914-0BE311AA42C5}"/>
          </ac:spMkLst>
        </pc:spChg>
        <pc:spChg chg="del mod ord">
          <ac:chgData name="Manuel Gugger" userId="f358c1fef5296739" providerId="LiveId" clId="{3C478CE5-8FA1-4CDB-A018-3518AE6D7CA7}" dt="2024-03-15T14:53:14.660" v="662" actId="700"/>
          <ac:spMkLst>
            <pc:docMk/>
            <pc:sldMk cId="789990537" sldId="259"/>
            <ac:spMk id="3" creationId="{7134CED8-B154-38F6-835A-8062DD84E08F}"/>
          </ac:spMkLst>
        </pc:spChg>
        <pc:spChg chg="add mod ord">
          <ac:chgData name="Manuel Gugger" userId="f358c1fef5296739" providerId="LiveId" clId="{3C478CE5-8FA1-4CDB-A018-3518AE6D7CA7}" dt="2024-03-18T21:09:40.875" v="1363" actId="700"/>
          <ac:spMkLst>
            <pc:docMk/>
            <pc:sldMk cId="789990537" sldId="259"/>
            <ac:spMk id="4" creationId="{AE66F252-41B7-BDEC-4F73-AC7630C7C2F8}"/>
          </ac:spMkLst>
        </pc:spChg>
        <pc:spChg chg="add del mod ord">
          <ac:chgData name="Manuel Gugger" userId="f358c1fef5296739" providerId="LiveId" clId="{3C478CE5-8FA1-4CDB-A018-3518AE6D7CA7}" dt="2024-03-18T21:09:40.875" v="1363" actId="700"/>
          <ac:spMkLst>
            <pc:docMk/>
            <pc:sldMk cId="789990537" sldId="259"/>
            <ac:spMk id="5" creationId="{F330A564-9C6E-C6C5-A0E8-F002651B51EA}"/>
          </ac:spMkLst>
        </pc:spChg>
      </pc:sldChg>
      <pc:sldChg chg="addSp delSp modSp new mod modClrScheme chgLayout">
        <pc:chgData name="Manuel Gugger" userId="f358c1fef5296739" providerId="LiveId" clId="{3C478CE5-8FA1-4CDB-A018-3518AE6D7CA7}" dt="2024-03-15T14:58:39.571" v="797" actId="478"/>
        <pc:sldMkLst>
          <pc:docMk/>
          <pc:sldMk cId="468643840" sldId="260"/>
        </pc:sldMkLst>
        <pc:spChg chg="del mod ord">
          <ac:chgData name="Manuel Gugger" userId="f358c1fef5296739" providerId="LiveId" clId="{3C478CE5-8FA1-4CDB-A018-3518AE6D7CA7}" dt="2024-03-15T14:55:55.010" v="669" actId="700"/>
          <ac:spMkLst>
            <pc:docMk/>
            <pc:sldMk cId="468643840" sldId="260"/>
            <ac:spMk id="2" creationId="{8D46B663-0884-4D1F-F2FA-F8DCF2807D2E}"/>
          </ac:spMkLst>
        </pc:spChg>
        <pc:spChg chg="del mod ord">
          <ac:chgData name="Manuel Gugger" userId="f358c1fef5296739" providerId="LiveId" clId="{3C478CE5-8FA1-4CDB-A018-3518AE6D7CA7}" dt="2024-03-15T14:55:55.010" v="669" actId="700"/>
          <ac:spMkLst>
            <pc:docMk/>
            <pc:sldMk cId="468643840" sldId="260"/>
            <ac:spMk id="3" creationId="{AF1B2FD7-50A7-BD9A-ED92-DE6713DB7146}"/>
          </ac:spMkLst>
        </pc:spChg>
        <pc:spChg chg="add mod ord">
          <ac:chgData name="Manuel Gugger" userId="f358c1fef5296739" providerId="LiveId" clId="{3C478CE5-8FA1-4CDB-A018-3518AE6D7CA7}" dt="2024-03-15T14:57:32.181" v="742" actId="20577"/>
          <ac:spMkLst>
            <pc:docMk/>
            <pc:sldMk cId="468643840" sldId="260"/>
            <ac:spMk id="4" creationId="{34E7AA08-EB19-BBB4-2C4D-11AEB2D045CD}"/>
          </ac:spMkLst>
        </pc:spChg>
        <pc:spChg chg="add del mod ord">
          <ac:chgData name="Manuel Gugger" userId="f358c1fef5296739" providerId="LiveId" clId="{3C478CE5-8FA1-4CDB-A018-3518AE6D7CA7}" dt="2024-03-15T14:55:57.267" v="670" actId="22"/>
          <ac:spMkLst>
            <pc:docMk/>
            <pc:sldMk cId="468643840" sldId="260"/>
            <ac:spMk id="5" creationId="{B34D4CA5-0B39-1842-0BEC-F055B4344085}"/>
          </ac:spMkLst>
        </pc:spChg>
        <pc:spChg chg="add del mod">
          <ac:chgData name="Manuel Gugger" userId="f358c1fef5296739" providerId="LiveId" clId="{3C478CE5-8FA1-4CDB-A018-3518AE6D7CA7}" dt="2024-03-15T14:58:39.571" v="797" actId="478"/>
          <ac:spMkLst>
            <pc:docMk/>
            <pc:sldMk cId="468643840" sldId="260"/>
            <ac:spMk id="8" creationId="{4FD1D743-2276-F0B5-2130-8108EBA7702C}"/>
          </ac:spMkLst>
        </pc:spChg>
        <pc:picChg chg="add mod ord">
          <ac:chgData name="Manuel Gugger" userId="f358c1fef5296739" providerId="LiveId" clId="{3C478CE5-8FA1-4CDB-A018-3518AE6D7CA7}" dt="2024-03-15T14:57:38.844" v="743" actId="1076"/>
          <ac:picMkLst>
            <pc:docMk/>
            <pc:sldMk cId="468643840" sldId="260"/>
            <ac:picMk id="7" creationId="{85989F4B-FB15-44C2-B1F8-A8FFAF6D282F}"/>
          </ac:picMkLst>
        </pc:picChg>
        <pc:cxnChg chg="add del mod">
          <ac:chgData name="Manuel Gugger" userId="f358c1fef5296739" providerId="LiveId" clId="{3C478CE5-8FA1-4CDB-A018-3518AE6D7CA7}" dt="2024-03-15T14:58:37.668" v="796" actId="478"/>
          <ac:cxnSpMkLst>
            <pc:docMk/>
            <pc:sldMk cId="468643840" sldId="260"/>
            <ac:cxnSpMk id="9" creationId="{8DB83B26-FB60-F811-8C43-D9D834E4F454}"/>
          </ac:cxnSpMkLst>
        </pc:cxnChg>
      </pc:sldChg>
      <pc:sldChg chg="addSp modSp add mod modTransition">
        <pc:chgData name="Manuel Gugger" userId="f358c1fef5296739" providerId="LiveId" clId="{3C478CE5-8FA1-4CDB-A018-3518AE6D7CA7}" dt="2024-03-21T17:56:48.048" v="1381" actId="20577"/>
        <pc:sldMkLst>
          <pc:docMk/>
          <pc:sldMk cId="2581739120" sldId="261"/>
        </pc:sldMkLst>
        <pc:spChg chg="add mod">
          <ac:chgData name="Manuel Gugger" userId="f358c1fef5296739" providerId="LiveId" clId="{3C478CE5-8FA1-4CDB-A018-3518AE6D7CA7}" dt="2024-03-15T14:59:17.526" v="805" actId="1076"/>
          <ac:spMkLst>
            <pc:docMk/>
            <pc:sldMk cId="2581739120" sldId="261"/>
            <ac:spMk id="2" creationId="{BB9F6123-804C-F14C-1BBE-23D2780E79F1}"/>
          </ac:spMkLst>
        </pc:spChg>
        <pc:spChg chg="mod">
          <ac:chgData name="Manuel Gugger" userId="f358c1fef5296739" providerId="LiveId" clId="{3C478CE5-8FA1-4CDB-A018-3518AE6D7CA7}" dt="2024-03-15T14:59:36.387" v="807" actId="20577"/>
          <ac:spMkLst>
            <pc:docMk/>
            <pc:sldMk cId="2581739120" sldId="261"/>
            <ac:spMk id="4" creationId="{34E7AA08-EB19-BBB4-2C4D-11AEB2D045CD}"/>
          </ac:spMkLst>
        </pc:spChg>
        <pc:spChg chg="add mod">
          <ac:chgData name="Manuel Gugger" userId="f358c1fef5296739" providerId="LiveId" clId="{3C478CE5-8FA1-4CDB-A018-3518AE6D7CA7}" dt="2024-03-15T15:00:13.197" v="817" actId="1076"/>
          <ac:spMkLst>
            <pc:docMk/>
            <pc:sldMk cId="2581739120" sldId="261"/>
            <ac:spMk id="6" creationId="{7795C71F-6FBF-195A-3DE4-B86CB8E3D0CD}"/>
          </ac:spMkLst>
        </pc:spChg>
        <pc:spChg chg="mod">
          <ac:chgData name="Manuel Gugger" userId="f358c1fef5296739" providerId="LiveId" clId="{3C478CE5-8FA1-4CDB-A018-3518AE6D7CA7}" dt="2024-03-21T17:56:48.048" v="1381" actId="20577"/>
          <ac:spMkLst>
            <pc:docMk/>
            <pc:sldMk cId="2581739120" sldId="261"/>
            <ac:spMk id="8" creationId="{4FD1D743-2276-F0B5-2130-8108EBA7702C}"/>
          </ac:spMkLst>
        </pc:spChg>
        <pc:picChg chg="mod">
          <ac:chgData name="Manuel Gugger" userId="f358c1fef5296739" providerId="LiveId" clId="{3C478CE5-8FA1-4CDB-A018-3518AE6D7CA7}" dt="2024-03-15T14:59:12.697" v="804" actId="1076"/>
          <ac:picMkLst>
            <pc:docMk/>
            <pc:sldMk cId="2581739120" sldId="261"/>
            <ac:picMk id="7" creationId="{85989F4B-FB15-44C2-B1F8-A8FFAF6D282F}"/>
          </ac:picMkLst>
        </pc:picChg>
        <pc:cxnChg chg="add mod">
          <ac:chgData name="Manuel Gugger" userId="f358c1fef5296739" providerId="LiveId" clId="{3C478CE5-8FA1-4CDB-A018-3518AE6D7CA7}" dt="2024-03-15T14:59:59.787" v="812" actId="1076"/>
          <ac:cxnSpMkLst>
            <pc:docMk/>
            <pc:sldMk cId="2581739120" sldId="261"/>
            <ac:cxnSpMk id="3" creationId="{FB4B92FF-C6AD-7E7E-DB1C-34D16C166B5D}"/>
          </ac:cxnSpMkLst>
        </pc:cxnChg>
      </pc:sldChg>
      <pc:sldChg chg="addSp delSp modSp add mod modTransition">
        <pc:chgData name="Manuel Gugger" userId="f358c1fef5296739" providerId="LiveId" clId="{3C478CE5-8FA1-4CDB-A018-3518AE6D7CA7}" dt="2024-03-21T17:57:32.842" v="1397" actId="1076"/>
        <pc:sldMkLst>
          <pc:docMk/>
          <pc:sldMk cId="3713801337" sldId="262"/>
        </pc:sldMkLst>
        <pc:spChg chg="del">
          <ac:chgData name="Manuel Gugger" userId="f358c1fef5296739" providerId="LiveId" clId="{3C478CE5-8FA1-4CDB-A018-3518AE6D7CA7}" dt="2024-03-15T15:00:56.392" v="838" actId="478"/>
          <ac:spMkLst>
            <pc:docMk/>
            <pc:sldMk cId="3713801337" sldId="262"/>
            <ac:spMk id="2" creationId="{BB9F6123-804C-F14C-1BBE-23D2780E79F1}"/>
          </ac:spMkLst>
        </pc:spChg>
        <pc:spChg chg="mod">
          <ac:chgData name="Manuel Gugger" userId="f358c1fef5296739" providerId="LiveId" clId="{3C478CE5-8FA1-4CDB-A018-3518AE6D7CA7}" dt="2024-03-15T15:00:44.512" v="837" actId="20577"/>
          <ac:spMkLst>
            <pc:docMk/>
            <pc:sldMk cId="3713801337" sldId="262"/>
            <ac:spMk id="4" creationId="{34E7AA08-EB19-BBB4-2C4D-11AEB2D045CD}"/>
          </ac:spMkLst>
        </pc:spChg>
        <pc:spChg chg="del">
          <ac:chgData name="Manuel Gugger" userId="f358c1fef5296739" providerId="LiveId" clId="{3C478CE5-8FA1-4CDB-A018-3518AE6D7CA7}" dt="2024-03-15T15:01:02.519" v="841" actId="478"/>
          <ac:spMkLst>
            <pc:docMk/>
            <pc:sldMk cId="3713801337" sldId="262"/>
            <ac:spMk id="6" creationId="{7795C71F-6FBF-195A-3DE4-B86CB8E3D0CD}"/>
          </ac:spMkLst>
        </pc:spChg>
        <pc:spChg chg="mod">
          <ac:chgData name="Manuel Gugger" userId="f358c1fef5296739" providerId="LiveId" clId="{3C478CE5-8FA1-4CDB-A018-3518AE6D7CA7}" dt="2024-03-21T17:57:32.842" v="1397" actId="1076"/>
          <ac:spMkLst>
            <pc:docMk/>
            <pc:sldMk cId="3713801337" sldId="262"/>
            <ac:spMk id="8" creationId="{4FD1D743-2276-F0B5-2130-8108EBA7702C}"/>
          </ac:spMkLst>
        </pc:spChg>
        <pc:picChg chg="mod">
          <ac:chgData name="Manuel Gugger" userId="f358c1fef5296739" providerId="LiveId" clId="{3C478CE5-8FA1-4CDB-A018-3518AE6D7CA7}" dt="2024-03-15T15:03:46.830" v="855" actId="1076"/>
          <ac:picMkLst>
            <pc:docMk/>
            <pc:sldMk cId="3713801337" sldId="262"/>
            <ac:picMk id="7" creationId="{85989F4B-FB15-44C2-B1F8-A8FFAF6D282F}"/>
          </ac:picMkLst>
        </pc:picChg>
        <pc:picChg chg="add mod">
          <ac:chgData name="Manuel Gugger" userId="f358c1fef5296739" providerId="LiveId" clId="{3C478CE5-8FA1-4CDB-A018-3518AE6D7CA7}" dt="2024-03-15T15:03:46.830" v="855" actId="1076"/>
          <ac:picMkLst>
            <pc:docMk/>
            <pc:sldMk cId="3713801337" sldId="262"/>
            <ac:picMk id="10" creationId="{0872997F-B326-7D6B-B7FE-019A634629E5}"/>
          </ac:picMkLst>
        </pc:picChg>
        <pc:picChg chg="add mod">
          <ac:chgData name="Manuel Gugger" userId="f358c1fef5296739" providerId="LiveId" clId="{3C478CE5-8FA1-4CDB-A018-3518AE6D7CA7}" dt="2024-03-15T15:03:46.830" v="855" actId="1076"/>
          <ac:picMkLst>
            <pc:docMk/>
            <pc:sldMk cId="3713801337" sldId="262"/>
            <ac:picMk id="12" creationId="{DAD0CB4B-635B-9D08-B866-566BFBBEBEA1}"/>
          </ac:picMkLst>
        </pc:picChg>
        <pc:picChg chg="add mod">
          <ac:chgData name="Manuel Gugger" userId="f358c1fef5296739" providerId="LiveId" clId="{3C478CE5-8FA1-4CDB-A018-3518AE6D7CA7}" dt="2024-03-15T15:03:57.914" v="860" actId="14100"/>
          <ac:picMkLst>
            <pc:docMk/>
            <pc:sldMk cId="3713801337" sldId="262"/>
            <ac:picMk id="14" creationId="{26A76C4A-B3AB-6CBB-BB93-4267D387BC79}"/>
          </ac:picMkLst>
        </pc:picChg>
        <pc:cxnChg chg="del">
          <ac:chgData name="Manuel Gugger" userId="f358c1fef5296739" providerId="LiveId" clId="{3C478CE5-8FA1-4CDB-A018-3518AE6D7CA7}" dt="2024-03-15T15:01:00.443" v="840" actId="478"/>
          <ac:cxnSpMkLst>
            <pc:docMk/>
            <pc:sldMk cId="3713801337" sldId="262"/>
            <ac:cxnSpMk id="3" creationId="{FB4B92FF-C6AD-7E7E-DB1C-34D16C166B5D}"/>
          </ac:cxnSpMkLst>
        </pc:cxnChg>
        <pc:cxnChg chg="del">
          <ac:chgData name="Manuel Gugger" userId="f358c1fef5296739" providerId="LiveId" clId="{3C478CE5-8FA1-4CDB-A018-3518AE6D7CA7}" dt="2024-03-15T15:00:58.510" v="839" actId="478"/>
          <ac:cxnSpMkLst>
            <pc:docMk/>
            <pc:sldMk cId="3713801337" sldId="262"/>
            <ac:cxnSpMk id="9" creationId="{8DB83B26-FB60-F811-8C43-D9D834E4F454}"/>
          </ac:cxnSpMkLst>
        </pc:cxnChg>
      </pc:sldChg>
      <pc:sldChg chg="addSp delSp modSp add mod modTransition">
        <pc:chgData name="Manuel Gugger" userId="f358c1fef5296739" providerId="LiveId" clId="{3C478CE5-8FA1-4CDB-A018-3518AE6D7CA7}" dt="2024-03-21T17:57:42.094" v="1405" actId="20577"/>
        <pc:sldMkLst>
          <pc:docMk/>
          <pc:sldMk cId="842631365" sldId="263"/>
        </pc:sldMkLst>
        <pc:spChg chg="add del mod">
          <ac:chgData name="Manuel Gugger" userId="f358c1fef5296739" providerId="LiveId" clId="{3C478CE5-8FA1-4CDB-A018-3518AE6D7CA7}" dt="2024-03-15T15:08:17.213" v="1008" actId="1076"/>
          <ac:spMkLst>
            <pc:docMk/>
            <pc:sldMk cId="842631365" sldId="263"/>
            <ac:spMk id="2" creationId="{C9A7E7F1-2DAF-0D32-3EC5-91708384A834}"/>
          </ac:spMkLst>
        </pc:spChg>
        <pc:spChg chg="add mod">
          <ac:chgData name="Manuel Gugger" userId="f358c1fef5296739" providerId="LiveId" clId="{3C478CE5-8FA1-4CDB-A018-3518AE6D7CA7}" dt="2024-03-15T15:08:11.699" v="1006" actId="1076"/>
          <ac:spMkLst>
            <pc:docMk/>
            <pc:sldMk cId="842631365" sldId="263"/>
            <ac:spMk id="3" creationId="{EAE5F249-8E87-0BD7-AF65-87DCF52DA934}"/>
          </ac:spMkLst>
        </pc:spChg>
        <pc:spChg chg="mod">
          <ac:chgData name="Manuel Gugger" userId="f358c1fef5296739" providerId="LiveId" clId="{3C478CE5-8FA1-4CDB-A018-3518AE6D7CA7}" dt="2024-03-15T15:11:03.249" v="1150" actId="20577"/>
          <ac:spMkLst>
            <pc:docMk/>
            <pc:sldMk cId="842631365" sldId="263"/>
            <ac:spMk id="4" creationId="{34E7AA08-EB19-BBB4-2C4D-11AEB2D045CD}"/>
          </ac:spMkLst>
        </pc:spChg>
        <pc:spChg chg="mod">
          <ac:chgData name="Manuel Gugger" userId="f358c1fef5296739" providerId="LiveId" clId="{3C478CE5-8FA1-4CDB-A018-3518AE6D7CA7}" dt="2024-03-21T17:57:42.094" v="1405" actId="20577"/>
          <ac:spMkLst>
            <pc:docMk/>
            <pc:sldMk cId="842631365" sldId="263"/>
            <ac:spMk id="8" creationId="{4FD1D743-2276-F0B5-2130-8108EBA7702C}"/>
          </ac:spMkLst>
        </pc:spChg>
      </pc:sldChg>
      <pc:sldChg chg="addSp modSp add mod">
        <pc:chgData name="Manuel Gugger" userId="f358c1fef5296739" providerId="LiveId" clId="{3C478CE5-8FA1-4CDB-A018-3518AE6D7CA7}" dt="2024-03-15T15:11:39.851" v="1174" actId="1076"/>
        <pc:sldMkLst>
          <pc:docMk/>
          <pc:sldMk cId="1604824827" sldId="264"/>
        </pc:sldMkLst>
        <pc:spChg chg="mod">
          <ac:chgData name="Manuel Gugger" userId="f358c1fef5296739" providerId="LiveId" clId="{3C478CE5-8FA1-4CDB-A018-3518AE6D7CA7}" dt="2024-03-15T15:11:39.851" v="1174" actId="1076"/>
          <ac:spMkLst>
            <pc:docMk/>
            <pc:sldMk cId="1604824827" sldId="264"/>
            <ac:spMk id="2" creationId="{C9A7E7F1-2DAF-0D32-3EC5-91708384A834}"/>
          </ac:spMkLst>
        </pc:spChg>
        <pc:spChg chg="mod">
          <ac:chgData name="Manuel Gugger" userId="f358c1fef5296739" providerId="LiveId" clId="{3C478CE5-8FA1-4CDB-A018-3518AE6D7CA7}" dt="2024-03-15T15:11:17.805" v="1158" actId="20577"/>
          <ac:spMkLst>
            <pc:docMk/>
            <pc:sldMk cId="1604824827" sldId="264"/>
            <ac:spMk id="8" creationId="{4FD1D743-2276-F0B5-2130-8108EBA7702C}"/>
          </ac:spMkLst>
        </pc:spChg>
        <pc:spChg chg="add mod">
          <ac:chgData name="Manuel Gugger" userId="f358c1fef5296739" providerId="LiveId" clId="{3C478CE5-8FA1-4CDB-A018-3518AE6D7CA7}" dt="2024-03-15T15:10:43.584" v="1133" actId="1076"/>
          <ac:spMkLst>
            <pc:docMk/>
            <pc:sldMk cId="1604824827" sldId="264"/>
            <ac:spMk id="11" creationId="{8EFD9725-F878-9850-3581-367092900B18}"/>
          </ac:spMkLst>
        </pc:spChg>
        <pc:picChg chg="add mod">
          <ac:chgData name="Manuel Gugger" userId="f358c1fef5296739" providerId="LiveId" clId="{3C478CE5-8FA1-4CDB-A018-3518AE6D7CA7}" dt="2024-03-15T15:09:16.208" v="1020" actId="1076"/>
          <ac:picMkLst>
            <pc:docMk/>
            <pc:sldMk cId="1604824827" sldId="264"/>
            <ac:picMk id="9218" creationId="{9C4359C7-DD00-BECA-7DFF-877BA0CCA6D2}"/>
          </ac:picMkLst>
        </pc:picChg>
        <pc:cxnChg chg="add mod">
          <ac:chgData name="Manuel Gugger" userId="f358c1fef5296739" providerId="LiveId" clId="{3C478CE5-8FA1-4CDB-A018-3518AE6D7CA7}" dt="2024-03-15T15:11:17.805" v="1158" actId="20577"/>
          <ac:cxnSpMkLst>
            <pc:docMk/>
            <pc:sldMk cId="1604824827" sldId="264"/>
            <ac:cxnSpMk id="6" creationId="{C73E3188-ED6D-B1FA-2224-699DFD475849}"/>
          </ac:cxnSpMkLst>
        </pc:cxnChg>
        <pc:cxnChg chg="add mod">
          <ac:chgData name="Manuel Gugger" userId="f358c1fef5296739" providerId="LiveId" clId="{3C478CE5-8FA1-4CDB-A018-3518AE6D7CA7}" dt="2024-03-15T15:10:39.749" v="1132" actId="14100"/>
          <ac:cxnSpMkLst>
            <pc:docMk/>
            <pc:sldMk cId="1604824827" sldId="264"/>
            <ac:cxnSpMk id="9" creationId="{4623CE8F-10D5-C1C0-FF67-853B8D6790CC}"/>
          </ac:cxnSpMkLst>
        </pc:cxnChg>
      </pc:sldChg>
      <pc:sldChg chg="addSp modSp add del">
        <pc:chgData name="Manuel Gugger" userId="f358c1fef5296739" providerId="LiveId" clId="{3C478CE5-8FA1-4CDB-A018-3518AE6D7CA7}" dt="2024-03-15T15:08:27.180" v="1009" actId="47"/>
        <pc:sldMkLst>
          <pc:docMk/>
          <pc:sldMk cId="2711155014" sldId="264"/>
        </pc:sldMkLst>
        <pc:picChg chg="add mod">
          <ac:chgData name="Manuel Gugger" userId="f358c1fef5296739" providerId="LiveId" clId="{3C478CE5-8FA1-4CDB-A018-3518AE6D7CA7}" dt="2024-03-15T15:07:36.123" v="999" actId="1076"/>
          <ac:picMkLst>
            <pc:docMk/>
            <pc:sldMk cId="2711155014" sldId="264"/>
            <ac:picMk id="3074" creationId="{3A87C166-A6F7-6505-B4CE-1EB8C9FD2C42}"/>
          </ac:picMkLst>
        </pc:picChg>
      </pc:sldChg>
      <pc:sldChg chg="add del">
        <pc:chgData name="Manuel Gugger" userId="f358c1fef5296739" providerId="LiveId" clId="{3C478CE5-8FA1-4CDB-A018-3518AE6D7CA7}" dt="2024-03-15T15:08:54.660" v="1015"/>
        <pc:sldMkLst>
          <pc:docMk/>
          <pc:sldMk cId="1360343048" sldId="265"/>
        </pc:sldMkLst>
      </pc:sldChg>
      <pc:sldChg chg="addSp delSp modSp new mod modTransition">
        <pc:chgData name="Manuel Gugger" userId="f358c1fef5296739" providerId="LiveId" clId="{3C478CE5-8FA1-4CDB-A018-3518AE6D7CA7}" dt="2024-03-15T19:53:21.361" v="1362" actId="14100"/>
        <pc:sldMkLst>
          <pc:docMk/>
          <pc:sldMk cId="1847799673" sldId="265"/>
        </pc:sldMkLst>
        <pc:spChg chg="mod">
          <ac:chgData name="Manuel Gugger" userId="f358c1fef5296739" providerId="LiveId" clId="{3C478CE5-8FA1-4CDB-A018-3518AE6D7CA7}" dt="2024-03-15T15:20:02.747" v="1200" actId="20577"/>
          <ac:spMkLst>
            <pc:docMk/>
            <pc:sldMk cId="1847799673" sldId="265"/>
            <ac:spMk id="2" creationId="{DDD4AADE-727F-8F2D-53A7-18B7F17B84BE}"/>
          </ac:spMkLst>
        </pc:spChg>
        <pc:spChg chg="del mod">
          <ac:chgData name="Manuel Gugger" userId="f358c1fef5296739" providerId="LiveId" clId="{3C478CE5-8FA1-4CDB-A018-3518AE6D7CA7}" dt="2024-03-15T15:20:52.262" v="1266" actId="478"/>
          <ac:spMkLst>
            <pc:docMk/>
            <pc:sldMk cId="1847799673" sldId="265"/>
            <ac:spMk id="3" creationId="{31689243-8993-70A5-2DA1-55D82DE99281}"/>
          </ac:spMkLst>
        </pc:spChg>
        <pc:spChg chg="add mod">
          <ac:chgData name="Manuel Gugger" userId="f358c1fef5296739" providerId="LiveId" clId="{3C478CE5-8FA1-4CDB-A018-3518AE6D7CA7}" dt="2024-03-15T19:53:21.361" v="1362" actId="14100"/>
          <ac:spMkLst>
            <pc:docMk/>
            <pc:sldMk cId="1847799673" sldId="265"/>
            <ac:spMk id="5" creationId="{17EC0118-8AEA-D06B-7926-7C49339CB5FD}"/>
          </ac:spMkLst>
        </pc:spChg>
        <pc:spChg chg="add mod">
          <ac:chgData name="Manuel Gugger" userId="f358c1fef5296739" providerId="LiveId" clId="{3C478CE5-8FA1-4CDB-A018-3518AE6D7CA7}" dt="2024-03-15T19:53:19.913" v="1361" actId="14100"/>
          <ac:spMkLst>
            <pc:docMk/>
            <pc:sldMk cId="1847799673" sldId="265"/>
            <ac:spMk id="6" creationId="{A81E22B4-23C3-5E99-2CE3-7594357D7486}"/>
          </ac:spMkLst>
        </pc:spChg>
        <pc:spChg chg="add mod">
          <ac:chgData name="Manuel Gugger" userId="f358c1fef5296739" providerId="LiveId" clId="{3C478CE5-8FA1-4CDB-A018-3518AE6D7CA7}" dt="2024-03-15T15:22:49.385" v="1338" actId="13822"/>
          <ac:spMkLst>
            <pc:docMk/>
            <pc:sldMk cId="1847799673" sldId="265"/>
            <ac:spMk id="7" creationId="{C92024C1-79D1-9E03-34B4-77340702A619}"/>
          </ac:spMkLst>
        </pc:spChg>
        <pc:spChg chg="add del">
          <ac:chgData name="Manuel Gugger" userId="f358c1fef5296739" providerId="LiveId" clId="{3C478CE5-8FA1-4CDB-A018-3518AE6D7CA7}" dt="2024-03-15T15:22:28.053" v="1334" actId="478"/>
          <ac:spMkLst>
            <pc:docMk/>
            <pc:sldMk cId="1847799673" sldId="265"/>
            <ac:spMk id="8" creationId="{708A47CA-BD5B-9187-5480-9475AC6BD2D4}"/>
          </ac:spMkLst>
        </pc:spChg>
        <pc:spChg chg="add mod">
          <ac:chgData name="Manuel Gugger" userId="f358c1fef5296739" providerId="LiveId" clId="{3C478CE5-8FA1-4CDB-A018-3518AE6D7CA7}" dt="2024-03-15T15:23:42.237" v="1343" actId="207"/>
          <ac:spMkLst>
            <pc:docMk/>
            <pc:sldMk cId="1847799673" sldId="265"/>
            <ac:spMk id="9" creationId="{A7B8BCD1-59E7-FC24-CC2E-5E265F6FAF85}"/>
          </ac:spMkLst>
        </pc:spChg>
        <pc:picChg chg="add mod">
          <ac:chgData name="Manuel Gugger" userId="f358c1fef5296739" providerId="LiveId" clId="{3C478CE5-8FA1-4CDB-A018-3518AE6D7CA7}" dt="2024-03-15T15:23:07.724" v="1341" actId="1076"/>
          <ac:picMkLst>
            <pc:docMk/>
            <pc:sldMk cId="1847799673" sldId="265"/>
            <ac:picMk id="4" creationId="{DEDF67AA-BB6E-264B-2A74-10C45721D5E5}"/>
          </ac:picMkLst>
        </pc:picChg>
        <pc:picChg chg="add mod">
          <ac:chgData name="Manuel Gugger" userId="f358c1fef5296739" providerId="LiveId" clId="{3C478CE5-8FA1-4CDB-A018-3518AE6D7CA7}" dt="2024-03-15T15:25:42.144" v="1355" actId="1076"/>
          <ac:picMkLst>
            <pc:docMk/>
            <pc:sldMk cId="1847799673" sldId="265"/>
            <ac:picMk id="10" creationId="{8A07B698-4BCE-C2E7-0ECD-F461629FBA3F}"/>
          </ac:picMkLst>
        </pc:picChg>
        <pc:picChg chg="add mod">
          <ac:chgData name="Manuel Gugger" userId="f358c1fef5296739" providerId="LiveId" clId="{3C478CE5-8FA1-4CDB-A018-3518AE6D7CA7}" dt="2024-03-15T15:25:56.797" v="1358" actId="1076"/>
          <ac:picMkLst>
            <pc:docMk/>
            <pc:sldMk cId="1847799673" sldId="265"/>
            <ac:picMk id="11" creationId="{57F277DF-569E-699D-5479-1C4E13BAAC55}"/>
          </ac:picMkLst>
        </pc:picChg>
      </pc:sldChg>
      <pc:sldChg chg="addSp delSp modSp add del mod">
        <pc:chgData name="Manuel Gugger" userId="f358c1fef5296739" providerId="LiveId" clId="{3C478CE5-8FA1-4CDB-A018-3518AE6D7CA7}" dt="2024-03-20T20:05:30.681" v="1375" actId="47"/>
        <pc:sldMkLst>
          <pc:docMk/>
          <pc:sldMk cId="1907937311" sldId="266"/>
        </pc:sldMkLst>
        <pc:spChg chg="del">
          <ac:chgData name="Manuel Gugger" userId="f358c1fef5296739" providerId="LiveId" clId="{3C478CE5-8FA1-4CDB-A018-3518AE6D7CA7}" dt="2024-03-15T15:24:10.976" v="1347" actId="478"/>
          <ac:spMkLst>
            <pc:docMk/>
            <pc:sldMk cId="1907937311" sldId="266"/>
            <ac:spMk id="5" creationId="{17EC0118-8AEA-D06B-7926-7C49339CB5FD}"/>
          </ac:spMkLst>
        </pc:spChg>
        <pc:spChg chg="del">
          <ac:chgData name="Manuel Gugger" userId="f358c1fef5296739" providerId="LiveId" clId="{3C478CE5-8FA1-4CDB-A018-3518AE6D7CA7}" dt="2024-03-15T15:24:10.976" v="1347" actId="478"/>
          <ac:spMkLst>
            <pc:docMk/>
            <pc:sldMk cId="1907937311" sldId="266"/>
            <ac:spMk id="6" creationId="{A81E22B4-23C3-5E99-2CE3-7594357D7486}"/>
          </ac:spMkLst>
        </pc:spChg>
        <pc:spChg chg="del">
          <ac:chgData name="Manuel Gugger" userId="f358c1fef5296739" providerId="LiveId" clId="{3C478CE5-8FA1-4CDB-A018-3518AE6D7CA7}" dt="2024-03-15T15:24:10.976" v="1347" actId="478"/>
          <ac:spMkLst>
            <pc:docMk/>
            <pc:sldMk cId="1907937311" sldId="266"/>
            <ac:spMk id="7" creationId="{C92024C1-79D1-9E03-34B4-77340702A619}"/>
          </ac:spMkLst>
        </pc:spChg>
        <pc:spChg chg="del">
          <ac:chgData name="Manuel Gugger" userId="f358c1fef5296739" providerId="LiveId" clId="{3C478CE5-8FA1-4CDB-A018-3518AE6D7CA7}" dt="2024-03-15T15:23:57.429" v="1346" actId="478"/>
          <ac:spMkLst>
            <pc:docMk/>
            <pc:sldMk cId="1907937311" sldId="266"/>
            <ac:spMk id="9" creationId="{A7B8BCD1-59E7-FC24-CC2E-5E265F6FAF85}"/>
          </ac:spMkLst>
        </pc:spChg>
        <pc:picChg chg="add mod">
          <ac:chgData name="Manuel Gugger" userId="f358c1fef5296739" providerId="LiveId" clId="{3C478CE5-8FA1-4CDB-A018-3518AE6D7CA7}" dt="2024-03-15T15:25:09.453" v="1351" actId="1076"/>
          <ac:picMkLst>
            <pc:docMk/>
            <pc:sldMk cId="1907937311" sldId="266"/>
            <ac:picMk id="3" creationId="{9F0F5668-0293-29CF-064E-D7341416207B}"/>
          </ac:picMkLst>
        </pc:picChg>
      </pc:sldChg>
      <pc:sldChg chg="add">
        <pc:chgData name="Manuel Gugger" userId="f358c1fef5296739" providerId="LiveId" clId="{3C478CE5-8FA1-4CDB-A018-3518AE6D7CA7}" dt="2024-03-15T15:32:57.934" v="1359"/>
        <pc:sldMkLst>
          <pc:docMk/>
          <pc:sldMk cId="1660150391" sldId="267"/>
        </pc:sldMkLst>
      </pc:sldChg>
      <pc:sldChg chg="modSp add mod">
        <pc:chgData name="Manuel Gugger" userId="f358c1fef5296739" providerId="LiveId" clId="{3C478CE5-8FA1-4CDB-A018-3518AE6D7CA7}" dt="2024-03-18T21:10:40.894" v="1374" actId="20577"/>
        <pc:sldMkLst>
          <pc:docMk/>
          <pc:sldMk cId="2969536164" sldId="287"/>
        </pc:sldMkLst>
        <pc:spChg chg="mod">
          <ac:chgData name="Manuel Gugger" userId="f358c1fef5296739" providerId="LiveId" clId="{3C478CE5-8FA1-4CDB-A018-3518AE6D7CA7}" dt="2024-03-18T21:10:40.894" v="1374" actId="20577"/>
          <ac:spMkLst>
            <pc:docMk/>
            <pc:sldMk cId="2969536164" sldId="287"/>
            <ac:spMk id="2" creationId="{40D52CEB-ABC6-1642-6026-60682A9B186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36447-5925-4F5D-B855-8068C805912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F61C11E-AC84-49E9-9242-C4CFD3939FCB}">
      <dgm:prSet phldrT="[Text]" custT="1"/>
      <dgm:spPr/>
      <dgm:t>
        <a:bodyPr/>
        <a:lstStyle/>
        <a:p>
          <a:r>
            <a:rPr lang="en-CH" sz="2400" dirty="0" err="1"/>
            <a:t>Datenerhebung</a:t>
          </a:r>
          <a:endParaRPr lang="en-CH" sz="2400" dirty="0"/>
        </a:p>
      </dgm:t>
    </dgm:pt>
    <dgm:pt modelId="{BFB7EDE6-D03E-4DD0-B8AD-D0D128C3C6B0}" type="parTrans" cxnId="{E9E4AD68-2340-4A87-97D2-6FA39907C7D4}">
      <dgm:prSet/>
      <dgm:spPr/>
      <dgm:t>
        <a:bodyPr/>
        <a:lstStyle/>
        <a:p>
          <a:endParaRPr lang="en-CH"/>
        </a:p>
      </dgm:t>
    </dgm:pt>
    <dgm:pt modelId="{3ADC5834-9EB1-44AD-8D55-31FFFE9C3E8B}" type="sibTrans" cxnId="{E9E4AD68-2340-4A87-97D2-6FA39907C7D4}">
      <dgm:prSet/>
      <dgm:spPr/>
      <dgm:t>
        <a:bodyPr/>
        <a:lstStyle/>
        <a:p>
          <a:endParaRPr lang="en-CH"/>
        </a:p>
      </dgm:t>
    </dgm:pt>
    <dgm:pt modelId="{756197FA-A99B-463D-BE84-2389BE06D63A}">
      <dgm:prSet phldrT="[Text]"/>
      <dgm:spPr>
        <a:solidFill>
          <a:srgbClr val="FF0000"/>
        </a:solidFill>
      </dgm:spPr>
      <dgm:t>
        <a:bodyPr/>
        <a:lstStyle/>
        <a:p>
          <a:r>
            <a:rPr lang="en-CH" b="1" dirty="0" err="1"/>
            <a:t>Datenanalyse</a:t>
          </a:r>
          <a:r>
            <a:rPr lang="en-CH" b="1" dirty="0"/>
            <a:t> und </a:t>
          </a:r>
          <a:r>
            <a:rPr lang="en-CH" b="1" dirty="0" err="1"/>
            <a:t>Visualisierung</a:t>
          </a:r>
          <a:endParaRPr lang="en-CH" b="1" dirty="0"/>
        </a:p>
      </dgm:t>
    </dgm:pt>
    <dgm:pt modelId="{306612A6-4318-4F4C-B88D-E7C6ED3B860D}" type="parTrans" cxnId="{13FA8859-DC83-4653-977C-5130BB95D0FF}">
      <dgm:prSet/>
      <dgm:spPr/>
      <dgm:t>
        <a:bodyPr/>
        <a:lstStyle/>
        <a:p>
          <a:endParaRPr lang="en-CH"/>
        </a:p>
      </dgm:t>
    </dgm:pt>
    <dgm:pt modelId="{89A579C8-572A-4752-B2FA-6AF114CCB84F}" type="sibTrans" cxnId="{13FA8859-DC83-4653-977C-5130BB95D0FF}">
      <dgm:prSet/>
      <dgm:spPr/>
      <dgm:t>
        <a:bodyPr/>
        <a:lstStyle/>
        <a:p>
          <a:endParaRPr lang="en-CH"/>
        </a:p>
      </dgm:t>
    </dgm:pt>
    <dgm:pt modelId="{108FB836-01C7-4DD5-B3A7-BEEBC649D752}">
      <dgm:prSet phldrT="[Text]"/>
      <dgm:spPr>
        <a:solidFill>
          <a:schemeClr val="accent3"/>
        </a:solidFill>
      </dgm:spPr>
      <dgm:t>
        <a:bodyPr/>
        <a:lstStyle/>
        <a:p>
          <a:r>
            <a:rPr lang="en-CH" dirty="0" err="1"/>
            <a:t>Maschinelles</a:t>
          </a:r>
          <a:r>
            <a:rPr lang="en-CH" dirty="0"/>
            <a:t> </a:t>
          </a:r>
          <a:r>
            <a:rPr lang="en-CH" dirty="0" err="1"/>
            <a:t>Lernen</a:t>
          </a:r>
          <a:r>
            <a:rPr lang="en-CH" dirty="0"/>
            <a:t> </a:t>
          </a:r>
          <a:r>
            <a:rPr lang="en-CH" dirty="0" err="1"/>
            <a:t>anhand</a:t>
          </a:r>
          <a:r>
            <a:rPr lang="en-CH" dirty="0"/>
            <a:t> der </a:t>
          </a:r>
          <a:r>
            <a:rPr lang="en-CH" dirty="0" err="1"/>
            <a:t>Daten</a:t>
          </a:r>
          <a:endParaRPr lang="en-CH" dirty="0"/>
        </a:p>
      </dgm:t>
    </dgm:pt>
    <dgm:pt modelId="{4F3130A6-A7E6-49F0-948B-67F88AA4FADD}" type="parTrans" cxnId="{00F9A3E1-64D7-4AEC-90C0-6E53D1E7CEA2}">
      <dgm:prSet/>
      <dgm:spPr/>
      <dgm:t>
        <a:bodyPr/>
        <a:lstStyle/>
        <a:p>
          <a:endParaRPr lang="en-CH"/>
        </a:p>
      </dgm:t>
    </dgm:pt>
    <dgm:pt modelId="{100581B6-2310-445B-961E-EFCB46F8C1F6}" type="sibTrans" cxnId="{00F9A3E1-64D7-4AEC-90C0-6E53D1E7CEA2}">
      <dgm:prSet/>
      <dgm:spPr/>
      <dgm:t>
        <a:bodyPr/>
        <a:lstStyle/>
        <a:p>
          <a:endParaRPr lang="en-CH"/>
        </a:p>
      </dgm:t>
    </dgm:pt>
    <dgm:pt modelId="{58C29F1B-E884-485C-9920-4E2F79EA8021}" type="pres">
      <dgm:prSet presAssocID="{AA836447-5925-4F5D-B855-8068C805912B}" presName="Name0" presStyleCnt="0">
        <dgm:presLayoutVars>
          <dgm:dir/>
          <dgm:animLvl val="lvl"/>
          <dgm:resizeHandles val="exact"/>
        </dgm:presLayoutVars>
      </dgm:prSet>
      <dgm:spPr/>
    </dgm:pt>
    <dgm:pt modelId="{F660EB23-7641-48F5-8B84-E1B6B5874CA8}" type="pres">
      <dgm:prSet presAssocID="{5F61C11E-AC84-49E9-9242-C4CFD3939F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39A845-6CB7-4CD7-9FE9-6708927C965F}" type="pres">
      <dgm:prSet presAssocID="{3ADC5834-9EB1-44AD-8D55-31FFFE9C3E8B}" presName="parTxOnlySpace" presStyleCnt="0"/>
      <dgm:spPr/>
    </dgm:pt>
    <dgm:pt modelId="{714B1887-2C4A-42B2-A30C-084EE416A246}" type="pres">
      <dgm:prSet presAssocID="{756197FA-A99B-463D-BE84-2389BE06D63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B563C5-FD07-4BC7-9156-0D636FD3B5C2}" type="pres">
      <dgm:prSet presAssocID="{89A579C8-572A-4752-B2FA-6AF114CCB84F}" presName="parTxOnlySpace" presStyleCnt="0"/>
      <dgm:spPr/>
    </dgm:pt>
    <dgm:pt modelId="{FB23B6A3-9CC4-44E0-B880-BAE8A399A806}" type="pres">
      <dgm:prSet presAssocID="{108FB836-01C7-4DD5-B3A7-BEEBC649D75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54CF526-DBCB-4E7A-A577-8ECD0134E22C}" type="presOf" srcId="{108FB836-01C7-4DD5-B3A7-BEEBC649D752}" destId="{FB23B6A3-9CC4-44E0-B880-BAE8A399A806}" srcOrd="0" destOrd="0" presId="urn:microsoft.com/office/officeart/2005/8/layout/chevron1"/>
    <dgm:cxn modelId="{7206193E-239D-4ECC-8999-24016BCDDC57}" type="presOf" srcId="{AA836447-5925-4F5D-B855-8068C805912B}" destId="{58C29F1B-E884-485C-9920-4E2F79EA8021}" srcOrd="0" destOrd="0" presId="urn:microsoft.com/office/officeart/2005/8/layout/chevron1"/>
    <dgm:cxn modelId="{78851362-0B1E-425C-8C6E-1A3B3F0CFAFB}" type="presOf" srcId="{5F61C11E-AC84-49E9-9242-C4CFD3939FCB}" destId="{F660EB23-7641-48F5-8B84-E1B6B5874CA8}" srcOrd="0" destOrd="0" presId="urn:microsoft.com/office/officeart/2005/8/layout/chevron1"/>
    <dgm:cxn modelId="{E9E4AD68-2340-4A87-97D2-6FA39907C7D4}" srcId="{AA836447-5925-4F5D-B855-8068C805912B}" destId="{5F61C11E-AC84-49E9-9242-C4CFD3939FCB}" srcOrd="0" destOrd="0" parTransId="{BFB7EDE6-D03E-4DD0-B8AD-D0D128C3C6B0}" sibTransId="{3ADC5834-9EB1-44AD-8D55-31FFFE9C3E8B}"/>
    <dgm:cxn modelId="{13FA8859-DC83-4653-977C-5130BB95D0FF}" srcId="{AA836447-5925-4F5D-B855-8068C805912B}" destId="{756197FA-A99B-463D-BE84-2389BE06D63A}" srcOrd="1" destOrd="0" parTransId="{306612A6-4318-4F4C-B88D-E7C6ED3B860D}" sibTransId="{89A579C8-572A-4752-B2FA-6AF114CCB84F}"/>
    <dgm:cxn modelId="{36EEE8B5-8584-4121-B4B4-4FF2D0DC23D3}" type="presOf" srcId="{756197FA-A99B-463D-BE84-2389BE06D63A}" destId="{714B1887-2C4A-42B2-A30C-084EE416A246}" srcOrd="0" destOrd="0" presId="urn:microsoft.com/office/officeart/2005/8/layout/chevron1"/>
    <dgm:cxn modelId="{00F9A3E1-64D7-4AEC-90C0-6E53D1E7CEA2}" srcId="{AA836447-5925-4F5D-B855-8068C805912B}" destId="{108FB836-01C7-4DD5-B3A7-BEEBC649D752}" srcOrd="2" destOrd="0" parTransId="{4F3130A6-A7E6-49F0-948B-67F88AA4FADD}" sibTransId="{100581B6-2310-445B-961E-EFCB46F8C1F6}"/>
    <dgm:cxn modelId="{73229B0A-30AF-4747-BFCD-CEB1EF58FD14}" type="presParOf" srcId="{58C29F1B-E884-485C-9920-4E2F79EA8021}" destId="{F660EB23-7641-48F5-8B84-E1B6B5874CA8}" srcOrd="0" destOrd="0" presId="urn:microsoft.com/office/officeart/2005/8/layout/chevron1"/>
    <dgm:cxn modelId="{E3A3287A-01E9-4F8C-A09C-58AAF5718545}" type="presParOf" srcId="{58C29F1B-E884-485C-9920-4E2F79EA8021}" destId="{E539A845-6CB7-4CD7-9FE9-6708927C965F}" srcOrd="1" destOrd="0" presId="urn:microsoft.com/office/officeart/2005/8/layout/chevron1"/>
    <dgm:cxn modelId="{46039EB9-5C1B-4480-A23D-D5FD25F51CF2}" type="presParOf" srcId="{58C29F1B-E884-485C-9920-4E2F79EA8021}" destId="{714B1887-2C4A-42B2-A30C-084EE416A246}" srcOrd="2" destOrd="0" presId="urn:microsoft.com/office/officeart/2005/8/layout/chevron1"/>
    <dgm:cxn modelId="{75436F5F-B626-41A5-A62E-1D02C0DD6D10}" type="presParOf" srcId="{58C29F1B-E884-485C-9920-4E2F79EA8021}" destId="{1DB563C5-FD07-4BC7-9156-0D636FD3B5C2}" srcOrd="3" destOrd="0" presId="urn:microsoft.com/office/officeart/2005/8/layout/chevron1"/>
    <dgm:cxn modelId="{5E2DBDC7-C863-4C53-BD3F-AEB2B585C073}" type="presParOf" srcId="{58C29F1B-E884-485C-9920-4E2F79EA8021}" destId="{FB23B6A3-9CC4-44E0-B880-BAE8A399A80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836447-5925-4F5D-B855-8068C805912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F61C11E-AC84-49E9-9242-C4CFD3939FCB}">
      <dgm:prSet phldrT="[Text]" custT="1"/>
      <dgm:spPr/>
      <dgm:t>
        <a:bodyPr/>
        <a:lstStyle/>
        <a:p>
          <a:r>
            <a:rPr lang="en-CH" sz="2400" dirty="0" err="1"/>
            <a:t>Datenerhebung</a:t>
          </a:r>
          <a:endParaRPr lang="en-CH" sz="2400" dirty="0"/>
        </a:p>
      </dgm:t>
    </dgm:pt>
    <dgm:pt modelId="{BFB7EDE6-D03E-4DD0-B8AD-D0D128C3C6B0}" type="parTrans" cxnId="{E9E4AD68-2340-4A87-97D2-6FA39907C7D4}">
      <dgm:prSet/>
      <dgm:spPr/>
      <dgm:t>
        <a:bodyPr/>
        <a:lstStyle/>
        <a:p>
          <a:endParaRPr lang="en-CH"/>
        </a:p>
      </dgm:t>
    </dgm:pt>
    <dgm:pt modelId="{3ADC5834-9EB1-44AD-8D55-31FFFE9C3E8B}" type="sibTrans" cxnId="{E9E4AD68-2340-4A87-97D2-6FA39907C7D4}">
      <dgm:prSet/>
      <dgm:spPr/>
      <dgm:t>
        <a:bodyPr/>
        <a:lstStyle/>
        <a:p>
          <a:endParaRPr lang="en-CH"/>
        </a:p>
      </dgm:t>
    </dgm:pt>
    <dgm:pt modelId="{756197FA-A99B-463D-BE84-2389BE06D63A}">
      <dgm:prSet phldrT="[Text]"/>
      <dgm:spPr>
        <a:solidFill>
          <a:srgbClr val="FF0000"/>
        </a:solidFill>
      </dgm:spPr>
      <dgm:t>
        <a:bodyPr/>
        <a:lstStyle/>
        <a:p>
          <a:r>
            <a:rPr lang="en-CH" b="1" dirty="0" err="1"/>
            <a:t>Datenanalyse</a:t>
          </a:r>
          <a:r>
            <a:rPr lang="en-CH" b="1" dirty="0"/>
            <a:t> und </a:t>
          </a:r>
          <a:r>
            <a:rPr lang="en-CH" b="1" dirty="0" err="1"/>
            <a:t>Visualisierung</a:t>
          </a:r>
          <a:endParaRPr lang="en-CH" b="1" dirty="0"/>
        </a:p>
      </dgm:t>
    </dgm:pt>
    <dgm:pt modelId="{306612A6-4318-4F4C-B88D-E7C6ED3B860D}" type="parTrans" cxnId="{13FA8859-DC83-4653-977C-5130BB95D0FF}">
      <dgm:prSet/>
      <dgm:spPr/>
      <dgm:t>
        <a:bodyPr/>
        <a:lstStyle/>
        <a:p>
          <a:endParaRPr lang="en-CH"/>
        </a:p>
      </dgm:t>
    </dgm:pt>
    <dgm:pt modelId="{89A579C8-572A-4752-B2FA-6AF114CCB84F}" type="sibTrans" cxnId="{13FA8859-DC83-4653-977C-5130BB95D0FF}">
      <dgm:prSet/>
      <dgm:spPr/>
      <dgm:t>
        <a:bodyPr/>
        <a:lstStyle/>
        <a:p>
          <a:endParaRPr lang="en-CH"/>
        </a:p>
      </dgm:t>
    </dgm:pt>
    <dgm:pt modelId="{108FB836-01C7-4DD5-B3A7-BEEBC649D752}">
      <dgm:prSet phldrT="[Text]"/>
      <dgm:spPr>
        <a:solidFill>
          <a:schemeClr val="accent3"/>
        </a:solidFill>
      </dgm:spPr>
      <dgm:t>
        <a:bodyPr/>
        <a:lstStyle/>
        <a:p>
          <a:r>
            <a:rPr lang="en-CH" dirty="0" err="1"/>
            <a:t>Maschinelles</a:t>
          </a:r>
          <a:r>
            <a:rPr lang="en-CH" dirty="0"/>
            <a:t> </a:t>
          </a:r>
          <a:r>
            <a:rPr lang="en-CH" dirty="0" err="1"/>
            <a:t>Lernen</a:t>
          </a:r>
          <a:r>
            <a:rPr lang="en-CH" dirty="0"/>
            <a:t> </a:t>
          </a:r>
          <a:r>
            <a:rPr lang="en-CH" dirty="0" err="1"/>
            <a:t>anhand</a:t>
          </a:r>
          <a:r>
            <a:rPr lang="en-CH" dirty="0"/>
            <a:t> der </a:t>
          </a:r>
          <a:r>
            <a:rPr lang="en-CH" dirty="0" err="1"/>
            <a:t>Daten</a:t>
          </a:r>
          <a:endParaRPr lang="en-CH" dirty="0"/>
        </a:p>
      </dgm:t>
    </dgm:pt>
    <dgm:pt modelId="{4F3130A6-A7E6-49F0-948B-67F88AA4FADD}" type="parTrans" cxnId="{00F9A3E1-64D7-4AEC-90C0-6E53D1E7CEA2}">
      <dgm:prSet/>
      <dgm:spPr/>
      <dgm:t>
        <a:bodyPr/>
        <a:lstStyle/>
        <a:p>
          <a:endParaRPr lang="en-CH"/>
        </a:p>
      </dgm:t>
    </dgm:pt>
    <dgm:pt modelId="{100581B6-2310-445B-961E-EFCB46F8C1F6}" type="sibTrans" cxnId="{00F9A3E1-64D7-4AEC-90C0-6E53D1E7CEA2}">
      <dgm:prSet/>
      <dgm:spPr/>
      <dgm:t>
        <a:bodyPr/>
        <a:lstStyle/>
        <a:p>
          <a:endParaRPr lang="en-CH"/>
        </a:p>
      </dgm:t>
    </dgm:pt>
    <dgm:pt modelId="{58C29F1B-E884-485C-9920-4E2F79EA8021}" type="pres">
      <dgm:prSet presAssocID="{AA836447-5925-4F5D-B855-8068C805912B}" presName="Name0" presStyleCnt="0">
        <dgm:presLayoutVars>
          <dgm:dir/>
          <dgm:animLvl val="lvl"/>
          <dgm:resizeHandles val="exact"/>
        </dgm:presLayoutVars>
      </dgm:prSet>
      <dgm:spPr/>
    </dgm:pt>
    <dgm:pt modelId="{F660EB23-7641-48F5-8B84-E1B6B5874CA8}" type="pres">
      <dgm:prSet presAssocID="{5F61C11E-AC84-49E9-9242-C4CFD3939F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39A845-6CB7-4CD7-9FE9-6708927C965F}" type="pres">
      <dgm:prSet presAssocID="{3ADC5834-9EB1-44AD-8D55-31FFFE9C3E8B}" presName="parTxOnlySpace" presStyleCnt="0"/>
      <dgm:spPr/>
    </dgm:pt>
    <dgm:pt modelId="{714B1887-2C4A-42B2-A30C-084EE416A246}" type="pres">
      <dgm:prSet presAssocID="{756197FA-A99B-463D-BE84-2389BE06D63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B563C5-FD07-4BC7-9156-0D636FD3B5C2}" type="pres">
      <dgm:prSet presAssocID="{89A579C8-572A-4752-B2FA-6AF114CCB84F}" presName="parTxOnlySpace" presStyleCnt="0"/>
      <dgm:spPr/>
    </dgm:pt>
    <dgm:pt modelId="{FB23B6A3-9CC4-44E0-B880-BAE8A399A806}" type="pres">
      <dgm:prSet presAssocID="{108FB836-01C7-4DD5-B3A7-BEEBC649D75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54CF526-DBCB-4E7A-A577-8ECD0134E22C}" type="presOf" srcId="{108FB836-01C7-4DD5-B3A7-BEEBC649D752}" destId="{FB23B6A3-9CC4-44E0-B880-BAE8A399A806}" srcOrd="0" destOrd="0" presId="urn:microsoft.com/office/officeart/2005/8/layout/chevron1"/>
    <dgm:cxn modelId="{7206193E-239D-4ECC-8999-24016BCDDC57}" type="presOf" srcId="{AA836447-5925-4F5D-B855-8068C805912B}" destId="{58C29F1B-E884-485C-9920-4E2F79EA8021}" srcOrd="0" destOrd="0" presId="urn:microsoft.com/office/officeart/2005/8/layout/chevron1"/>
    <dgm:cxn modelId="{78851362-0B1E-425C-8C6E-1A3B3F0CFAFB}" type="presOf" srcId="{5F61C11E-AC84-49E9-9242-C4CFD3939FCB}" destId="{F660EB23-7641-48F5-8B84-E1B6B5874CA8}" srcOrd="0" destOrd="0" presId="urn:microsoft.com/office/officeart/2005/8/layout/chevron1"/>
    <dgm:cxn modelId="{E9E4AD68-2340-4A87-97D2-6FA39907C7D4}" srcId="{AA836447-5925-4F5D-B855-8068C805912B}" destId="{5F61C11E-AC84-49E9-9242-C4CFD3939FCB}" srcOrd="0" destOrd="0" parTransId="{BFB7EDE6-D03E-4DD0-B8AD-D0D128C3C6B0}" sibTransId="{3ADC5834-9EB1-44AD-8D55-31FFFE9C3E8B}"/>
    <dgm:cxn modelId="{13FA8859-DC83-4653-977C-5130BB95D0FF}" srcId="{AA836447-5925-4F5D-B855-8068C805912B}" destId="{756197FA-A99B-463D-BE84-2389BE06D63A}" srcOrd="1" destOrd="0" parTransId="{306612A6-4318-4F4C-B88D-E7C6ED3B860D}" sibTransId="{89A579C8-572A-4752-B2FA-6AF114CCB84F}"/>
    <dgm:cxn modelId="{36EEE8B5-8584-4121-B4B4-4FF2D0DC23D3}" type="presOf" srcId="{756197FA-A99B-463D-BE84-2389BE06D63A}" destId="{714B1887-2C4A-42B2-A30C-084EE416A246}" srcOrd="0" destOrd="0" presId="urn:microsoft.com/office/officeart/2005/8/layout/chevron1"/>
    <dgm:cxn modelId="{00F9A3E1-64D7-4AEC-90C0-6E53D1E7CEA2}" srcId="{AA836447-5925-4F5D-B855-8068C805912B}" destId="{108FB836-01C7-4DD5-B3A7-BEEBC649D752}" srcOrd="2" destOrd="0" parTransId="{4F3130A6-A7E6-49F0-948B-67F88AA4FADD}" sibTransId="{100581B6-2310-445B-961E-EFCB46F8C1F6}"/>
    <dgm:cxn modelId="{73229B0A-30AF-4747-BFCD-CEB1EF58FD14}" type="presParOf" srcId="{58C29F1B-E884-485C-9920-4E2F79EA8021}" destId="{F660EB23-7641-48F5-8B84-E1B6B5874CA8}" srcOrd="0" destOrd="0" presId="urn:microsoft.com/office/officeart/2005/8/layout/chevron1"/>
    <dgm:cxn modelId="{E3A3287A-01E9-4F8C-A09C-58AAF5718545}" type="presParOf" srcId="{58C29F1B-E884-485C-9920-4E2F79EA8021}" destId="{E539A845-6CB7-4CD7-9FE9-6708927C965F}" srcOrd="1" destOrd="0" presId="urn:microsoft.com/office/officeart/2005/8/layout/chevron1"/>
    <dgm:cxn modelId="{46039EB9-5C1B-4480-A23D-D5FD25F51CF2}" type="presParOf" srcId="{58C29F1B-E884-485C-9920-4E2F79EA8021}" destId="{714B1887-2C4A-42B2-A30C-084EE416A246}" srcOrd="2" destOrd="0" presId="urn:microsoft.com/office/officeart/2005/8/layout/chevron1"/>
    <dgm:cxn modelId="{75436F5F-B626-41A5-A62E-1D02C0DD6D10}" type="presParOf" srcId="{58C29F1B-E884-485C-9920-4E2F79EA8021}" destId="{1DB563C5-FD07-4BC7-9156-0D636FD3B5C2}" srcOrd="3" destOrd="0" presId="urn:microsoft.com/office/officeart/2005/8/layout/chevron1"/>
    <dgm:cxn modelId="{5E2DBDC7-C863-4C53-BD3F-AEB2B585C073}" type="presParOf" srcId="{58C29F1B-E884-485C-9920-4E2F79EA8021}" destId="{FB23B6A3-9CC4-44E0-B880-BAE8A399A80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0EB23-7641-48F5-8B84-E1B6B5874CA8}">
      <dsp:nvSpPr>
        <dsp:cNvPr id="0" name=""/>
        <dsp:cNvSpPr/>
      </dsp:nvSpPr>
      <dsp:spPr>
        <a:xfrm>
          <a:off x="3080" y="417359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 dirty="0" err="1"/>
            <a:t>Datenerhebung</a:t>
          </a:r>
          <a:endParaRPr lang="en-CH" sz="2400" kern="1200" dirty="0"/>
        </a:p>
      </dsp:txBody>
      <dsp:txXfrm>
        <a:off x="753754" y="417359"/>
        <a:ext cx="2252022" cy="1501348"/>
      </dsp:txXfrm>
    </dsp:sp>
    <dsp:sp modelId="{714B1887-2C4A-42B2-A30C-084EE416A246}">
      <dsp:nvSpPr>
        <dsp:cNvPr id="0" name=""/>
        <dsp:cNvSpPr/>
      </dsp:nvSpPr>
      <dsp:spPr>
        <a:xfrm>
          <a:off x="3381114" y="417359"/>
          <a:ext cx="3753370" cy="1501348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b="1" kern="1200" dirty="0" err="1"/>
            <a:t>Datenanalyse</a:t>
          </a:r>
          <a:r>
            <a:rPr lang="en-CH" sz="2500" b="1" kern="1200" dirty="0"/>
            <a:t> und </a:t>
          </a:r>
          <a:r>
            <a:rPr lang="en-CH" sz="2500" b="1" kern="1200" dirty="0" err="1"/>
            <a:t>Visualisierung</a:t>
          </a:r>
          <a:endParaRPr lang="en-CH" sz="2500" b="1" kern="1200" dirty="0"/>
        </a:p>
      </dsp:txBody>
      <dsp:txXfrm>
        <a:off x="4131788" y="417359"/>
        <a:ext cx="2252022" cy="1501348"/>
      </dsp:txXfrm>
    </dsp:sp>
    <dsp:sp modelId="{FB23B6A3-9CC4-44E0-B880-BAE8A399A806}">
      <dsp:nvSpPr>
        <dsp:cNvPr id="0" name=""/>
        <dsp:cNvSpPr/>
      </dsp:nvSpPr>
      <dsp:spPr>
        <a:xfrm>
          <a:off x="6759148" y="417359"/>
          <a:ext cx="3753370" cy="1501348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 dirty="0" err="1"/>
            <a:t>Maschinelles</a:t>
          </a:r>
          <a:r>
            <a:rPr lang="en-CH" sz="2500" kern="1200" dirty="0"/>
            <a:t> </a:t>
          </a:r>
          <a:r>
            <a:rPr lang="en-CH" sz="2500" kern="1200" dirty="0" err="1"/>
            <a:t>Lernen</a:t>
          </a:r>
          <a:r>
            <a:rPr lang="en-CH" sz="2500" kern="1200" dirty="0"/>
            <a:t> </a:t>
          </a:r>
          <a:r>
            <a:rPr lang="en-CH" sz="2500" kern="1200" dirty="0" err="1"/>
            <a:t>anhand</a:t>
          </a:r>
          <a:r>
            <a:rPr lang="en-CH" sz="2500" kern="1200" dirty="0"/>
            <a:t> der </a:t>
          </a:r>
          <a:r>
            <a:rPr lang="en-CH" sz="2500" kern="1200" dirty="0" err="1"/>
            <a:t>Daten</a:t>
          </a:r>
          <a:endParaRPr lang="en-CH" sz="2500" kern="1200" dirty="0"/>
        </a:p>
      </dsp:txBody>
      <dsp:txXfrm>
        <a:off x="7509822" y="417359"/>
        <a:ext cx="2252022" cy="1501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0EB23-7641-48F5-8B84-E1B6B5874CA8}">
      <dsp:nvSpPr>
        <dsp:cNvPr id="0" name=""/>
        <dsp:cNvSpPr/>
      </dsp:nvSpPr>
      <dsp:spPr>
        <a:xfrm>
          <a:off x="3080" y="417359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 dirty="0" err="1"/>
            <a:t>Datenerhebung</a:t>
          </a:r>
          <a:endParaRPr lang="en-CH" sz="2400" kern="1200" dirty="0"/>
        </a:p>
      </dsp:txBody>
      <dsp:txXfrm>
        <a:off x="753754" y="417359"/>
        <a:ext cx="2252022" cy="1501348"/>
      </dsp:txXfrm>
    </dsp:sp>
    <dsp:sp modelId="{714B1887-2C4A-42B2-A30C-084EE416A246}">
      <dsp:nvSpPr>
        <dsp:cNvPr id="0" name=""/>
        <dsp:cNvSpPr/>
      </dsp:nvSpPr>
      <dsp:spPr>
        <a:xfrm>
          <a:off x="3381114" y="417359"/>
          <a:ext cx="3753370" cy="1501348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b="1" kern="1200" dirty="0" err="1"/>
            <a:t>Datenanalyse</a:t>
          </a:r>
          <a:r>
            <a:rPr lang="en-CH" sz="2500" b="1" kern="1200" dirty="0"/>
            <a:t> und </a:t>
          </a:r>
          <a:r>
            <a:rPr lang="en-CH" sz="2500" b="1" kern="1200" dirty="0" err="1"/>
            <a:t>Visualisierung</a:t>
          </a:r>
          <a:endParaRPr lang="en-CH" sz="2500" b="1" kern="1200" dirty="0"/>
        </a:p>
      </dsp:txBody>
      <dsp:txXfrm>
        <a:off x="4131788" y="417359"/>
        <a:ext cx="2252022" cy="1501348"/>
      </dsp:txXfrm>
    </dsp:sp>
    <dsp:sp modelId="{FB23B6A3-9CC4-44E0-B880-BAE8A399A806}">
      <dsp:nvSpPr>
        <dsp:cNvPr id="0" name=""/>
        <dsp:cNvSpPr/>
      </dsp:nvSpPr>
      <dsp:spPr>
        <a:xfrm>
          <a:off x="6759148" y="417359"/>
          <a:ext cx="3753370" cy="1501348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 dirty="0" err="1"/>
            <a:t>Maschinelles</a:t>
          </a:r>
          <a:r>
            <a:rPr lang="en-CH" sz="2500" kern="1200" dirty="0"/>
            <a:t> </a:t>
          </a:r>
          <a:r>
            <a:rPr lang="en-CH" sz="2500" kern="1200" dirty="0" err="1"/>
            <a:t>Lernen</a:t>
          </a:r>
          <a:r>
            <a:rPr lang="en-CH" sz="2500" kern="1200" dirty="0"/>
            <a:t> </a:t>
          </a:r>
          <a:r>
            <a:rPr lang="en-CH" sz="2500" kern="1200" dirty="0" err="1"/>
            <a:t>anhand</a:t>
          </a:r>
          <a:r>
            <a:rPr lang="en-CH" sz="2500" kern="1200" dirty="0"/>
            <a:t> der </a:t>
          </a:r>
          <a:r>
            <a:rPr lang="en-CH" sz="2500" kern="1200" dirty="0" err="1"/>
            <a:t>Daten</a:t>
          </a:r>
          <a:endParaRPr lang="en-CH" sz="2500" kern="1200" dirty="0"/>
        </a:p>
      </dsp:txBody>
      <dsp:txXfrm>
        <a:off x="7509822" y="417359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8326-7305-ED13-6AD7-1535D9679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E4B34-25F6-F6AD-7B64-E8277D3EC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609F8-B3E4-DC81-8726-9EEAD9B3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3B76-8D6D-C792-2442-4E153AFF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5BBD-14C6-DACE-8B01-91C5FBAB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365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4195-52C6-241B-F760-7318CC36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91AF1-94D7-9F3D-4CD7-4AE8BCF0B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120E-C480-43B4-AE5D-73BCB0B3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3680-A511-8EF4-0C1A-33FEBF2A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8D1A-B3D9-A17A-4AED-7FDB6CF6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23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A99B6-9514-929D-00EE-569B1546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1DDEB-7B41-5DCD-CEB6-579022D4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DAD7-67BB-0FEE-E509-1DB130ED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A067-FEDB-8F28-9802-F1564E3F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C60-E412-D418-CAF5-D38693C0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335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A70B-9E20-6399-19BA-55EF49BE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CFC5-85F2-B845-FA29-B8BE2563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5A03-8061-8A1A-5B5C-8A218287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E3A2-1794-1CB9-A7AC-8EED8B1B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1DEC-0B7C-7D5D-EA96-DB871C8E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971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AED3-1A63-8EAC-360B-4AEEC5C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E69F-B338-6A56-6A55-8B701A1A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5F2F-7A38-EE3F-5B5B-9CD77F30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6B6A-A046-FE72-30CA-04E0F688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868D-5058-8741-AF5B-C8B92B3A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294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0259-CF2D-A4E5-CEB3-9031341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AE14-EC61-0302-EBCC-772EE102B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33DC-16B1-98C3-D936-58768C161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5FCB3-461A-B9D6-919F-E1859998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6BE9E-768F-64CF-70F1-623AD9A9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476F4-D688-600C-C707-7F8BA24F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3A0D-BC31-1754-49E6-07786A46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68E1-020C-BE23-42FD-0A4A7ED5B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0D8E1-7487-DE17-7582-2634A3F11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41C42-509D-AAD8-274B-5DB439F6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D7A75-0E5C-250A-DCBF-B7486689D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105F2-1A93-C7C1-EDDC-C7F0DA5F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4653B-B09E-6C6D-5A72-EEC5FA1C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944F4-7B57-5680-7D08-B78F4B54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006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3C0B-2C59-610F-E950-5D4253A1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6E523-1EA4-4964-81F4-5EC47F6D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AF80C-3EC4-34C5-EADD-CB442940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8B807-FE87-C425-669D-4CE416B1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332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0B5E1-CB72-A839-9540-C442E411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29236-2F4F-2610-2C2B-244A47ED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DE40-2CA6-CD8E-7A0F-2C2C72BF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73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9F6B-EAB2-27BD-B087-4EC0ADE3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AC41-7FEF-0BCD-1727-DBB2B733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151B-65BD-FCC1-5F50-A3932A4D2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E282-977D-77F7-E631-E69D781A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636B-11E9-5F9F-B724-CD2392AD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477B9-AEBB-82A8-925A-88AEA872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97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2A51-9F0E-F581-0022-517A5AD6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CF3B1-EAEE-5FFF-AF55-CF5F39D79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035EB-1162-EAA4-EDA2-15FC2419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56D9-9C50-043D-5204-55CC7CC8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51E1-38D2-DC8F-80BB-1186178C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01C7C-111C-4D1D-73D0-AAD7E73F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860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F68E8-C838-4F76-CE16-9A187993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39B1-9F70-70F9-EB5F-9A38C5D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7816-AD84-AEE6-D932-1B8616DC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2FB0F-1999-42A0-A14A-2F6375A5E019}" type="datetimeFigureOut">
              <a:rPr lang="en-CH" smtClean="0"/>
              <a:t>21/03/2024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604A-1E4C-77FD-92D2-9ED2ABA18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16AE-DF89-BD02-9F31-F44F6BCCA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59954-A7CC-454B-83EA-75FD31C905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15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ugger/exercise" TargetMode="External"/><Relationship Id="rId2" Type="http://schemas.openxmlformats.org/officeDocument/2006/relationships/hyperlink" Target="https://t.ly/VBFq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python.kszi.dev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F1A2A-CE9E-C841-5CB1-C5E99225E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Visualisieren von Daten in Python</a:t>
            </a:r>
          </a:p>
        </p:txBody>
      </p:sp>
      <p:pic>
        <p:nvPicPr>
          <p:cNvPr id="1026" name="Picture 2" descr="Data Visualization Techniques You MUST Know as a Data Scientist">
            <a:extLst>
              <a:ext uri="{FF2B5EF4-FFF2-40B4-BE49-F238E27FC236}">
                <a16:creationId xmlns:a16="http://schemas.microsoft.com/office/drawing/2014/main" id="{CE2325A4-F563-B36A-6AC9-E07228F5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8742" y="643466"/>
            <a:ext cx="643784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9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7AA08-EB19-BBB4-2C4D-11AEB2D0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Komplexere</a:t>
            </a:r>
            <a:r>
              <a:rPr lang="en-CH" dirty="0"/>
              <a:t> </a:t>
            </a:r>
            <a:r>
              <a:rPr lang="en-CH" dirty="0" err="1"/>
              <a:t>Regeln</a:t>
            </a:r>
            <a:endParaRPr lang="en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989F4B-FB15-44C2-B1F8-A8FFAF6D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62" y="1402919"/>
            <a:ext cx="2858218" cy="22717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1D743-2276-F0B5-2130-8108EBA7702C}"/>
              </a:ext>
            </a:extLst>
          </p:cNvPr>
          <p:cNvSpPr txBox="1"/>
          <p:nvPr/>
        </p:nvSpPr>
        <p:spPr>
          <a:xfrm>
            <a:off x="3978269" y="4632117"/>
            <a:ext cx="4174836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2400" b="1" dirty="0"/>
              <a:t>        petal length  &lt; 2.5</a:t>
            </a:r>
          </a:p>
          <a:p>
            <a:r>
              <a:rPr lang="en-CH" sz="2400" b="1" dirty="0">
                <a:sym typeface="Wingdings" panose="05000000000000000000" pitchFamily="2" charset="2"/>
              </a:rPr>
              <a:t>&amp;&amp; petal width &lt; 0.66</a:t>
            </a:r>
          </a:p>
          <a:p>
            <a:r>
              <a:rPr lang="en-CH" sz="2400" b="1" dirty="0">
                <a:sym typeface="Wingdings" panose="05000000000000000000" pitchFamily="2" charset="2"/>
              </a:rPr>
              <a:t>&amp;&amp; sepal width &gt; 3.5</a:t>
            </a:r>
          </a:p>
          <a:p>
            <a:r>
              <a:rPr lang="en-CH" sz="2400" b="1" dirty="0">
                <a:sym typeface="Wingdings" panose="05000000000000000000" pitchFamily="2" charset="2"/>
              </a:rPr>
              <a:t>&amp;&amp; sepal length &lt; 5.3</a:t>
            </a:r>
            <a:endParaRPr lang="en-CH" sz="2400" dirty="0">
              <a:sym typeface="Wingdings" panose="05000000000000000000" pitchFamily="2" charset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72997F-B326-7D6B-B7FE-019A6346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469" y="1371119"/>
            <a:ext cx="2858218" cy="236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0CB4B-635B-9D08-B866-566BFBBEB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76" y="1441053"/>
            <a:ext cx="2986605" cy="2297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A76C4A-B3AB-6CBB-BB93-4267D387B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151" y="1441053"/>
            <a:ext cx="3062685" cy="22336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A7E7F1-2DAF-0D32-3EC5-91708384A834}"/>
              </a:ext>
            </a:extLst>
          </p:cNvPr>
          <p:cNvSpPr txBox="1"/>
          <p:nvPr/>
        </p:nvSpPr>
        <p:spPr>
          <a:xfrm>
            <a:off x="6759424" y="4053988"/>
            <a:ext cx="149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b="1" dirty="0"/>
              <a:t>Modell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AE5F249-8E87-0BD7-AF65-87DCF52DA934}"/>
              </a:ext>
            </a:extLst>
          </p:cNvPr>
          <p:cNvSpPr/>
          <p:nvPr/>
        </p:nvSpPr>
        <p:spPr>
          <a:xfrm rot="16200000">
            <a:off x="5746549" y="-1730159"/>
            <a:ext cx="638274" cy="115754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263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7AA08-EB19-BBB4-2C4D-11AEB2D0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Maschinelles</a:t>
            </a:r>
            <a:r>
              <a:rPr lang="en-CH" dirty="0"/>
              <a:t> </a:t>
            </a:r>
            <a:r>
              <a:rPr lang="en-CH" dirty="0" err="1"/>
              <a:t>Lernen</a:t>
            </a:r>
            <a:endParaRPr lang="en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989F4B-FB15-44C2-B1F8-A8FFAF6D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62" y="1402919"/>
            <a:ext cx="2858218" cy="22717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1D743-2276-F0B5-2130-8108EBA7702C}"/>
              </a:ext>
            </a:extLst>
          </p:cNvPr>
          <p:cNvSpPr txBox="1"/>
          <p:nvPr/>
        </p:nvSpPr>
        <p:spPr>
          <a:xfrm>
            <a:off x="3978269" y="4632117"/>
            <a:ext cx="4174836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CH" sz="2400" dirty="0">
              <a:sym typeface="Wingdings" panose="05000000000000000000" pitchFamily="2" charset="2"/>
            </a:endParaRPr>
          </a:p>
          <a:p>
            <a:endParaRPr lang="en-CH" sz="2400" dirty="0">
              <a:sym typeface="Wingdings" panose="05000000000000000000" pitchFamily="2" charset="2"/>
            </a:endParaRPr>
          </a:p>
          <a:p>
            <a:endParaRPr lang="en-CH" sz="2400" dirty="0">
              <a:sym typeface="Wingdings" panose="05000000000000000000" pitchFamily="2" charset="2"/>
            </a:endParaRPr>
          </a:p>
          <a:p>
            <a:endParaRPr lang="en-CH" sz="2400" dirty="0">
              <a:sym typeface="Wingdings" panose="05000000000000000000" pitchFamily="2" charset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72997F-B326-7D6B-B7FE-019A6346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469" y="1371119"/>
            <a:ext cx="2858218" cy="236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0CB4B-635B-9D08-B866-566BFBBEB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76" y="1441053"/>
            <a:ext cx="2986605" cy="2297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A76C4A-B3AB-6CBB-BB93-4267D387B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151" y="1441053"/>
            <a:ext cx="3062685" cy="22336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A7E7F1-2DAF-0D32-3EC5-91708384A834}"/>
              </a:ext>
            </a:extLst>
          </p:cNvPr>
          <p:cNvSpPr txBox="1"/>
          <p:nvPr/>
        </p:nvSpPr>
        <p:spPr>
          <a:xfrm>
            <a:off x="5021666" y="4856172"/>
            <a:ext cx="2503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b="1" dirty="0"/>
              <a:t>Modell</a:t>
            </a:r>
            <a:br>
              <a:rPr lang="en-CH" sz="3200" b="1" dirty="0"/>
            </a:br>
            <a:r>
              <a:rPr lang="en-CH" sz="3200" b="1" dirty="0"/>
              <a:t>(Blackbox)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AE5F249-8E87-0BD7-AF65-87DCF52DA934}"/>
              </a:ext>
            </a:extLst>
          </p:cNvPr>
          <p:cNvSpPr/>
          <p:nvPr/>
        </p:nvSpPr>
        <p:spPr>
          <a:xfrm rot="16200000">
            <a:off x="5746549" y="-1730159"/>
            <a:ext cx="638274" cy="115754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218" name="Picture 2" descr="Iris sanguinea - Wikipedia">
            <a:extLst>
              <a:ext uri="{FF2B5EF4-FFF2-40B4-BE49-F238E27FC236}">
                <a16:creationId xmlns:a16="http://schemas.microsoft.com/office/drawing/2014/main" id="{9C4359C7-DD00-BECA-7DFF-877BA0CC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" y="4615010"/>
            <a:ext cx="1368491" cy="16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E3188-ED6D-B1FA-2224-699DFD475849}"/>
              </a:ext>
            </a:extLst>
          </p:cNvPr>
          <p:cNvCxnSpPr>
            <a:cxnSpLocks/>
            <a:stCxn id="9218" idx="3"/>
            <a:endCxn id="8" idx="1"/>
          </p:cNvCxnSpPr>
          <p:nvPr/>
        </p:nvCxnSpPr>
        <p:spPr>
          <a:xfrm>
            <a:off x="2476854" y="5416947"/>
            <a:ext cx="1501415" cy="0"/>
          </a:xfrm>
          <a:prstGeom prst="straightConnector1">
            <a:avLst/>
          </a:prstGeom>
          <a:ln w="1682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23CE8F-10D5-C1C0-FF67-853B8D6790CC}"/>
              </a:ext>
            </a:extLst>
          </p:cNvPr>
          <p:cNvCxnSpPr>
            <a:cxnSpLocks/>
          </p:cNvCxnSpPr>
          <p:nvPr/>
        </p:nvCxnSpPr>
        <p:spPr>
          <a:xfrm>
            <a:off x="8153105" y="5347674"/>
            <a:ext cx="1051876" cy="47107"/>
          </a:xfrm>
          <a:prstGeom prst="straightConnector1">
            <a:avLst/>
          </a:prstGeom>
          <a:ln w="1682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9725-F878-9850-3581-367092900B18}"/>
              </a:ext>
            </a:extLst>
          </p:cNvPr>
          <p:cNvSpPr txBox="1"/>
          <p:nvPr/>
        </p:nvSpPr>
        <p:spPr>
          <a:xfrm>
            <a:off x="9196502" y="4649224"/>
            <a:ext cx="2882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/>
              <a:t>87% </a:t>
            </a:r>
            <a:r>
              <a:rPr lang="en-CH" sz="3200" dirty="0" err="1"/>
              <a:t>Setosa</a:t>
            </a:r>
            <a:endParaRPr lang="en-CH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/>
              <a:t>3% Virginica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/>
              <a:t>6% Versicolor</a:t>
            </a:r>
          </a:p>
        </p:txBody>
      </p:sp>
    </p:spTree>
    <p:extLst>
      <p:ext uri="{BB962C8B-B14F-4D97-AF65-F5344CB8AC3E}">
        <p14:creationId xmlns:p14="http://schemas.microsoft.com/office/powerpoint/2010/main" val="160482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6A1E96-C7A8-D3E5-CA3A-05A2F26D5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953290"/>
              </p:ext>
            </p:extLst>
          </p:nvPr>
        </p:nvGraphicFramePr>
        <p:xfrm>
          <a:off x="565245" y="1864702"/>
          <a:ext cx="10515600" cy="233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249757-4FF4-0F40-50E2-242D339C1041}"/>
              </a:ext>
            </a:extLst>
          </p:cNvPr>
          <p:cNvSpPr txBox="1"/>
          <p:nvPr/>
        </p:nvSpPr>
        <p:spPr>
          <a:xfrm>
            <a:off x="521647" y="4839998"/>
            <a:ext cx="4050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b="1" dirty="0" err="1"/>
              <a:t>Beispiel</a:t>
            </a:r>
            <a:r>
              <a:rPr lang="en-CH" sz="3200" b="1" dirty="0"/>
              <a:t>:</a:t>
            </a:r>
            <a:br>
              <a:rPr lang="en-CH" sz="3200" dirty="0"/>
            </a:br>
            <a:r>
              <a:rPr lang="en-CH" sz="3200" dirty="0" err="1"/>
              <a:t>Erfassen</a:t>
            </a:r>
            <a:r>
              <a:rPr lang="en-CH" sz="3200" dirty="0"/>
              <a:t> </a:t>
            </a:r>
            <a:r>
              <a:rPr lang="en-CH" sz="3200" dirty="0" err="1"/>
              <a:t>aller</a:t>
            </a:r>
            <a:r>
              <a:rPr lang="en-CH" sz="3200" dirty="0"/>
              <a:t> “</a:t>
            </a:r>
            <a:r>
              <a:rPr lang="en-CH" sz="3200" dirty="0" err="1"/>
              <a:t>guten</a:t>
            </a:r>
            <a:r>
              <a:rPr lang="en-CH" sz="3200" dirty="0"/>
              <a:t>” </a:t>
            </a:r>
            <a:r>
              <a:rPr lang="en-CH" sz="3200" dirty="0" err="1"/>
              <a:t>Schachpositionen</a:t>
            </a:r>
            <a:r>
              <a:rPr lang="en-CH" sz="3200" dirty="0"/>
              <a:t>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6EAE73-F98D-8A80-AD37-337562C2183A}"/>
              </a:ext>
            </a:extLst>
          </p:cNvPr>
          <p:cNvCxnSpPr>
            <a:cxnSpLocks/>
          </p:cNvCxnSpPr>
          <p:nvPr/>
        </p:nvCxnSpPr>
        <p:spPr>
          <a:xfrm flipV="1">
            <a:off x="2938585" y="3794078"/>
            <a:ext cx="0" cy="1364776"/>
          </a:xfrm>
          <a:prstGeom prst="straightConnector1">
            <a:avLst/>
          </a:prstGeom>
          <a:ln w="1047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772893-3127-8945-3883-E8E9875578E5}"/>
              </a:ext>
            </a:extLst>
          </p:cNvPr>
          <p:cNvSpPr txBox="1"/>
          <p:nvPr/>
        </p:nvSpPr>
        <p:spPr>
          <a:xfrm>
            <a:off x="3781188" y="324283"/>
            <a:ext cx="600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/>
              <a:t>Was </a:t>
            </a:r>
            <a:r>
              <a:rPr lang="en-CH" sz="3200" dirty="0" err="1"/>
              <a:t>wir</a:t>
            </a:r>
            <a:r>
              <a:rPr lang="en-CH" sz="3200" dirty="0"/>
              <a:t> </a:t>
            </a:r>
            <a:r>
              <a:rPr lang="en-CH" sz="3200" dirty="0" err="1"/>
              <a:t>heute</a:t>
            </a:r>
            <a:r>
              <a:rPr lang="en-CH" sz="3200" dirty="0"/>
              <a:t> tun!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27E980-C533-1D15-D5F6-ECC984CACDE7}"/>
              </a:ext>
            </a:extLst>
          </p:cNvPr>
          <p:cNvCxnSpPr/>
          <p:nvPr/>
        </p:nvCxnSpPr>
        <p:spPr>
          <a:xfrm>
            <a:off x="5540991" y="1032681"/>
            <a:ext cx="0" cy="1260143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66FB85-EE75-C26E-B4E5-35F53F107DC8}"/>
              </a:ext>
            </a:extLst>
          </p:cNvPr>
          <p:cNvSpPr txBox="1"/>
          <p:nvPr/>
        </p:nvSpPr>
        <p:spPr>
          <a:xfrm>
            <a:off x="7055893" y="5190852"/>
            <a:ext cx="4945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/>
              <a:t>Für was </a:t>
            </a:r>
            <a:r>
              <a:rPr lang="en-CH" sz="3200" dirty="0" err="1"/>
              <a:t>wir</a:t>
            </a:r>
            <a:r>
              <a:rPr lang="en-CH" sz="3200" dirty="0"/>
              <a:t> die </a:t>
            </a:r>
            <a:r>
              <a:rPr lang="en-CH" sz="3200" dirty="0" err="1"/>
              <a:t>Daten</a:t>
            </a:r>
            <a:r>
              <a:rPr lang="en-CH" sz="3200" dirty="0"/>
              <a:t> </a:t>
            </a:r>
            <a:r>
              <a:rPr lang="en-CH" sz="3200" dirty="0" err="1"/>
              <a:t>später</a:t>
            </a:r>
            <a:r>
              <a:rPr lang="en-CH" sz="3200" dirty="0"/>
              <a:t> </a:t>
            </a:r>
            <a:r>
              <a:rPr lang="en-CH" sz="3200" dirty="0" err="1"/>
              <a:t>benötigen</a:t>
            </a:r>
            <a:r>
              <a:rPr lang="en-CH" sz="3200" dirty="0"/>
              <a:t>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005612-EFF5-3F9D-0A2B-B121081BE39A}"/>
              </a:ext>
            </a:extLst>
          </p:cNvPr>
          <p:cNvCxnSpPr>
            <a:cxnSpLocks/>
          </p:cNvCxnSpPr>
          <p:nvPr/>
        </p:nvCxnSpPr>
        <p:spPr>
          <a:xfrm flipV="1">
            <a:off x="9014114" y="3794078"/>
            <a:ext cx="0" cy="1364776"/>
          </a:xfrm>
          <a:prstGeom prst="straightConnector1">
            <a:avLst/>
          </a:prstGeom>
          <a:ln w="1047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5150-0433-52D2-96E6-E9531905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Das Iris-</a:t>
            </a:r>
            <a:r>
              <a:rPr lang="en-CH" dirty="0" err="1"/>
              <a:t>Datenset</a:t>
            </a:r>
            <a:endParaRPr lang="en-CH" dirty="0"/>
          </a:p>
        </p:txBody>
      </p:sp>
      <p:pic>
        <p:nvPicPr>
          <p:cNvPr id="2050" name="Picture 2" descr="Iris Dataset Classification">
            <a:extLst>
              <a:ext uri="{FF2B5EF4-FFF2-40B4-BE49-F238E27FC236}">
                <a16:creationId xmlns:a16="http://schemas.microsoft.com/office/drawing/2014/main" id="{66FC1493-D348-DD91-B888-DF8A0BDDB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1690688"/>
            <a:ext cx="97536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033ED-E06E-78A9-DF6B-682E664ED05F}"/>
              </a:ext>
            </a:extLst>
          </p:cNvPr>
          <p:cNvSpPr txBox="1"/>
          <p:nvPr/>
        </p:nvSpPr>
        <p:spPr>
          <a:xfrm>
            <a:off x="6539346" y="339364"/>
            <a:ext cx="3805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 err="1"/>
              <a:t>Blütenblatt</a:t>
            </a:r>
            <a:r>
              <a:rPr lang="en-CH" sz="3200" dirty="0"/>
              <a:t> </a:t>
            </a:r>
            <a:br>
              <a:rPr lang="en-CH" sz="3200" dirty="0"/>
            </a:br>
            <a:r>
              <a:rPr lang="en-CH" sz="3200" dirty="0"/>
              <a:t>(</a:t>
            </a:r>
            <a:r>
              <a:rPr lang="en-CH" sz="3200" dirty="0" err="1"/>
              <a:t>Breite</a:t>
            </a:r>
            <a:r>
              <a:rPr lang="en-CH" sz="3200" dirty="0"/>
              <a:t> &amp; </a:t>
            </a:r>
            <a:r>
              <a:rPr lang="en-CH" sz="3200" dirty="0" err="1"/>
              <a:t>Länge</a:t>
            </a:r>
            <a:r>
              <a:rPr lang="en-CH" sz="32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C3D7C-1A46-0114-178E-C9C83C2C2A2A}"/>
              </a:ext>
            </a:extLst>
          </p:cNvPr>
          <p:cNvSpPr txBox="1"/>
          <p:nvPr/>
        </p:nvSpPr>
        <p:spPr>
          <a:xfrm>
            <a:off x="5186218" y="5594064"/>
            <a:ext cx="3357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 err="1"/>
              <a:t>Kelchblatt</a:t>
            </a:r>
            <a:br>
              <a:rPr lang="en-CH" sz="3200" dirty="0"/>
            </a:br>
            <a:r>
              <a:rPr lang="en-CH" sz="3200" dirty="0"/>
              <a:t>(</a:t>
            </a:r>
            <a:r>
              <a:rPr lang="en-CH" sz="3200" dirty="0" err="1"/>
              <a:t>Breite</a:t>
            </a:r>
            <a:r>
              <a:rPr lang="en-CH" sz="3200" dirty="0"/>
              <a:t> &amp; </a:t>
            </a:r>
            <a:r>
              <a:rPr lang="en-CH" sz="3200" dirty="0" err="1"/>
              <a:t>Länge</a:t>
            </a:r>
            <a:r>
              <a:rPr lang="en-CH" sz="32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228852-1108-A032-13B6-D4436A47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465455" y="5033818"/>
            <a:ext cx="399472" cy="5602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B98C1-C2ED-B193-6845-EF823C22BA3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07381" y="1416582"/>
            <a:ext cx="1334656" cy="10330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0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AADE-727F-8F2D-53A7-18B7F17B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Ziel</a:t>
            </a:r>
            <a:r>
              <a:rPr lang="en-CH" dirty="0"/>
              <a:t> der </a:t>
            </a:r>
            <a:r>
              <a:rPr lang="en-CH" dirty="0" err="1"/>
              <a:t>heutigen</a:t>
            </a:r>
            <a:r>
              <a:rPr lang="en-CH" dirty="0"/>
              <a:t> </a:t>
            </a:r>
            <a:r>
              <a:rPr lang="en-CH" dirty="0" err="1"/>
              <a:t>Lektion</a:t>
            </a:r>
            <a:endParaRPr lang="en-CH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EDF67AA-BB6E-264B-2A74-10C45721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90" y="1836884"/>
            <a:ext cx="5153744" cy="40963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EC0118-8AEA-D06B-7926-7C49339CB5FD}"/>
              </a:ext>
            </a:extLst>
          </p:cNvPr>
          <p:cNvSpPr/>
          <p:nvPr/>
        </p:nvSpPr>
        <p:spPr>
          <a:xfrm>
            <a:off x="838200" y="2299854"/>
            <a:ext cx="3517232" cy="7943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dirty="0"/>
              <a:t>Iris-</a:t>
            </a:r>
            <a:r>
              <a:rPr lang="en-CH" sz="3200" dirty="0" err="1"/>
              <a:t>Datenset</a:t>
            </a:r>
            <a:endParaRPr lang="en-CH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E22B4-23C3-5E99-2CE3-7594357D7486}"/>
              </a:ext>
            </a:extLst>
          </p:cNvPr>
          <p:cNvSpPr/>
          <p:nvPr/>
        </p:nvSpPr>
        <p:spPr>
          <a:xfrm>
            <a:off x="838199" y="4160983"/>
            <a:ext cx="3517233" cy="13255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dirty="0"/>
              <a:t>Python </a:t>
            </a:r>
            <a:br>
              <a:rPr lang="en-CH" sz="3200" dirty="0"/>
            </a:br>
            <a:r>
              <a:rPr lang="en-CH" sz="3200" dirty="0"/>
              <a:t>(</a:t>
            </a:r>
            <a:r>
              <a:rPr lang="en-CH" sz="3200" dirty="0" err="1"/>
              <a:t>Jupyter</a:t>
            </a:r>
            <a:r>
              <a:rPr lang="en-CH" sz="3200" dirty="0"/>
              <a:t> Notebook)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92024C1-79D1-9E03-34B4-77340702A619}"/>
              </a:ext>
            </a:extLst>
          </p:cNvPr>
          <p:cNvSpPr/>
          <p:nvPr/>
        </p:nvSpPr>
        <p:spPr>
          <a:xfrm>
            <a:off x="2268102" y="3370118"/>
            <a:ext cx="532247" cy="514927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B8BCD1-59E7-FC24-CC2E-5E265F6FAF85}"/>
              </a:ext>
            </a:extLst>
          </p:cNvPr>
          <p:cNvSpPr/>
          <p:nvPr/>
        </p:nvSpPr>
        <p:spPr>
          <a:xfrm>
            <a:off x="5452918" y="2860963"/>
            <a:ext cx="979054" cy="1533236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07B698-4BCE-C2E7-0ECD-F461629FBA3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609221"/>
            <a:ext cx="1351972" cy="1251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277DF-569E-699D-5479-1C4E13BAAC5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87026" y="1038729"/>
            <a:ext cx="1089891" cy="11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99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C2BA6-F01A-EFB8-15A5-6B2FA7DF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3824"/>
          </a:xfrm>
        </p:spPr>
        <p:txBody>
          <a:bodyPr>
            <a:normAutofit fontScale="90000"/>
          </a:bodyPr>
          <a:lstStyle/>
          <a:p>
            <a:r>
              <a:rPr lang="en-CH" dirty="0" err="1"/>
              <a:t>Übung</a:t>
            </a:r>
            <a:endParaRPr lang="en-CH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52CEB-ABC6-1642-6026-60682A9B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39" y="918950"/>
            <a:ext cx="11705230" cy="52580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sz="3400" dirty="0" err="1"/>
              <a:t>Öffnen</a:t>
            </a:r>
            <a:r>
              <a:rPr lang="en-CH" sz="3400" dirty="0"/>
              <a:t> Sie </a:t>
            </a:r>
            <a:r>
              <a:rPr lang="en-CH" sz="3400" dirty="0" err="1"/>
              <a:t>im</a:t>
            </a:r>
            <a:r>
              <a:rPr lang="en-CH" sz="3400" dirty="0"/>
              <a:t> Browser die URL </a:t>
            </a:r>
            <a:r>
              <a:rPr lang="de-CH" sz="3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  <a:hlinkClick r:id="rId2"/>
              </a:rPr>
              <a:t>https://t.ly/VBFq5</a:t>
            </a:r>
            <a:endParaRPr lang="en-CH" sz="3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Ubuntu" panose="020B0504030602030204" pitchFamily="34" charset="0"/>
            </a:endParaRPr>
          </a:p>
          <a:p>
            <a:pPr lvl="1"/>
            <a:r>
              <a:rPr lang="de-CH" sz="3200" dirty="0"/>
              <a:t>A</a:t>
            </a:r>
            <a:r>
              <a:rPr lang="en-CH" sz="3200" dirty="0" err="1"/>
              <a:t>lternativ</a:t>
            </a:r>
            <a:r>
              <a:rPr lang="en-CH" sz="3200" dirty="0"/>
              <a:t>: </a:t>
            </a:r>
            <a:r>
              <a:rPr lang="de-CH" sz="3200" dirty="0">
                <a:hlinkClick r:id="rId3"/>
              </a:rPr>
              <a:t>https://github.com/mgugger/exercise</a:t>
            </a:r>
            <a:endParaRPr lang="en-CH" sz="3200" dirty="0"/>
          </a:p>
          <a:p>
            <a:pPr marL="514350" indent="-514350">
              <a:buFont typeface="+mj-lt"/>
              <a:buAutoNum type="arabicPeriod"/>
            </a:pPr>
            <a:r>
              <a:rPr lang="en-CH" sz="3300" dirty="0" err="1"/>
              <a:t>Kopieren</a:t>
            </a:r>
            <a:r>
              <a:rPr lang="en-CH" sz="3300" dirty="0"/>
              <a:t> Sie den Link </a:t>
            </a:r>
            <a:r>
              <a:rPr lang="en-CH" sz="3300" dirty="0" err="1"/>
              <a:t>unter</a:t>
            </a:r>
            <a:r>
              <a:rPr lang="en-CH" sz="3300" dirty="0"/>
              <a:t> “</a:t>
            </a:r>
            <a:r>
              <a:rPr lang="de-DE" sz="3300" dirty="0"/>
              <a:t>Direktlink Python Iris Datenset</a:t>
            </a:r>
            <a:r>
              <a:rPr lang="en-CH" sz="33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CH" dirty="0" err="1"/>
              <a:t>Öffnen</a:t>
            </a:r>
            <a:r>
              <a:rPr lang="en-CH" dirty="0"/>
              <a:t> Sie den Link in </a:t>
            </a:r>
            <a:r>
              <a:rPr lang="en-CH" dirty="0" err="1"/>
              <a:t>Jupyter</a:t>
            </a:r>
            <a:r>
              <a:rPr lang="en-CH" dirty="0"/>
              <a:t> Notebooks (URL) auf </a:t>
            </a:r>
            <a:r>
              <a:rPr lang="en-CH" dirty="0" err="1">
                <a:hlinkClick r:id="rId4"/>
              </a:rPr>
              <a:t>python.kszi.dev</a:t>
            </a:r>
            <a:endParaRPr lang="en-CH" dirty="0"/>
          </a:p>
          <a:p>
            <a:pPr marL="514350" indent="-514350">
              <a:buFont typeface="+mj-lt"/>
              <a:buAutoNum type="arabicPeriod"/>
            </a:pPr>
            <a:endParaRPr lang="en-CH" dirty="0"/>
          </a:p>
          <a:p>
            <a:pPr marL="514350" indent="-514350">
              <a:buFont typeface="+mj-lt"/>
              <a:buAutoNum type="arabicPeriod"/>
            </a:pP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C628E-6E09-FB0E-69C5-CDC55D5BA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71" y="3103083"/>
            <a:ext cx="5156055" cy="3748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CAC8B5-A421-D056-ECB4-7C69C8F3E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045" y="3429000"/>
            <a:ext cx="5057584" cy="31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3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7AA08-EB19-BBB4-2C4D-11AEB2D0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Einfache</a:t>
            </a:r>
            <a:r>
              <a:rPr lang="en-CH" dirty="0"/>
              <a:t> </a:t>
            </a:r>
            <a:r>
              <a:rPr lang="en-CH" dirty="0" err="1"/>
              <a:t>Klassifikationsregeln</a:t>
            </a:r>
            <a:endParaRPr lang="en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989F4B-FB15-44C2-B1F8-A8FFAF6D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636" y="1472842"/>
            <a:ext cx="5153744" cy="4096322"/>
          </a:xfrm>
        </p:spPr>
      </p:pic>
    </p:spTree>
    <p:extLst>
      <p:ext uri="{BB962C8B-B14F-4D97-AF65-F5344CB8AC3E}">
        <p14:creationId xmlns:p14="http://schemas.microsoft.com/office/powerpoint/2010/main" val="46864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7AA08-EB19-BBB4-2C4D-11AEB2D0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Einfache</a:t>
            </a:r>
            <a:r>
              <a:rPr lang="en-CH" dirty="0"/>
              <a:t> </a:t>
            </a:r>
            <a:r>
              <a:rPr lang="en-CH" dirty="0" err="1"/>
              <a:t>Klassifikationsregeln</a:t>
            </a:r>
            <a:endParaRPr lang="en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989F4B-FB15-44C2-B1F8-A8FFAF6D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636" y="1472842"/>
            <a:ext cx="5153744" cy="40963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1D743-2276-F0B5-2130-8108EBA7702C}"/>
              </a:ext>
            </a:extLst>
          </p:cNvPr>
          <p:cNvSpPr txBox="1"/>
          <p:nvPr/>
        </p:nvSpPr>
        <p:spPr>
          <a:xfrm>
            <a:off x="1154546" y="5754255"/>
            <a:ext cx="417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/>
              <a:t>petal length  &lt; 0.7 </a:t>
            </a:r>
            <a:r>
              <a:rPr lang="en-CH" sz="2400" dirty="0">
                <a:sym typeface="Wingdings" panose="05000000000000000000" pitchFamily="2" charset="2"/>
              </a:rPr>
              <a:t> </a:t>
            </a:r>
            <a:r>
              <a:rPr lang="en-CH" sz="2400" dirty="0" err="1">
                <a:sym typeface="Wingdings" panose="05000000000000000000" pitchFamily="2" charset="2"/>
              </a:rPr>
              <a:t>Setosa</a:t>
            </a:r>
            <a:r>
              <a:rPr lang="en-CH" sz="2400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83B26-FB60-F811-8C43-D9D834E4F454}"/>
              </a:ext>
            </a:extLst>
          </p:cNvPr>
          <p:cNvCxnSpPr>
            <a:cxnSpLocks/>
          </p:cNvCxnSpPr>
          <p:nvPr/>
        </p:nvCxnSpPr>
        <p:spPr>
          <a:xfrm flipV="1">
            <a:off x="4064000" y="5116945"/>
            <a:ext cx="775855" cy="6373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B9F6123-804C-F14C-1BBE-23D2780E79F1}"/>
              </a:ext>
            </a:extLst>
          </p:cNvPr>
          <p:cNvSpPr/>
          <p:nvPr/>
        </p:nvSpPr>
        <p:spPr>
          <a:xfrm>
            <a:off x="3241964" y="1440745"/>
            <a:ext cx="1768764" cy="39765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4B92FF-C6AD-7E7E-DB1C-34D16C166B5D}"/>
              </a:ext>
            </a:extLst>
          </p:cNvPr>
          <p:cNvCxnSpPr>
            <a:cxnSpLocks/>
          </p:cNvCxnSpPr>
          <p:nvPr/>
        </p:nvCxnSpPr>
        <p:spPr>
          <a:xfrm flipH="1" flipV="1">
            <a:off x="6403650" y="5116945"/>
            <a:ext cx="610681" cy="7344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95C71F-6FBF-195A-3DE4-B86CB8E3D0CD}"/>
              </a:ext>
            </a:extLst>
          </p:cNvPr>
          <p:cNvSpPr txBox="1"/>
          <p:nvPr/>
        </p:nvSpPr>
        <p:spPr>
          <a:xfrm>
            <a:off x="7014331" y="5758901"/>
            <a:ext cx="40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/>
              <a:t>?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258173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6A1E96-C7A8-D3E5-CA3A-05A2F26D5D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245" y="1864702"/>
          <a:ext cx="10515600" cy="233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249757-4FF4-0F40-50E2-242D339C1041}"/>
              </a:ext>
            </a:extLst>
          </p:cNvPr>
          <p:cNvSpPr txBox="1"/>
          <p:nvPr/>
        </p:nvSpPr>
        <p:spPr>
          <a:xfrm>
            <a:off x="521647" y="4839998"/>
            <a:ext cx="4050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b="1" dirty="0" err="1"/>
              <a:t>Beispiel</a:t>
            </a:r>
            <a:r>
              <a:rPr lang="en-CH" sz="3200" b="1" dirty="0"/>
              <a:t>:</a:t>
            </a:r>
            <a:br>
              <a:rPr lang="en-CH" sz="3200" dirty="0"/>
            </a:br>
            <a:r>
              <a:rPr lang="en-CH" sz="3200" dirty="0" err="1"/>
              <a:t>Erfassen</a:t>
            </a:r>
            <a:r>
              <a:rPr lang="en-CH" sz="3200" dirty="0"/>
              <a:t> </a:t>
            </a:r>
            <a:r>
              <a:rPr lang="en-CH" sz="3200" dirty="0" err="1"/>
              <a:t>aller</a:t>
            </a:r>
            <a:r>
              <a:rPr lang="en-CH" sz="3200" dirty="0"/>
              <a:t> “</a:t>
            </a:r>
            <a:r>
              <a:rPr lang="en-CH" sz="3200" dirty="0" err="1"/>
              <a:t>guten</a:t>
            </a:r>
            <a:r>
              <a:rPr lang="en-CH" sz="3200" dirty="0"/>
              <a:t>” </a:t>
            </a:r>
            <a:r>
              <a:rPr lang="en-CH" sz="3200" dirty="0" err="1"/>
              <a:t>Schachpositionen</a:t>
            </a:r>
            <a:r>
              <a:rPr lang="en-CH" sz="3200" dirty="0"/>
              <a:t>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6EAE73-F98D-8A80-AD37-337562C2183A}"/>
              </a:ext>
            </a:extLst>
          </p:cNvPr>
          <p:cNvCxnSpPr>
            <a:cxnSpLocks/>
          </p:cNvCxnSpPr>
          <p:nvPr/>
        </p:nvCxnSpPr>
        <p:spPr>
          <a:xfrm flipV="1">
            <a:off x="2938585" y="3794078"/>
            <a:ext cx="0" cy="1364776"/>
          </a:xfrm>
          <a:prstGeom prst="straightConnector1">
            <a:avLst/>
          </a:prstGeom>
          <a:ln w="1047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772893-3127-8945-3883-E8E9875578E5}"/>
              </a:ext>
            </a:extLst>
          </p:cNvPr>
          <p:cNvSpPr txBox="1"/>
          <p:nvPr/>
        </p:nvSpPr>
        <p:spPr>
          <a:xfrm>
            <a:off x="3781188" y="324283"/>
            <a:ext cx="600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/>
              <a:t>Was </a:t>
            </a:r>
            <a:r>
              <a:rPr lang="en-CH" sz="3200" dirty="0" err="1"/>
              <a:t>wir</a:t>
            </a:r>
            <a:r>
              <a:rPr lang="en-CH" sz="3200" dirty="0"/>
              <a:t> </a:t>
            </a:r>
            <a:r>
              <a:rPr lang="en-CH" sz="3200" dirty="0" err="1"/>
              <a:t>heute</a:t>
            </a:r>
            <a:r>
              <a:rPr lang="en-CH" sz="3200" dirty="0"/>
              <a:t> tun!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27E980-C533-1D15-D5F6-ECC984CACDE7}"/>
              </a:ext>
            </a:extLst>
          </p:cNvPr>
          <p:cNvCxnSpPr/>
          <p:nvPr/>
        </p:nvCxnSpPr>
        <p:spPr>
          <a:xfrm>
            <a:off x="5540991" y="1032681"/>
            <a:ext cx="0" cy="1260143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66FB85-EE75-C26E-B4E5-35F53F107DC8}"/>
              </a:ext>
            </a:extLst>
          </p:cNvPr>
          <p:cNvSpPr txBox="1"/>
          <p:nvPr/>
        </p:nvSpPr>
        <p:spPr>
          <a:xfrm>
            <a:off x="7055893" y="5190852"/>
            <a:ext cx="4945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/>
              <a:t>Für was </a:t>
            </a:r>
            <a:r>
              <a:rPr lang="en-CH" sz="3200" dirty="0" err="1"/>
              <a:t>wir</a:t>
            </a:r>
            <a:r>
              <a:rPr lang="en-CH" sz="3200" dirty="0"/>
              <a:t> die </a:t>
            </a:r>
            <a:r>
              <a:rPr lang="en-CH" sz="3200" dirty="0" err="1"/>
              <a:t>Daten</a:t>
            </a:r>
            <a:r>
              <a:rPr lang="en-CH" sz="3200" dirty="0"/>
              <a:t> </a:t>
            </a:r>
            <a:r>
              <a:rPr lang="en-CH" sz="3200" dirty="0" err="1"/>
              <a:t>später</a:t>
            </a:r>
            <a:r>
              <a:rPr lang="en-CH" sz="3200" dirty="0"/>
              <a:t> </a:t>
            </a:r>
            <a:r>
              <a:rPr lang="en-CH" sz="3200" dirty="0" err="1"/>
              <a:t>benötigen</a:t>
            </a:r>
            <a:r>
              <a:rPr lang="en-CH" sz="3200" dirty="0"/>
              <a:t>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005612-EFF5-3F9D-0A2B-B121081BE39A}"/>
              </a:ext>
            </a:extLst>
          </p:cNvPr>
          <p:cNvCxnSpPr>
            <a:cxnSpLocks/>
          </p:cNvCxnSpPr>
          <p:nvPr/>
        </p:nvCxnSpPr>
        <p:spPr>
          <a:xfrm flipV="1">
            <a:off x="9014114" y="3794078"/>
            <a:ext cx="0" cy="1364776"/>
          </a:xfrm>
          <a:prstGeom prst="straightConnector1">
            <a:avLst/>
          </a:prstGeom>
          <a:ln w="1047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5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7AA08-EB19-BBB4-2C4D-11AEB2D0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Maschinelles</a:t>
            </a:r>
            <a:r>
              <a:rPr lang="en-CH" dirty="0"/>
              <a:t> </a:t>
            </a:r>
            <a:r>
              <a:rPr lang="en-CH" dirty="0" err="1"/>
              <a:t>Lernen</a:t>
            </a:r>
            <a:endParaRPr lang="en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989F4B-FB15-44C2-B1F8-A8FFAF6D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62" y="1402919"/>
            <a:ext cx="2858218" cy="22717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1D743-2276-F0B5-2130-8108EBA7702C}"/>
              </a:ext>
            </a:extLst>
          </p:cNvPr>
          <p:cNvSpPr txBox="1"/>
          <p:nvPr/>
        </p:nvSpPr>
        <p:spPr>
          <a:xfrm>
            <a:off x="4731469" y="4447451"/>
            <a:ext cx="4174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/>
              <a:t>       petal length  &lt; 2.5</a:t>
            </a:r>
          </a:p>
          <a:p>
            <a:r>
              <a:rPr lang="en-CH" sz="2400" b="1" dirty="0">
                <a:sym typeface="Wingdings" panose="05000000000000000000" pitchFamily="2" charset="2"/>
              </a:rPr>
              <a:t>&amp;&amp; petal width &lt; 0.66</a:t>
            </a:r>
          </a:p>
          <a:p>
            <a:r>
              <a:rPr lang="en-CH" sz="2400" b="1" dirty="0">
                <a:sym typeface="Wingdings" panose="05000000000000000000" pitchFamily="2" charset="2"/>
              </a:rPr>
              <a:t>&amp;&amp; sepal width &gt; 3.5</a:t>
            </a:r>
          </a:p>
          <a:p>
            <a:r>
              <a:rPr lang="en-CH" sz="2400" b="1" dirty="0">
                <a:sym typeface="Wingdings" panose="05000000000000000000" pitchFamily="2" charset="2"/>
              </a:rPr>
              <a:t>&amp;&amp; sepal length &lt; 5.3</a:t>
            </a:r>
            <a:endParaRPr lang="en-CH" sz="2400" dirty="0">
              <a:sym typeface="Wingdings" panose="05000000000000000000" pitchFamily="2" charset="2"/>
            </a:endParaRPr>
          </a:p>
          <a:p>
            <a:r>
              <a:rPr lang="en-CH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72997F-B326-7D6B-B7FE-019A6346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469" y="1371119"/>
            <a:ext cx="2858218" cy="236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0CB4B-635B-9D08-B866-566BFBBEB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76" y="1441053"/>
            <a:ext cx="2986605" cy="2297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A76C4A-B3AB-6CBB-BB93-4267D387B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151" y="1441053"/>
            <a:ext cx="3062685" cy="22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0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36CD14-8D0C-433D-A270-E5B62DB343F2}">
  <we:reference id="wa104380121" version="2.0.0.0" store="en-US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Ubuntu</vt:lpstr>
      <vt:lpstr>Wingdings</vt:lpstr>
      <vt:lpstr>Office Theme</vt:lpstr>
      <vt:lpstr>Visualisieren von Daten in Python</vt:lpstr>
      <vt:lpstr>PowerPoint Presentation</vt:lpstr>
      <vt:lpstr>Das Iris-Datenset</vt:lpstr>
      <vt:lpstr>Ziel der heutigen Lektion</vt:lpstr>
      <vt:lpstr>Übung</vt:lpstr>
      <vt:lpstr>Einfache Klassifikationsregeln</vt:lpstr>
      <vt:lpstr>Einfache Klassifikationsregeln</vt:lpstr>
      <vt:lpstr>PowerPoint Presentation</vt:lpstr>
      <vt:lpstr>Maschinelles Lernen</vt:lpstr>
      <vt:lpstr>Komplexere Regeln</vt:lpstr>
      <vt:lpstr>Maschinelles Lernen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Visualisieren von Daten in Python</dc:title>
  <dc:creator>Manuel Gugger</dc:creator>
  <cp:lastModifiedBy>Manuel Gugger</cp:lastModifiedBy>
  <cp:revision>1</cp:revision>
  <dcterms:created xsi:type="dcterms:W3CDTF">2024-03-15T14:26:05Z</dcterms:created>
  <dcterms:modified xsi:type="dcterms:W3CDTF">2024-03-21T17:57:42Z</dcterms:modified>
</cp:coreProperties>
</file>