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291" r:id="rId4"/>
    <p:sldId id="292" r:id="rId5"/>
    <p:sldId id="297" r:id="rId6"/>
    <p:sldId id="298" r:id="rId7"/>
    <p:sldId id="308" r:id="rId8"/>
    <p:sldId id="294" r:id="rId9"/>
    <p:sldId id="303" r:id="rId10"/>
    <p:sldId id="302" r:id="rId11"/>
    <p:sldId id="301" r:id="rId12"/>
    <p:sldId id="300" r:id="rId13"/>
    <p:sldId id="304" r:id="rId14"/>
    <p:sldId id="305" r:id="rId15"/>
    <p:sldId id="306" r:id="rId16"/>
    <p:sldId id="307" r:id="rId17"/>
    <p:sldId id="295" r:id="rId18"/>
    <p:sldId id="29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Squada One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50"/>
  </p:normalViewPr>
  <p:slideViewPr>
    <p:cSldViewPr snapToGrid="0">
      <p:cViewPr varScale="1">
        <p:scale>
          <a:sx n="160" d="100"/>
          <a:sy n="16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A9F0BCE7-FECA-4532-8349-BE1EDB93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48230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B56563F9-024F-4363-B68B-DFEFB345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48230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793A731B-0AAA-48CB-B871-B6C7693B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48230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63474-B654-B041-AA7D-AA121BC5CE34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734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C998FB4E-C4B3-4BA5-A31E-EC4806A8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55967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BE17D24E-852B-4A55-9D70-E5E3C09D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54382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116E9E9F-F5B6-4B24-9D36-39D3A617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543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6A0BF41A-5862-48C8-A3CB-8B089C65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460869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58250E1B-2C66-42E9-9512-43AE00A3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46087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24B5DB26-BEF8-4EDE-93D8-290D83FA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460871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AB9DF-C93B-C142-96CB-CCB7C0FFFDE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91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77176EA-2AE1-4266-AF14-68667386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F00EA1CA-05F5-4AB1-90A7-34BAE04D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7393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F547C9D8-BC68-4EC0-B292-784A8225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58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C13B8A15-4B2A-4513-87DA-5F9D7271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5808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1F541E56-2718-4399-A6BB-2EF8AC25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38943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3082F7E5-15FE-4AB9-AA52-E2EE0E2A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38943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9" name="Text Box 23">
            <a:extLst>
              <a:ext uri="{FF2B5EF4-FFF2-40B4-BE49-F238E27FC236}">
                <a16:creationId xmlns:a16="http://schemas.microsoft.com/office/drawing/2014/main" id="{AD5F120E-0C5C-4724-BC8A-4569E592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38943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59F17B0D-2757-4C54-9D24-94AAAE36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09" y="1786409"/>
            <a:ext cx="243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1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B709B5AA-3922-4ED8-B208-1D52EFA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310" y="1786409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5E87FF6B-C4D4-4226-A458-078B36CF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08" y="1787994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7918B1-2F9E-D141-8D6E-518C31E027E2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2464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77176EA-2AE1-4266-AF14-68667386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F00EA1CA-05F5-4AB1-90A7-34BAE04D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7393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F547C9D8-BC68-4EC0-B292-784A8225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58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C13B8A15-4B2A-4513-87DA-5F9D7271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5808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1F541E56-2718-4399-A6BB-2EF8AC25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38943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3082F7E5-15FE-4AB9-AA52-E2EE0E2A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38943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9" name="Text Box 23">
            <a:extLst>
              <a:ext uri="{FF2B5EF4-FFF2-40B4-BE49-F238E27FC236}">
                <a16:creationId xmlns:a16="http://schemas.microsoft.com/office/drawing/2014/main" id="{AD5F120E-0C5C-4724-BC8A-4569E592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38943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59F17B0D-2757-4C54-9D24-94AAAE36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09" y="1786409"/>
            <a:ext cx="243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1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B709B5AA-3922-4ED8-B208-1D52EFA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310" y="1786409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5E87FF6B-C4D4-4226-A458-078B36CF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08" y="1786886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9F30FD6A-41EA-457B-92D2-7817BC79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74" y="2284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42D3CE-1C22-5B44-99EE-A86C083F84B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6410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C5B3A0E-5151-4F0E-9E69-B9D76737A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9" y="929482"/>
            <a:ext cx="2303462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43A99719-9200-4D09-97FC-56F402CEC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98389C82-201E-433F-A13D-244FD490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7A9C89E5-9057-404D-9A88-CEA98155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602D28D0-E864-463C-92D8-B9D5F287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4DF4B40C-3A25-4141-B957-5B080B40F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6802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6803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68031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5596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543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543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6257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8283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8283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410400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5400000">
            <a:off x="363382" y="239988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" name="Google Shape;750;p32">
            <a:extLst>
              <a:ext uri="{FF2B5EF4-FFF2-40B4-BE49-F238E27FC236}">
                <a16:creationId xmlns:a16="http://schemas.microsoft.com/office/drawing/2014/main" id="{E9D846E9-A9E7-41BD-9A1D-3B4C08294453}"/>
              </a:ext>
            </a:extLst>
          </p:cNvPr>
          <p:cNvSpPr/>
          <p:nvPr/>
        </p:nvSpPr>
        <p:spPr>
          <a:xfrm>
            <a:off x="1611125" y="2348142"/>
            <a:ext cx="646300" cy="845114"/>
          </a:xfrm>
          <a:custGeom>
            <a:avLst/>
            <a:gdLst/>
            <a:ahLst/>
            <a:cxnLst/>
            <a:rect l="l" t="t" r="r" b="b"/>
            <a:pathLst>
              <a:path w="9421" h="12671" extrusionOk="0">
                <a:moveTo>
                  <a:pt x="4884" y="825"/>
                </a:moveTo>
                <a:cubicBezTo>
                  <a:pt x="6994" y="825"/>
                  <a:pt x="8633" y="2463"/>
                  <a:pt x="8633" y="4542"/>
                </a:cubicBezTo>
                <a:cubicBezTo>
                  <a:pt x="8570" y="6023"/>
                  <a:pt x="7688" y="7378"/>
                  <a:pt x="6364" y="7945"/>
                </a:cubicBezTo>
                <a:cubicBezTo>
                  <a:pt x="6207" y="8039"/>
                  <a:pt x="6112" y="8165"/>
                  <a:pt x="6112" y="8354"/>
                </a:cubicBezTo>
                <a:lnTo>
                  <a:pt x="6112" y="8543"/>
                </a:lnTo>
                <a:lnTo>
                  <a:pt x="3623" y="8543"/>
                </a:lnTo>
                <a:lnTo>
                  <a:pt x="3623" y="8354"/>
                </a:lnTo>
                <a:cubicBezTo>
                  <a:pt x="3623" y="8197"/>
                  <a:pt x="3560" y="8039"/>
                  <a:pt x="3403" y="7945"/>
                </a:cubicBezTo>
                <a:cubicBezTo>
                  <a:pt x="1828" y="7251"/>
                  <a:pt x="914" y="5582"/>
                  <a:pt x="1229" y="3880"/>
                </a:cubicBezTo>
                <a:cubicBezTo>
                  <a:pt x="1481" y="2431"/>
                  <a:pt x="2647" y="1203"/>
                  <a:pt x="4096" y="888"/>
                </a:cubicBezTo>
                <a:cubicBezTo>
                  <a:pt x="4379" y="856"/>
                  <a:pt x="4663" y="825"/>
                  <a:pt x="4884" y="825"/>
                </a:cubicBezTo>
                <a:close/>
                <a:moveTo>
                  <a:pt x="6081" y="9362"/>
                </a:moveTo>
                <a:lnTo>
                  <a:pt x="6081" y="10213"/>
                </a:lnTo>
                <a:lnTo>
                  <a:pt x="3592" y="10213"/>
                </a:lnTo>
                <a:lnTo>
                  <a:pt x="3592" y="9362"/>
                </a:lnTo>
                <a:close/>
                <a:moveTo>
                  <a:pt x="5986" y="11032"/>
                </a:moveTo>
                <a:cubicBezTo>
                  <a:pt x="5829" y="11505"/>
                  <a:pt x="5419" y="11851"/>
                  <a:pt x="4852" y="11851"/>
                </a:cubicBezTo>
                <a:cubicBezTo>
                  <a:pt x="4316" y="11851"/>
                  <a:pt x="3875" y="11505"/>
                  <a:pt x="3686" y="11032"/>
                </a:cubicBezTo>
                <a:close/>
                <a:moveTo>
                  <a:pt x="4842" y="0"/>
                </a:moveTo>
                <a:cubicBezTo>
                  <a:pt x="4526" y="0"/>
                  <a:pt x="4202" y="32"/>
                  <a:pt x="3875" y="100"/>
                </a:cubicBezTo>
                <a:cubicBezTo>
                  <a:pt x="2111" y="509"/>
                  <a:pt x="693" y="1959"/>
                  <a:pt x="378" y="3723"/>
                </a:cubicBezTo>
                <a:cubicBezTo>
                  <a:pt x="0" y="5834"/>
                  <a:pt x="1071" y="7724"/>
                  <a:pt x="2773" y="8575"/>
                </a:cubicBezTo>
                <a:lnTo>
                  <a:pt x="2773" y="10591"/>
                </a:lnTo>
                <a:cubicBezTo>
                  <a:pt x="2773" y="11725"/>
                  <a:pt x="3718" y="12670"/>
                  <a:pt x="4852" y="12670"/>
                </a:cubicBezTo>
                <a:cubicBezTo>
                  <a:pt x="5986" y="12670"/>
                  <a:pt x="6963" y="11725"/>
                  <a:pt x="6963" y="10591"/>
                </a:cubicBezTo>
                <a:lnTo>
                  <a:pt x="6963" y="8575"/>
                </a:lnTo>
                <a:cubicBezTo>
                  <a:pt x="8444" y="7787"/>
                  <a:pt x="9420" y="6243"/>
                  <a:pt x="9420" y="4511"/>
                </a:cubicBezTo>
                <a:cubicBezTo>
                  <a:pt x="9392" y="1995"/>
                  <a:pt x="7331" y="0"/>
                  <a:pt x="48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31B869-F808-42D5-B973-3E54CEE225D4}"/>
              </a:ext>
            </a:extLst>
          </p:cNvPr>
          <p:cNvGrpSpPr/>
          <p:nvPr/>
        </p:nvGrpSpPr>
        <p:grpSpPr>
          <a:xfrm>
            <a:off x="2303743" y="2410916"/>
            <a:ext cx="168416" cy="532377"/>
            <a:chOff x="2949919" y="893012"/>
            <a:chExt cx="107167" cy="344611"/>
          </a:xfrm>
        </p:grpSpPr>
        <p:sp>
          <p:nvSpPr>
            <p:cNvPr id="64" name="Google Shape;754;p32">
              <a:extLst>
                <a:ext uri="{FF2B5EF4-FFF2-40B4-BE49-F238E27FC236}">
                  <a16:creationId xmlns:a16="http://schemas.microsoft.com/office/drawing/2014/main" id="{48CAF0AA-3C4A-4AE0-ADE0-3C78C3415BE2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753;p32">
              <a:extLst>
                <a:ext uri="{FF2B5EF4-FFF2-40B4-BE49-F238E27FC236}">
                  <a16:creationId xmlns:a16="http://schemas.microsoft.com/office/drawing/2014/main" id="{B371332B-12FD-4B18-8A9C-69C05F78E5C1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756;p32">
              <a:extLst>
                <a:ext uri="{FF2B5EF4-FFF2-40B4-BE49-F238E27FC236}">
                  <a16:creationId xmlns:a16="http://schemas.microsoft.com/office/drawing/2014/main" id="{AB3E4BB1-777A-4C66-8BEB-886E1A20C45C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CD368A-2595-4BD8-BFEF-A7B23AD5EABA}"/>
              </a:ext>
            </a:extLst>
          </p:cNvPr>
          <p:cNvGrpSpPr/>
          <p:nvPr/>
        </p:nvGrpSpPr>
        <p:grpSpPr>
          <a:xfrm rot="10605900">
            <a:off x="1401535" y="2392628"/>
            <a:ext cx="168416" cy="532377"/>
            <a:chOff x="2949919" y="893012"/>
            <a:chExt cx="107167" cy="344611"/>
          </a:xfrm>
        </p:grpSpPr>
        <p:sp>
          <p:nvSpPr>
            <p:cNvPr id="69" name="Google Shape;754;p32">
              <a:extLst>
                <a:ext uri="{FF2B5EF4-FFF2-40B4-BE49-F238E27FC236}">
                  <a16:creationId xmlns:a16="http://schemas.microsoft.com/office/drawing/2014/main" id="{5B37015B-E971-4B11-83EF-04129635F2B7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53;p32">
              <a:extLst>
                <a:ext uri="{FF2B5EF4-FFF2-40B4-BE49-F238E27FC236}">
                  <a16:creationId xmlns:a16="http://schemas.microsoft.com/office/drawing/2014/main" id="{F42A0D92-F311-42AA-BDD6-E403FCD62B79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56;p32">
              <a:extLst>
                <a:ext uri="{FF2B5EF4-FFF2-40B4-BE49-F238E27FC236}">
                  <a16:creationId xmlns:a16="http://schemas.microsoft.com/office/drawing/2014/main" id="{D2868CC1-753D-498E-91B8-1C1EB294F061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E9A4E57-80BB-E440-B22E-B7CD7A3DE4CA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451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3317-6E86-7844-A0FE-0F335AEF8DCE}"/>
              </a:ext>
            </a:extLst>
          </p:cNvPr>
          <p:cNvSpPr txBox="1"/>
          <p:nvPr/>
        </p:nvSpPr>
        <p:spPr>
          <a:xfrm>
            <a:off x="6098651" y="2202511"/>
            <a:ext cx="27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Insérer photo d’un état final</a:t>
            </a:r>
          </a:p>
        </p:txBody>
      </p:sp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Player II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265</Words>
  <Application>Microsoft Macintosh PowerPoint</Application>
  <PresentationFormat>On-screen Show (16:9)</PresentationFormat>
  <Paragraphs>113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Condensed</vt:lpstr>
      <vt:lpstr>Arial</vt:lpstr>
      <vt:lpstr>Squada One</vt:lpstr>
      <vt:lpstr>Roboto</vt:lpstr>
      <vt:lpstr>Tech Startup Infographics by Slidesgo</vt:lpstr>
      <vt:lpstr>PROJET ALIA OTHELLO</vt:lpstr>
      <vt:lpstr>Sommaire</vt:lpstr>
      <vt:lpstr>INTRODUCTION</vt:lpstr>
      <vt:lpstr>MODÉLISATION DU JEU</vt:lpstr>
      <vt:lpstr>MODÉLISATION DU JEU</vt:lpstr>
      <vt:lpstr>MODÉLISATION DU JEU</vt:lpstr>
      <vt:lpstr>MODÉLISATION DU JEU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AVANTAGES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Hanaa al Zahabi</cp:lastModifiedBy>
  <cp:revision>3</cp:revision>
  <dcterms:modified xsi:type="dcterms:W3CDTF">2021-11-08T16:26:14Z</dcterms:modified>
</cp:coreProperties>
</file>