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93" r:id="rId3"/>
    <p:sldId id="292" r:id="rId4"/>
    <p:sldId id="297" r:id="rId5"/>
    <p:sldId id="298" r:id="rId6"/>
    <p:sldId id="308" r:id="rId7"/>
    <p:sldId id="294" r:id="rId8"/>
    <p:sldId id="303" r:id="rId9"/>
    <p:sldId id="305" r:id="rId10"/>
    <p:sldId id="309" r:id="rId11"/>
    <p:sldId id="306" r:id="rId12"/>
    <p:sldId id="307" r:id="rId13"/>
    <p:sldId id="295" r:id="rId14"/>
    <p:sldId id="310" r:id="rId15"/>
    <p:sldId id="313" r:id="rId16"/>
    <p:sldId id="312" r:id="rId17"/>
    <p:sldId id="314" r:id="rId18"/>
    <p:sldId id="311" r:id="rId19"/>
    <p:sldId id="296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" panose="02000000000000000000" pitchFamily="2" charset="0"/>
      <p:regular r:id="rId26"/>
      <p:bold r:id="rId27"/>
      <p:italic r:id="rId28"/>
      <p:boldItalic r:id="rId29"/>
    </p:embeddedFont>
    <p:embeddedFont>
      <p:font typeface="Squad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76F3E-1061-4A94-9412-1CC071687083}" v="23" dt="2021-11-09T10:17:45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2" autoAdjust="0"/>
    <p:restoredTop sz="94650"/>
  </p:normalViewPr>
  <p:slideViewPr>
    <p:cSldViewPr snapToGrid="0">
      <p:cViewPr varScale="1">
        <p:scale>
          <a:sx n="107" d="100"/>
          <a:sy n="107" d="100"/>
        </p:scale>
        <p:origin x="2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VIC marie" userId="bcbb114435ba07b5" providerId="LiveId" clId="{C6176F3E-1061-4A94-9412-1CC071687083}"/>
    <pc:docChg chg="undo custSel addSld delSld modSld sldOrd">
      <pc:chgData name="GUILLEVIC marie" userId="bcbb114435ba07b5" providerId="LiveId" clId="{C6176F3E-1061-4A94-9412-1CC071687083}" dt="2021-11-09T10:19:10.812" v="1156" actId="20577"/>
      <pc:docMkLst>
        <pc:docMk/>
      </pc:docMkLst>
      <pc:sldChg chg="del">
        <pc:chgData name="GUILLEVIC marie" userId="bcbb114435ba07b5" providerId="LiveId" clId="{C6176F3E-1061-4A94-9412-1CC071687083}" dt="2021-11-09T09:48:52.672" v="660" actId="2696"/>
        <pc:sldMkLst>
          <pc:docMk/>
          <pc:sldMk cId="4145125632" sldId="291"/>
        </pc:sldMkLst>
      </pc:sldChg>
      <pc:sldChg chg="addSp delSp modSp mod">
        <pc:chgData name="GUILLEVIC marie" userId="bcbb114435ba07b5" providerId="LiveId" clId="{C6176F3E-1061-4A94-9412-1CC071687083}" dt="2021-11-09T10:19:10.812" v="1156" actId="20577"/>
        <pc:sldMkLst>
          <pc:docMk/>
          <pc:sldMk cId="210558910" sldId="295"/>
        </pc:sldMkLst>
        <pc:spChg chg="mod">
          <ac:chgData name="GUILLEVIC marie" userId="bcbb114435ba07b5" providerId="LiveId" clId="{C6176F3E-1061-4A94-9412-1CC071687083}" dt="2021-11-09T09:39:07.610" v="484" actId="1076"/>
          <ac:spMkLst>
            <pc:docMk/>
            <pc:sldMk cId="210558910" sldId="295"/>
            <ac:spMk id="9" creationId="{F49347AD-EF8D-498F-BE76-CC3D1B565BF7}"/>
          </ac:spMkLst>
        </pc:spChg>
        <pc:spChg chg="mod">
          <ac:chgData name="GUILLEVIC marie" userId="bcbb114435ba07b5" providerId="LiveId" clId="{C6176F3E-1061-4A94-9412-1CC071687083}" dt="2021-11-09T09:35:28.702" v="437" actId="403"/>
          <ac:spMkLst>
            <pc:docMk/>
            <pc:sldMk cId="210558910" sldId="295"/>
            <ac:spMk id="15" creationId="{8B7B546C-E96C-4617-8C08-09DB96B124F4}"/>
          </ac:spMkLst>
        </pc:spChg>
        <pc:spChg chg="mod">
          <ac:chgData name="GUILLEVIC marie" userId="bcbb114435ba07b5" providerId="LiveId" clId="{C6176F3E-1061-4A94-9412-1CC071687083}" dt="2021-11-09T09:35:28.702" v="437" actId="403"/>
          <ac:spMkLst>
            <pc:docMk/>
            <pc:sldMk cId="210558910" sldId="295"/>
            <ac:spMk id="16" creationId="{13458F22-6725-47A9-B573-D4058252C945}"/>
          </ac:spMkLst>
        </pc:spChg>
        <pc:spChg chg="mod">
          <ac:chgData name="GUILLEVIC marie" userId="bcbb114435ba07b5" providerId="LiveId" clId="{C6176F3E-1061-4A94-9412-1CC071687083}" dt="2021-11-09T09:35:28.702" v="437" actId="403"/>
          <ac:spMkLst>
            <pc:docMk/>
            <pc:sldMk cId="210558910" sldId="295"/>
            <ac:spMk id="17" creationId="{7CCF709A-CDBA-4D6E-9AD4-5E0C6A612EE6}"/>
          </ac:spMkLst>
        </pc:spChg>
        <pc:spChg chg="mod">
          <ac:chgData name="GUILLEVIC marie" userId="bcbb114435ba07b5" providerId="LiveId" clId="{C6176F3E-1061-4A94-9412-1CC071687083}" dt="2021-11-09T09:39:12.708" v="485" actId="1076"/>
          <ac:spMkLst>
            <pc:docMk/>
            <pc:sldMk cId="210558910" sldId="295"/>
            <ac:spMk id="27" creationId="{577BD85A-AE79-4257-933F-DD43ECEE3F77}"/>
          </ac:spMkLst>
        </pc:spChg>
        <pc:spChg chg="mod">
          <ac:chgData name="GUILLEVIC marie" userId="bcbb114435ba07b5" providerId="LiveId" clId="{C6176F3E-1061-4A94-9412-1CC071687083}" dt="2021-11-09T09:39:12.708" v="485" actId="1076"/>
          <ac:spMkLst>
            <pc:docMk/>
            <pc:sldMk cId="210558910" sldId="295"/>
            <ac:spMk id="28" creationId="{D6AF8BF5-FF52-4CBC-A29C-12D5F68F8854}"/>
          </ac:spMkLst>
        </pc:spChg>
        <pc:spChg chg="mod">
          <ac:chgData name="GUILLEVIC marie" userId="bcbb114435ba07b5" providerId="LiveId" clId="{C6176F3E-1061-4A94-9412-1CC071687083}" dt="2021-11-09T10:18:37.613" v="1140" actId="1076"/>
          <ac:spMkLst>
            <pc:docMk/>
            <pc:sldMk cId="210558910" sldId="295"/>
            <ac:spMk id="29" creationId="{B6EADEF6-B36A-4508-BA32-E738A54A75B8}"/>
          </ac:spMkLst>
        </pc:spChg>
        <pc:spChg chg="mod">
          <ac:chgData name="GUILLEVIC marie" userId="bcbb114435ba07b5" providerId="LiveId" clId="{C6176F3E-1061-4A94-9412-1CC071687083}" dt="2021-11-09T09:39:12.708" v="485" actId="1076"/>
          <ac:spMkLst>
            <pc:docMk/>
            <pc:sldMk cId="210558910" sldId="295"/>
            <ac:spMk id="30" creationId="{3BD69594-696B-4A8A-A88A-7F92FA884CB7}"/>
          </ac:spMkLst>
        </pc:spChg>
        <pc:spChg chg="mod">
          <ac:chgData name="GUILLEVIC marie" userId="bcbb114435ba07b5" providerId="LiveId" clId="{C6176F3E-1061-4A94-9412-1CC071687083}" dt="2021-11-09T09:43:10.876" v="585" actId="1076"/>
          <ac:spMkLst>
            <pc:docMk/>
            <pc:sldMk cId="210558910" sldId="295"/>
            <ac:spMk id="31" creationId="{C4A7C7C5-1B45-4561-B0F0-609396EA4136}"/>
          </ac:spMkLst>
        </pc:spChg>
        <pc:spChg chg="mod">
          <ac:chgData name="GUILLEVIC marie" userId="bcbb114435ba07b5" providerId="LiveId" clId="{C6176F3E-1061-4A94-9412-1CC071687083}" dt="2021-11-09T09:43:10.876" v="585" actId="1076"/>
          <ac:spMkLst>
            <pc:docMk/>
            <pc:sldMk cId="210558910" sldId="295"/>
            <ac:spMk id="32" creationId="{147B3A69-F5B2-44C6-9D22-DC06F749B9EA}"/>
          </ac:spMkLst>
        </pc:spChg>
        <pc:spChg chg="mod">
          <ac:chgData name="GUILLEVIC marie" userId="bcbb114435ba07b5" providerId="LiveId" clId="{C6176F3E-1061-4A94-9412-1CC071687083}" dt="2021-11-09T10:19:10.812" v="1156" actId="20577"/>
          <ac:spMkLst>
            <pc:docMk/>
            <pc:sldMk cId="210558910" sldId="295"/>
            <ac:spMk id="33" creationId="{3597B373-CA1D-4EA2-813D-61FEB741A5DE}"/>
          </ac:spMkLst>
        </pc:spChg>
        <pc:spChg chg="mod">
          <ac:chgData name="GUILLEVIC marie" userId="bcbb114435ba07b5" providerId="LiveId" clId="{C6176F3E-1061-4A94-9412-1CC071687083}" dt="2021-11-09T09:43:10.876" v="585" actId="1076"/>
          <ac:spMkLst>
            <pc:docMk/>
            <pc:sldMk cId="210558910" sldId="295"/>
            <ac:spMk id="34" creationId="{3635E8EF-1AAF-471E-9E9F-F763CCAA7F9C}"/>
          </ac:spMkLst>
        </pc:spChg>
        <pc:spChg chg="del mod">
          <ac:chgData name="GUILLEVIC marie" userId="bcbb114435ba07b5" providerId="LiveId" clId="{C6176F3E-1061-4A94-9412-1CC071687083}" dt="2021-11-09T09:40:11.219" v="540" actId="478"/>
          <ac:spMkLst>
            <pc:docMk/>
            <pc:sldMk cId="210558910" sldId="295"/>
            <ac:spMk id="35" creationId="{7D4CA308-6DBD-49CE-ADD3-46C012570F82}"/>
          </ac:spMkLst>
        </pc:spChg>
        <pc:spChg chg="del mod">
          <ac:chgData name="GUILLEVIC marie" userId="bcbb114435ba07b5" providerId="LiveId" clId="{C6176F3E-1061-4A94-9412-1CC071687083}" dt="2021-11-09T09:40:03.692" v="535" actId="478"/>
          <ac:spMkLst>
            <pc:docMk/>
            <pc:sldMk cId="210558910" sldId="295"/>
            <ac:spMk id="36" creationId="{8C4D87B3-15A5-42C4-90D6-4B2D5CEEC141}"/>
          </ac:spMkLst>
        </pc:spChg>
        <pc:spChg chg="del mod">
          <ac:chgData name="GUILLEVIC marie" userId="bcbb114435ba07b5" providerId="LiveId" clId="{C6176F3E-1061-4A94-9412-1CC071687083}" dt="2021-11-09T09:40:08.264" v="538" actId="478"/>
          <ac:spMkLst>
            <pc:docMk/>
            <pc:sldMk cId="210558910" sldId="295"/>
            <ac:spMk id="37" creationId="{AC215340-E0A6-4644-89FC-6925D16F4AFD}"/>
          </ac:spMkLst>
        </pc:spChg>
        <pc:spChg chg="del mod">
          <ac:chgData name="GUILLEVIC marie" userId="bcbb114435ba07b5" providerId="LiveId" clId="{C6176F3E-1061-4A94-9412-1CC071687083}" dt="2021-11-09T09:41:43.554" v="556" actId="478"/>
          <ac:spMkLst>
            <pc:docMk/>
            <pc:sldMk cId="210558910" sldId="295"/>
            <ac:spMk id="38" creationId="{81346B63-D1EE-497C-9992-C8A1BF5E37E0}"/>
          </ac:spMkLst>
        </pc:spChg>
        <pc:spChg chg="mod">
          <ac:chgData name="GUILLEVIC marie" userId="bcbb114435ba07b5" providerId="LiveId" clId="{C6176F3E-1061-4A94-9412-1CC071687083}" dt="2021-11-09T09:45:42.002" v="608" actId="1076"/>
          <ac:spMkLst>
            <pc:docMk/>
            <pc:sldMk cId="210558910" sldId="295"/>
            <ac:spMk id="40" creationId="{8147C8C5-A466-445F-90B9-B74D543479DB}"/>
          </ac:spMkLst>
        </pc:spChg>
        <pc:spChg chg="mod">
          <ac:chgData name="GUILLEVIC marie" userId="bcbb114435ba07b5" providerId="LiveId" clId="{C6176F3E-1061-4A94-9412-1CC071687083}" dt="2021-11-09T09:35:28.702" v="437" actId="403"/>
          <ac:spMkLst>
            <pc:docMk/>
            <pc:sldMk cId="210558910" sldId="295"/>
            <ac:spMk id="42" creationId="{A3F7A473-4447-4857-A197-6A9278854283}"/>
          </ac:spMkLst>
        </pc:spChg>
        <pc:spChg chg="add del mod">
          <ac:chgData name="GUILLEVIC marie" userId="bcbb114435ba07b5" providerId="LiveId" clId="{C6176F3E-1061-4A94-9412-1CC071687083}" dt="2021-11-09T09:39:01.138" v="483"/>
          <ac:spMkLst>
            <pc:docMk/>
            <pc:sldMk cId="210558910" sldId="295"/>
            <ac:spMk id="44" creationId="{3D33C0EB-164E-444D-AEAF-2917B3626CEF}"/>
          </ac:spMkLst>
        </pc:spChg>
        <pc:spChg chg="add del mod">
          <ac:chgData name="GUILLEVIC marie" userId="bcbb114435ba07b5" providerId="LiveId" clId="{C6176F3E-1061-4A94-9412-1CC071687083}" dt="2021-11-09T09:39:01.138" v="483"/>
          <ac:spMkLst>
            <pc:docMk/>
            <pc:sldMk cId="210558910" sldId="295"/>
            <ac:spMk id="45" creationId="{D1ADF70C-26D0-4601-B338-B5BF265763B8}"/>
          </ac:spMkLst>
        </pc:spChg>
        <pc:spChg chg="add del mod">
          <ac:chgData name="GUILLEVIC marie" userId="bcbb114435ba07b5" providerId="LiveId" clId="{C6176F3E-1061-4A94-9412-1CC071687083}" dt="2021-11-09T09:39:01.138" v="483"/>
          <ac:spMkLst>
            <pc:docMk/>
            <pc:sldMk cId="210558910" sldId="295"/>
            <ac:spMk id="46" creationId="{94C22DB7-3412-4BC3-8F1E-9AC83C76C045}"/>
          </ac:spMkLst>
        </pc:spChg>
        <pc:spChg chg="add del mod">
          <ac:chgData name="GUILLEVIC marie" userId="bcbb114435ba07b5" providerId="LiveId" clId="{C6176F3E-1061-4A94-9412-1CC071687083}" dt="2021-11-09T09:39:01.138" v="483"/>
          <ac:spMkLst>
            <pc:docMk/>
            <pc:sldMk cId="210558910" sldId="295"/>
            <ac:spMk id="47" creationId="{C65CD54F-84E2-4D29-884F-ED0A6F25420E}"/>
          </ac:spMkLst>
        </pc:spChg>
        <pc:spChg chg="add mod">
          <ac:chgData name="GUILLEVIC marie" userId="bcbb114435ba07b5" providerId="LiveId" clId="{C6176F3E-1061-4A94-9412-1CC071687083}" dt="2021-11-09T09:43:24.982" v="586" actId="1076"/>
          <ac:spMkLst>
            <pc:docMk/>
            <pc:sldMk cId="210558910" sldId="295"/>
            <ac:spMk id="48" creationId="{6F7E2886-AE8D-4448-85AD-7EA7C559E0D0}"/>
          </ac:spMkLst>
        </pc:spChg>
        <pc:spChg chg="add mod">
          <ac:chgData name="GUILLEVIC marie" userId="bcbb114435ba07b5" providerId="LiveId" clId="{C6176F3E-1061-4A94-9412-1CC071687083}" dt="2021-11-09T09:43:24.982" v="586" actId="1076"/>
          <ac:spMkLst>
            <pc:docMk/>
            <pc:sldMk cId="210558910" sldId="295"/>
            <ac:spMk id="49" creationId="{03A1751B-7F68-45EA-94E8-1DA0621AAB29}"/>
          </ac:spMkLst>
        </pc:spChg>
        <pc:spChg chg="add mod">
          <ac:chgData name="GUILLEVIC marie" userId="bcbb114435ba07b5" providerId="LiveId" clId="{C6176F3E-1061-4A94-9412-1CC071687083}" dt="2021-11-09T10:11:46.113" v="1115" actId="1076"/>
          <ac:spMkLst>
            <pc:docMk/>
            <pc:sldMk cId="210558910" sldId="295"/>
            <ac:spMk id="50" creationId="{FE58D2BC-C02D-43B0-B63C-1A3B7DD38402}"/>
          </ac:spMkLst>
        </pc:spChg>
        <pc:spChg chg="add del mod">
          <ac:chgData name="GUILLEVIC marie" userId="bcbb114435ba07b5" providerId="LiveId" clId="{C6176F3E-1061-4A94-9412-1CC071687083}" dt="2021-11-09T09:43:24.982" v="586" actId="1076"/>
          <ac:spMkLst>
            <pc:docMk/>
            <pc:sldMk cId="210558910" sldId="295"/>
            <ac:spMk id="51" creationId="{B65E44D4-6997-4A04-A1DF-BF8EF1E14CD5}"/>
          </ac:spMkLst>
        </pc:spChg>
        <pc:spChg chg="add mod">
          <ac:chgData name="GUILLEVIC marie" userId="bcbb114435ba07b5" providerId="LiveId" clId="{C6176F3E-1061-4A94-9412-1CC071687083}" dt="2021-11-09T09:43:32.627" v="587" actId="1076"/>
          <ac:spMkLst>
            <pc:docMk/>
            <pc:sldMk cId="210558910" sldId="295"/>
            <ac:spMk id="52" creationId="{38BD5FB9-BBFB-4297-B5FB-2BC1DDD90371}"/>
          </ac:spMkLst>
        </pc:spChg>
        <pc:spChg chg="add mod">
          <ac:chgData name="GUILLEVIC marie" userId="bcbb114435ba07b5" providerId="LiveId" clId="{C6176F3E-1061-4A94-9412-1CC071687083}" dt="2021-11-09T09:43:32.627" v="587" actId="1076"/>
          <ac:spMkLst>
            <pc:docMk/>
            <pc:sldMk cId="210558910" sldId="295"/>
            <ac:spMk id="53" creationId="{3FC9E518-1281-4114-83BD-5A1E65E57D78}"/>
          </ac:spMkLst>
        </pc:spChg>
        <pc:spChg chg="add mod">
          <ac:chgData name="GUILLEVIC marie" userId="bcbb114435ba07b5" providerId="LiveId" clId="{C6176F3E-1061-4A94-9412-1CC071687083}" dt="2021-11-09T10:12:59.784" v="1127" actId="1076"/>
          <ac:spMkLst>
            <pc:docMk/>
            <pc:sldMk cId="210558910" sldId="295"/>
            <ac:spMk id="54" creationId="{43F6A23A-4880-46EF-81D3-620209DF965B}"/>
          </ac:spMkLst>
        </pc:spChg>
        <pc:spChg chg="add mod">
          <ac:chgData name="GUILLEVIC marie" userId="bcbb114435ba07b5" providerId="LiveId" clId="{C6176F3E-1061-4A94-9412-1CC071687083}" dt="2021-11-09T09:43:32.627" v="587" actId="1076"/>
          <ac:spMkLst>
            <pc:docMk/>
            <pc:sldMk cId="210558910" sldId="295"/>
            <ac:spMk id="55" creationId="{663A55DF-7541-4AC3-83A8-B0C22AFB3C51}"/>
          </ac:spMkLst>
        </pc:spChg>
        <pc:grpChg chg="add mod">
          <ac:chgData name="GUILLEVIC marie" userId="bcbb114435ba07b5" providerId="LiveId" clId="{C6176F3E-1061-4A94-9412-1CC071687083}" dt="2021-11-09T09:46:22.285" v="618" actId="164"/>
          <ac:grpSpMkLst>
            <pc:docMk/>
            <pc:sldMk cId="210558910" sldId="295"/>
            <ac:grpSpMk id="7" creationId="{C625C779-D9E7-448C-8EFD-4A1537F77A72}"/>
          </ac:grpSpMkLst>
        </pc:grpChg>
        <pc:grpChg chg="add mod">
          <ac:chgData name="GUILLEVIC marie" userId="bcbb114435ba07b5" providerId="LiveId" clId="{C6176F3E-1061-4A94-9412-1CC071687083}" dt="2021-11-09T09:46:22.285" v="618" actId="164"/>
          <ac:grpSpMkLst>
            <pc:docMk/>
            <pc:sldMk cId="210558910" sldId="295"/>
            <ac:grpSpMk id="10" creationId="{EE6BA9B3-6DF5-4E22-82EA-DD0D29D7A857}"/>
          </ac:grpSpMkLst>
        </pc:grpChg>
        <pc:grpChg chg="mod">
          <ac:chgData name="GUILLEVIC marie" userId="bcbb114435ba07b5" providerId="LiveId" clId="{C6176F3E-1061-4A94-9412-1CC071687083}" dt="2021-11-09T09:45:52.066" v="612" actId="1076"/>
          <ac:grpSpMkLst>
            <pc:docMk/>
            <pc:sldMk cId="210558910" sldId="295"/>
            <ac:grpSpMk id="14" creationId="{0335F31B-838E-4F6B-9653-165F2391F5BD}"/>
          </ac:grpSpMkLst>
        </pc:grpChg>
        <pc:grpChg chg="mod">
          <ac:chgData name="GUILLEVIC marie" userId="bcbb114435ba07b5" providerId="LiveId" clId="{C6176F3E-1061-4A94-9412-1CC071687083}" dt="2021-11-09T09:45:11.601" v="602" actId="164"/>
          <ac:grpSpMkLst>
            <pc:docMk/>
            <pc:sldMk cId="210558910" sldId="295"/>
            <ac:grpSpMk id="39" creationId="{7773E54F-DD80-402C-9A53-592EE82E3122}"/>
          </ac:grpSpMkLst>
        </pc:grpChg>
        <pc:cxnChg chg="add mod">
          <ac:chgData name="GUILLEVIC marie" userId="bcbb114435ba07b5" providerId="LiveId" clId="{C6176F3E-1061-4A94-9412-1CC071687083}" dt="2021-11-09T09:45:11.601" v="602" actId="164"/>
          <ac:cxnSpMkLst>
            <pc:docMk/>
            <pc:sldMk cId="210558910" sldId="295"/>
            <ac:cxnSpMk id="3" creationId="{FC747FE2-2FE7-4C6B-A2F6-ACE551382C98}"/>
          </ac:cxnSpMkLst>
        </pc:cxnChg>
        <pc:cxnChg chg="del mod">
          <ac:chgData name="GUILLEVIC marie" userId="bcbb114435ba07b5" providerId="LiveId" clId="{C6176F3E-1061-4A94-9412-1CC071687083}" dt="2021-11-09T09:45:26.136" v="604" actId="478"/>
          <ac:cxnSpMkLst>
            <pc:docMk/>
            <pc:sldMk cId="210558910" sldId="295"/>
            <ac:cxnSpMk id="41" creationId="{DB83566F-2B69-4F09-BE64-CE1302DC8D41}"/>
          </ac:cxnSpMkLst>
        </pc:cxnChg>
        <pc:cxnChg chg="add mod">
          <ac:chgData name="GUILLEVIC marie" userId="bcbb114435ba07b5" providerId="LiveId" clId="{C6176F3E-1061-4A94-9412-1CC071687083}" dt="2021-11-09T09:45:11.601" v="602" actId="164"/>
          <ac:cxnSpMkLst>
            <pc:docMk/>
            <pc:sldMk cId="210558910" sldId="295"/>
            <ac:cxnSpMk id="56" creationId="{DE3FF56E-E739-4D3B-9A92-5ACED8D04544}"/>
          </ac:cxnSpMkLst>
        </pc:cxnChg>
        <pc:cxnChg chg="add mod">
          <ac:chgData name="GUILLEVIC marie" userId="bcbb114435ba07b5" providerId="LiveId" clId="{C6176F3E-1061-4A94-9412-1CC071687083}" dt="2021-11-09T09:46:22.285" v="618" actId="164"/>
          <ac:cxnSpMkLst>
            <pc:docMk/>
            <pc:sldMk cId="210558910" sldId="295"/>
            <ac:cxnSpMk id="57" creationId="{09CE6C15-47DC-4418-8BE3-F9B5A572D175}"/>
          </ac:cxnSpMkLst>
        </pc:cxnChg>
        <pc:cxnChg chg="add mod">
          <ac:chgData name="GUILLEVIC marie" userId="bcbb114435ba07b5" providerId="LiveId" clId="{C6176F3E-1061-4A94-9412-1CC071687083}" dt="2021-11-09T09:46:22.285" v="618" actId="164"/>
          <ac:cxnSpMkLst>
            <pc:docMk/>
            <pc:sldMk cId="210558910" sldId="295"/>
            <ac:cxnSpMk id="58" creationId="{715DB630-C810-492F-9416-6D88F94FD3E5}"/>
          </ac:cxnSpMkLst>
        </pc:cxnChg>
      </pc:sldChg>
      <pc:sldChg chg="modSp mod">
        <pc:chgData name="GUILLEVIC marie" userId="bcbb114435ba07b5" providerId="LiveId" clId="{C6176F3E-1061-4A94-9412-1CC071687083}" dt="2021-11-09T10:04:35.074" v="718" actId="14100"/>
        <pc:sldMkLst>
          <pc:docMk/>
          <pc:sldMk cId="1198505002" sldId="306"/>
        </pc:sldMkLst>
        <pc:spChg chg="mod">
          <ac:chgData name="GUILLEVIC marie" userId="bcbb114435ba07b5" providerId="LiveId" clId="{C6176F3E-1061-4A94-9412-1CC071687083}" dt="2021-11-09T10:04:35.074" v="718" actId="14100"/>
          <ac:spMkLst>
            <pc:docMk/>
            <pc:sldMk cId="1198505002" sldId="306"/>
            <ac:spMk id="4" creationId="{00000000-0000-0000-0000-000000000000}"/>
          </ac:spMkLst>
        </pc:spChg>
      </pc:sldChg>
      <pc:sldChg chg="addSp delSp modSp mod">
        <pc:chgData name="GUILLEVIC marie" userId="bcbb114435ba07b5" providerId="LiveId" clId="{C6176F3E-1061-4A94-9412-1CC071687083}" dt="2021-11-09T09:24:34.973" v="121"/>
        <pc:sldMkLst>
          <pc:docMk/>
          <pc:sldMk cId="3689442735" sldId="307"/>
        </pc:sldMkLst>
        <pc:spChg chg="add del mod">
          <ac:chgData name="GUILLEVIC marie" userId="bcbb114435ba07b5" providerId="LiveId" clId="{C6176F3E-1061-4A94-9412-1CC071687083}" dt="2021-11-09T09:24:34.973" v="121"/>
          <ac:spMkLst>
            <pc:docMk/>
            <pc:sldMk cId="3689442735" sldId="307"/>
            <ac:spMk id="8" creationId="{FA781326-F3AA-4653-9826-FAC532EECCBD}"/>
          </ac:spMkLst>
        </pc:spChg>
      </pc:sldChg>
      <pc:sldChg chg="addSp delSp modSp new mod">
        <pc:chgData name="GUILLEVIC marie" userId="bcbb114435ba07b5" providerId="LiveId" clId="{C6176F3E-1061-4A94-9412-1CC071687083}" dt="2021-11-09T09:50:47.504" v="706" actId="20577"/>
        <pc:sldMkLst>
          <pc:docMk/>
          <pc:sldMk cId="1609748726" sldId="310"/>
        </pc:sldMkLst>
        <pc:spChg chg="del mod">
          <ac:chgData name="GUILLEVIC marie" userId="bcbb114435ba07b5" providerId="LiveId" clId="{C6176F3E-1061-4A94-9412-1CC071687083}" dt="2021-11-09T09:24:17.120" v="115" actId="478"/>
          <ac:spMkLst>
            <pc:docMk/>
            <pc:sldMk cId="1609748726" sldId="310"/>
            <ac:spMk id="2" creationId="{07155EC4-B44E-4EB9-A6DC-F37A760FB2C9}"/>
          </ac:spMkLst>
        </pc:spChg>
        <pc:spChg chg="add mod">
          <ac:chgData name="GUILLEVIC marie" userId="bcbb114435ba07b5" providerId="LiveId" clId="{C6176F3E-1061-4A94-9412-1CC071687083}" dt="2021-11-09T09:23:37.828" v="82"/>
          <ac:spMkLst>
            <pc:docMk/>
            <pc:sldMk cId="1609748726" sldId="310"/>
            <ac:spMk id="3" creationId="{A3481AAC-814A-4B89-8B66-B88E4960F246}"/>
          </ac:spMkLst>
        </pc:spChg>
        <pc:spChg chg="add mod">
          <ac:chgData name="GUILLEVIC marie" userId="bcbb114435ba07b5" providerId="LiveId" clId="{C6176F3E-1061-4A94-9412-1CC071687083}" dt="2021-11-09T09:23:37.828" v="82"/>
          <ac:spMkLst>
            <pc:docMk/>
            <pc:sldMk cId="1609748726" sldId="310"/>
            <ac:spMk id="4" creationId="{E06DD028-D630-4D4A-B083-56673C30B9FD}"/>
          </ac:spMkLst>
        </pc:spChg>
        <pc:spChg chg="add mod">
          <ac:chgData name="GUILLEVIC marie" userId="bcbb114435ba07b5" providerId="LiveId" clId="{C6176F3E-1061-4A94-9412-1CC071687083}" dt="2021-11-09T09:24:09.846" v="113" actId="14100"/>
          <ac:spMkLst>
            <pc:docMk/>
            <pc:sldMk cId="1609748726" sldId="310"/>
            <ac:spMk id="5" creationId="{E2CB2DD4-EC4E-415D-8A2A-565FAA738D07}"/>
          </ac:spMkLst>
        </pc:spChg>
        <pc:spChg chg="add mod">
          <ac:chgData name="GUILLEVIC marie" userId="bcbb114435ba07b5" providerId="LiveId" clId="{C6176F3E-1061-4A94-9412-1CC071687083}" dt="2021-11-09T09:23:42.679" v="84" actId="20577"/>
          <ac:spMkLst>
            <pc:docMk/>
            <pc:sldMk cId="1609748726" sldId="310"/>
            <ac:spMk id="6" creationId="{5F8ABF38-7C1E-4FC3-BF42-FBA2972BA8F4}"/>
          </ac:spMkLst>
        </pc:spChg>
        <pc:spChg chg="add mod">
          <ac:chgData name="GUILLEVIC marie" userId="bcbb114435ba07b5" providerId="LiveId" clId="{C6176F3E-1061-4A94-9412-1CC071687083}" dt="2021-11-09T09:23:37.828" v="82"/>
          <ac:spMkLst>
            <pc:docMk/>
            <pc:sldMk cId="1609748726" sldId="310"/>
            <ac:spMk id="7" creationId="{922B6717-E610-4402-A725-3F95B3950607}"/>
          </ac:spMkLst>
        </pc:spChg>
        <pc:spChg chg="add del mod">
          <ac:chgData name="GUILLEVIC marie" userId="bcbb114435ba07b5" providerId="LiveId" clId="{C6176F3E-1061-4A94-9412-1CC071687083}" dt="2021-11-09T09:24:19.790" v="117" actId="478"/>
          <ac:spMkLst>
            <pc:docMk/>
            <pc:sldMk cId="1609748726" sldId="310"/>
            <ac:spMk id="9" creationId="{AFA3E16B-B9A9-42C7-AE31-920AC1A3C33B}"/>
          </ac:spMkLst>
        </pc:spChg>
        <pc:spChg chg="add del mod">
          <ac:chgData name="GUILLEVIC marie" userId="bcbb114435ba07b5" providerId="LiveId" clId="{C6176F3E-1061-4A94-9412-1CC071687083}" dt="2021-11-09T09:25:51.811" v="153" actId="478"/>
          <ac:spMkLst>
            <pc:docMk/>
            <pc:sldMk cId="1609748726" sldId="310"/>
            <ac:spMk id="10" creationId="{3B9ECC0F-EFF5-425E-A75D-6BE8EF40695F}"/>
          </ac:spMkLst>
        </pc:spChg>
        <pc:spChg chg="add del mod">
          <ac:chgData name="GUILLEVIC marie" userId="bcbb114435ba07b5" providerId="LiveId" clId="{C6176F3E-1061-4A94-9412-1CC071687083}" dt="2021-11-09T09:25:54.027" v="154" actId="478"/>
          <ac:spMkLst>
            <pc:docMk/>
            <pc:sldMk cId="1609748726" sldId="310"/>
            <ac:spMk id="12" creationId="{FE599E02-8EB1-496C-86CB-1EF74CF58564}"/>
          </ac:spMkLst>
        </pc:spChg>
        <pc:spChg chg="add mod">
          <ac:chgData name="GUILLEVIC marie" userId="bcbb114435ba07b5" providerId="LiveId" clId="{C6176F3E-1061-4A94-9412-1CC071687083}" dt="2021-11-09T09:31:55.983" v="386" actId="1076"/>
          <ac:spMkLst>
            <pc:docMk/>
            <pc:sldMk cId="1609748726" sldId="310"/>
            <ac:spMk id="14" creationId="{B3B9C3A2-B31F-430C-9CE6-568046F9A7A0}"/>
          </ac:spMkLst>
        </pc:spChg>
        <pc:graphicFrameChg chg="add mod modGraphic">
          <ac:chgData name="GUILLEVIC marie" userId="bcbb114435ba07b5" providerId="LiveId" clId="{C6176F3E-1061-4A94-9412-1CC071687083}" dt="2021-11-09T09:50:47.504" v="706" actId="20577"/>
          <ac:graphicFrameMkLst>
            <pc:docMk/>
            <pc:sldMk cId="1609748726" sldId="310"/>
            <ac:graphicFrameMk id="13" creationId="{A3CA580E-662F-4A8A-B5EE-D79F43C32182}"/>
          </ac:graphicFrameMkLst>
        </pc:graphicFrameChg>
      </pc:sldChg>
      <pc:sldChg chg="addSp delSp modSp new mod">
        <pc:chgData name="GUILLEVIC marie" userId="bcbb114435ba07b5" providerId="LiveId" clId="{C6176F3E-1061-4A94-9412-1CC071687083}" dt="2021-11-09T10:19:00.618" v="1148" actId="20577"/>
        <pc:sldMkLst>
          <pc:docMk/>
          <pc:sldMk cId="3182191277" sldId="311"/>
        </pc:sldMkLst>
        <pc:spChg chg="del">
          <ac:chgData name="GUILLEVIC marie" userId="bcbb114435ba07b5" providerId="LiveId" clId="{C6176F3E-1061-4A94-9412-1CC071687083}" dt="2021-11-09T09:33:08.790" v="389" actId="478"/>
          <ac:spMkLst>
            <pc:docMk/>
            <pc:sldMk cId="3182191277" sldId="311"/>
            <ac:spMk id="2" creationId="{61011967-B260-4EC2-A8A5-D28D42920F3D}"/>
          </ac:spMkLst>
        </pc:spChg>
        <pc:spChg chg="add del mod">
          <ac:chgData name="GUILLEVIC marie" userId="bcbb114435ba07b5" providerId="LiveId" clId="{C6176F3E-1061-4A94-9412-1CC071687083}" dt="2021-11-09T09:46:46.008" v="621" actId="21"/>
          <ac:spMkLst>
            <pc:docMk/>
            <pc:sldMk cId="3182191277" sldId="311"/>
            <ac:spMk id="3" creationId="{A289250B-138A-4B6A-A1C2-66CB43657C33}"/>
          </ac:spMkLst>
        </pc:spChg>
        <pc:spChg chg="add del mod">
          <ac:chgData name="GUILLEVIC marie" userId="bcbb114435ba07b5" providerId="LiveId" clId="{C6176F3E-1061-4A94-9412-1CC071687083}" dt="2021-11-09T09:46:46.008" v="621" actId="21"/>
          <ac:spMkLst>
            <pc:docMk/>
            <pc:sldMk cId="3182191277" sldId="311"/>
            <ac:spMk id="4" creationId="{A56E8DC7-ECF7-44B1-B0CA-73C79A86DAEA}"/>
          </ac:spMkLst>
        </pc:spChg>
        <pc:spChg chg="add del mod">
          <ac:chgData name="GUILLEVIC marie" userId="bcbb114435ba07b5" providerId="LiveId" clId="{C6176F3E-1061-4A94-9412-1CC071687083}" dt="2021-11-09T10:19:00.618" v="1148" actId="20577"/>
          <ac:spMkLst>
            <pc:docMk/>
            <pc:sldMk cId="3182191277" sldId="311"/>
            <ac:spMk id="5" creationId="{666F2526-6BC0-4C1F-BA8B-8EB92E56D12C}"/>
          </ac:spMkLst>
        </pc:spChg>
        <pc:spChg chg="add del mod">
          <ac:chgData name="GUILLEVIC marie" userId="bcbb114435ba07b5" providerId="LiveId" clId="{C6176F3E-1061-4A94-9412-1CC071687083}" dt="2021-11-09T10:13:07.506" v="1129" actId="20577"/>
          <ac:spMkLst>
            <pc:docMk/>
            <pc:sldMk cId="3182191277" sldId="311"/>
            <ac:spMk id="6" creationId="{0CD18F0F-191E-4B83-9EA2-1FB6298660F7}"/>
          </ac:spMkLst>
        </pc:spChg>
        <pc:spChg chg="add del mod">
          <ac:chgData name="GUILLEVIC marie" userId="bcbb114435ba07b5" providerId="LiveId" clId="{C6176F3E-1061-4A94-9412-1CC071687083}" dt="2021-11-09T09:46:46.008" v="621" actId="21"/>
          <ac:spMkLst>
            <pc:docMk/>
            <pc:sldMk cId="3182191277" sldId="311"/>
            <ac:spMk id="7" creationId="{5BA12D5B-EBF3-4E2D-B1C1-6189F59D1149}"/>
          </ac:spMkLst>
        </pc:spChg>
        <pc:spChg chg="add del mod">
          <ac:chgData name="GUILLEVIC marie" userId="bcbb114435ba07b5" providerId="LiveId" clId="{C6176F3E-1061-4A94-9412-1CC071687083}" dt="2021-11-09T10:04:21.347" v="715" actId="20577"/>
          <ac:spMkLst>
            <pc:docMk/>
            <pc:sldMk cId="3182191277" sldId="311"/>
            <ac:spMk id="9" creationId="{4A21104F-54AB-4134-B528-00B9184F0B57}"/>
          </ac:spMkLst>
        </pc:spChg>
        <pc:spChg chg="add mod">
          <ac:chgData name="GUILLEVIC marie" userId="bcbb114435ba07b5" providerId="LiveId" clId="{C6176F3E-1061-4A94-9412-1CC071687083}" dt="2021-11-09T10:12:08.370" v="1119" actId="20577"/>
          <ac:spMkLst>
            <pc:docMk/>
            <pc:sldMk cId="3182191277" sldId="311"/>
            <ac:spMk id="10" creationId="{056A0F84-FC8E-491B-8926-40C42E4D6DD7}"/>
          </ac:spMkLst>
        </pc:spChg>
        <pc:graphicFrameChg chg="add del mod modGraphic">
          <ac:chgData name="GUILLEVIC marie" userId="bcbb114435ba07b5" providerId="LiveId" clId="{C6176F3E-1061-4A94-9412-1CC071687083}" dt="2021-11-09T10:04:24.239" v="717" actId="478"/>
          <ac:graphicFrameMkLst>
            <pc:docMk/>
            <pc:sldMk cId="3182191277" sldId="311"/>
            <ac:graphicFrameMk id="8" creationId="{295B3F8B-FB7F-4997-ACD5-9DB7D9233DB6}"/>
          </ac:graphicFrameMkLst>
        </pc:graphicFrameChg>
      </pc:sldChg>
      <pc:sldChg chg="addSp delSp modSp new mod ord">
        <pc:chgData name="GUILLEVIC marie" userId="bcbb114435ba07b5" providerId="LiveId" clId="{C6176F3E-1061-4A94-9412-1CC071687083}" dt="2021-11-09T10:12:46.010" v="1124" actId="20577"/>
        <pc:sldMkLst>
          <pc:docMk/>
          <pc:sldMk cId="2433055446" sldId="312"/>
        </pc:sldMkLst>
        <pc:spChg chg="del">
          <ac:chgData name="GUILLEVIC marie" userId="bcbb114435ba07b5" providerId="LiveId" clId="{C6176F3E-1061-4A94-9412-1CC071687083}" dt="2021-11-09T09:34:18.390" v="408" actId="478"/>
          <ac:spMkLst>
            <pc:docMk/>
            <pc:sldMk cId="2433055446" sldId="312"/>
            <ac:spMk id="2" creationId="{4E5C9D07-302C-48E5-A2A6-F113C9663039}"/>
          </ac:spMkLst>
        </pc:spChg>
        <pc:spChg chg="add mod">
          <ac:chgData name="GUILLEVIC marie" userId="bcbb114435ba07b5" providerId="LiveId" clId="{C6176F3E-1061-4A94-9412-1CC071687083}" dt="2021-11-09T09:34:18.739" v="409"/>
          <ac:spMkLst>
            <pc:docMk/>
            <pc:sldMk cId="2433055446" sldId="312"/>
            <ac:spMk id="3" creationId="{03C9F0A8-BDBF-405F-9E6D-16034D4B6E39}"/>
          </ac:spMkLst>
        </pc:spChg>
        <pc:spChg chg="add mod">
          <ac:chgData name="GUILLEVIC marie" userId="bcbb114435ba07b5" providerId="LiveId" clId="{C6176F3E-1061-4A94-9412-1CC071687083}" dt="2021-11-09T09:34:18.739" v="409"/>
          <ac:spMkLst>
            <pc:docMk/>
            <pc:sldMk cId="2433055446" sldId="312"/>
            <ac:spMk id="4" creationId="{9E58AE45-7785-4006-9ABC-27291713A6CC}"/>
          </ac:spMkLst>
        </pc:spChg>
        <pc:spChg chg="add mod">
          <ac:chgData name="GUILLEVIC marie" userId="bcbb114435ba07b5" providerId="LiveId" clId="{C6176F3E-1061-4A94-9412-1CC071687083}" dt="2021-11-09T09:34:35.647" v="427" actId="20577"/>
          <ac:spMkLst>
            <pc:docMk/>
            <pc:sldMk cId="2433055446" sldId="312"/>
            <ac:spMk id="5" creationId="{41F43B01-3CCA-4F2C-AAC7-5714B4B19A42}"/>
          </ac:spMkLst>
        </pc:spChg>
        <pc:spChg chg="add mod">
          <ac:chgData name="GUILLEVIC marie" userId="bcbb114435ba07b5" providerId="LiveId" clId="{C6176F3E-1061-4A94-9412-1CC071687083}" dt="2021-11-09T10:12:46.010" v="1124" actId="20577"/>
          <ac:spMkLst>
            <pc:docMk/>
            <pc:sldMk cId="2433055446" sldId="312"/>
            <ac:spMk id="6" creationId="{87C544C7-7AE2-41A3-B7D4-0AC59E9AE7E3}"/>
          </ac:spMkLst>
        </pc:spChg>
        <pc:spChg chg="add mod">
          <ac:chgData name="GUILLEVIC marie" userId="bcbb114435ba07b5" providerId="LiveId" clId="{C6176F3E-1061-4A94-9412-1CC071687083}" dt="2021-11-09T09:34:18.739" v="409"/>
          <ac:spMkLst>
            <pc:docMk/>
            <pc:sldMk cId="2433055446" sldId="312"/>
            <ac:spMk id="8" creationId="{23951528-B9A4-4681-9A36-808952B8AC2E}"/>
          </ac:spMkLst>
        </pc:spChg>
        <pc:graphicFrameChg chg="add mod">
          <ac:chgData name="GUILLEVIC marie" userId="bcbb114435ba07b5" providerId="LiveId" clId="{C6176F3E-1061-4A94-9412-1CC071687083}" dt="2021-11-09T09:34:18.739" v="409"/>
          <ac:graphicFrameMkLst>
            <pc:docMk/>
            <pc:sldMk cId="2433055446" sldId="312"/>
            <ac:graphicFrameMk id="7" creationId="{B7CDED05-D253-4C0D-982C-0A9A885CAE3F}"/>
          </ac:graphicFrameMkLst>
        </pc:graphicFrameChg>
      </pc:sldChg>
      <pc:sldChg chg="addSp delSp modSp new mod ord">
        <pc:chgData name="GUILLEVIC marie" userId="bcbb114435ba07b5" providerId="LiveId" clId="{C6176F3E-1061-4A94-9412-1CC071687083}" dt="2021-11-09T10:02:37.437" v="714" actId="20577"/>
        <pc:sldMkLst>
          <pc:docMk/>
          <pc:sldMk cId="3917948118" sldId="313"/>
        </pc:sldMkLst>
        <pc:spChg chg="del">
          <ac:chgData name="GUILLEVIC marie" userId="bcbb114435ba07b5" providerId="LiveId" clId="{C6176F3E-1061-4A94-9412-1CC071687083}" dt="2021-11-09T09:46:53.236" v="623" actId="478"/>
          <ac:spMkLst>
            <pc:docMk/>
            <pc:sldMk cId="3917948118" sldId="313"/>
            <ac:spMk id="2" creationId="{9882A79C-7BFA-430A-A848-00CE806018E9}"/>
          </ac:spMkLst>
        </pc:spChg>
        <pc:spChg chg="add mod">
          <ac:chgData name="GUILLEVIC marie" userId="bcbb114435ba07b5" providerId="LiveId" clId="{C6176F3E-1061-4A94-9412-1CC071687083}" dt="2021-11-09T09:46:49.465" v="622"/>
          <ac:spMkLst>
            <pc:docMk/>
            <pc:sldMk cId="3917948118" sldId="313"/>
            <ac:spMk id="3" creationId="{0C258AB0-9870-4C72-A3F9-0FFD857913A8}"/>
          </ac:spMkLst>
        </pc:spChg>
        <pc:spChg chg="add mod">
          <ac:chgData name="GUILLEVIC marie" userId="bcbb114435ba07b5" providerId="LiveId" clId="{C6176F3E-1061-4A94-9412-1CC071687083}" dt="2021-11-09T09:46:49.465" v="622"/>
          <ac:spMkLst>
            <pc:docMk/>
            <pc:sldMk cId="3917948118" sldId="313"/>
            <ac:spMk id="4" creationId="{90DD44C1-24D5-4191-9D2E-6175EF778303}"/>
          </ac:spMkLst>
        </pc:spChg>
        <pc:spChg chg="add mod">
          <ac:chgData name="GUILLEVIC marie" userId="bcbb114435ba07b5" providerId="LiveId" clId="{C6176F3E-1061-4A94-9412-1CC071687083}" dt="2021-11-09T09:47:02.949" v="639" actId="20577"/>
          <ac:spMkLst>
            <pc:docMk/>
            <pc:sldMk cId="3917948118" sldId="313"/>
            <ac:spMk id="5" creationId="{328E7C77-E780-49F0-9084-5678F113BEAC}"/>
          </ac:spMkLst>
        </pc:spChg>
        <pc:spChg chg="add mod">
          <ac:chgData name="GUILLEVIC marie" userId="bcbb114435ba07b5" providerId="LiveId" clId="{C6176F3E-1061-4A94-9412-1CC071687083}" dt="2021-11-09T10:02:37.437" v="714" actId="20577"/>
          <ac:spMkLst>
            <pc:docMk/>
            <pc:sldMk cId="3917948118" sldId="313"/>
            <ac:spMk id="6" creationId="{01ECE4BE-3B11-4FE7-BD00-3F8DBD6CA5C9}"/>
          </ac:spMkLst>
        </pc:spChg>
        <pc:spChg chg="add mod">
          <ac:chgData name="GUILLEVIC marie" userId="bcbb114435ba07b5" providerId="LiveId" clId="{C6176F3E-1061-4A94-9412-1CC071687083}" dt="2021-11-09T09:46:49.465" v="622"/>
          <ac:spMkLst>
            <pc:docMk/>
            <pc:sldMk cId="3917948118" sldId="313"/>
            <ac:spMk id="7" creationId="{F09611BE-D188-4E09-98B8-B345E7B8A2C0}"/>
          </ac:spMkLst>
        </pc:spChg>
        <pc:spChg chg="add mod">
          <ac:chgData name="GUILLEVIC marie" userId="bcbb114435ba07b5" providerId="LiveId" clId="{C6176F3E-1061-4A94-9412-1CC071687083}" dt="2021-11-09T09:46:49.465" v="622"/>
          <ac:spMkLst>
            <pc:docMk/>
            <pc:sldMk cId="3917948118" sldId="313"/>
            <ac:spMk id="9" creationId="{A42A2836-2719-4976-AD70-8B3AB31024FB}"/>
          </ac:spMkLst>
        </pc:spChg>
        <pc:graphicFrameChg chg="add mod modGraphic">
          <ac:chgData name="GUILLEVIC marie" userId="bcbb114435ba07b5" providerId="LiveId" clId="{C6176F3E-1061-4A94-9412-1CC071687083}" dt="2021-11-09T09:47:15.798" v="655" actId="20577"/>
          <ac:graphicFrameMkLst>
            <pc:docMk/>
            <pc:sldMk cId="3917948118" sldId="313"/>
            <ac:graphicFrameMk id="8" creationId="{48683138-DF71-4F66-ABD2-62EF2E0AC61C}"/>
          </ac:graphicFrameMkLst>
        </pc:graphicFrameChg>
      </pc:sldChg>
      <pc:sldChg chg="addSp delSp modSp new mod">
        <pc:chgData name="GUILLEVIC marie" userId="bcbb114435ba07b5" providerId="LiveId" clId="{C6176F3E-1061-4A94-9412-1CC071687083}" dt="2021-11-09T10:17:48.875" v="1132" actId="478"/>
        <pc:sldMkLst>
          <pc:docMk/>
          <pc:sldMk cId="2028355455" sldId="314"/>
        </pc:sldMkLst>
        <pc:spChg chg="del">
          <ac:chgData name="GUILLEVIC marie" userId="bcbb114435ba07b5" providerId="LiveId" clId="{C6176F3E-1061-4A94-9412-1CC071687083}" dt="2021-11-09T10:17:48.875" v="1132" actId="478"/>
          <ac:spMkLst>
            <pc:docMk/>
            <pc:sldMk cId="2028355455" sldId="314"/>
            <ac:spMk id="2" creationId="{7369FD0F-3BB4-422A-BBA6-8921D61B72ED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4" creationId="{9AD53C8A-D4B0-434E-84F8-0DF218C2F18C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5" creationId="{6DE8A51F-DC6D-4F24-9F31-94E68D47FF97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6" creationId="{F2B3F38D-0D05-469A-9759-62B27F5F19FA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7" creationId="{8B442CB6-569F-4DC5-A62E-A0B3E0E9B6BD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8" creationId="{79DF2CFB-A5D6-4746-9A9E-68E3C711F52B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9" creationId="{5346D816-C97F-4EFD-A6D7-A3E9565D5CED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0" creationId="{20AE94D5-B430-41B7-97F5-64857ABEBC1B}"/>
          </ac:spMkLst>
        </pc:spChg>
        <pc:spChg chg="add 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1" creationId="{8D92E7F2-273E-46D5-AFE2-AA3E34D94ECB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3" creationId="{CB515FEA-7418-4F53-88C8-E28A1CCB7597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4" creationId="{995D3340-037C-4481-8DC6-8EE92BE32C38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5" creationId="{86EADF93-1994-4AEF-88CB-B473D9D07296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6" creationId="{E38FFFED-1FBB-42CA-B059-49DFE27D363E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7" creationId="{B7B3C91F-3667-4A4A-B1FB-BC1706C58C42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8" creationId="{7D62638C-0E08-4410-97A8-80F8FDEB9CFD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0" creationId="{1E3CD889-F6A5-47BC-B937-B485F2FFC6B2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1" creationId="{88D55BEC-801F-474C-A99C-E1B147B148DF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2" creationId="{3267095B-7C08-4EAB-8253-F58A505B1F49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3" creationId="{F0F1C5C8-73A2-43D5-AC19-0DEDBEEF3738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4" creationId="{110CBCE4-F262-4F59-BED0-4EDA202C569D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5" creationId="{9CEA7ED4-8E6D-4AC6-86FB-4B9BAA2263F5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7" creationId="{1C8893EB-7F6D-4551-BE47-4B3E0ACD5E27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8" creationId="{CB45CA44-2E04-4D0B-9F36-0005583DC5CD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9" creationId="{9429EDD0-60E2-4973-8F15-026409A6F3ED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30" creationId="{9314AD65-3D5E-4928-A0DA-71E4742CC733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31" creationId="{DE37D2E9-02B2-49BA-B99D-90A1AA673101}"/>
          </ac:spMkLst>
        </pc:spChg>
        <pc:spChg chg="add 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32" creationId="{FEE70F79-9A66-454B-80AF-6F6461CB1E3D}"/>
          </ac:spMkLst>
        </pc:spChg>
        <pc:spChg chg="add 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33" creationId="{048DF45B-32B0-4E42-8FAC-0F0AC3B14F9F}"/>
          </ac:spMkLst>
        </pc:spChg>
        <pc:grpChg chg="add mod">
          <ac:chgData name="GUILLEVIC marie" userId="bcbb114435ba07b5" providerId="LiveId" clId="{C6176F3E-1061-4A94-9412-1CC071687083}" dt="2021-11-09T10:17:45.843" v="1131"/>
          <ac:grpSpMkLst>
            <pc:docMk/>
            <pc:sldMk cId="2028355455" sldId="314"/>
            <ac:grpSpMk id="3" creationId="{A0270AB9-6BB6-46B4-AC0D-2D23D326A5A3}"/>
          </ac:grpSpMkLst>
        </pc:grpChg>
        <pc:grpChg chg="add mod">
          <ac:chgData name="GUILLEVIC marie" userId="bcbb114435ba07b5" providerId="LiveId" clId="{C6176F3E-1061-4A94-9412-1CC071687083}" dt="2021-11-09T10:17:45.843" v="1131"/>
          <ac:grpSpMkLst>
            <pc:docMk/>
            <pc:sldMk cId="2028355455" sldId="314"/>
            <ac:grpSpMk id="12" creationId="{755A697C-8FAD-4174-A944-AAABBCDDF4F0}"/>
          </ac:grpSpMkLst>
        </pc:grpChg>
        <pc:grpChg chg="add mod">
          <ac:chgData name="GUILLEVIC marie" userId="bcbb114435ba07b5" providerId="LiveId" clId="{C6176F3E-1061-4A94-9412-1CC071687083}" dt="2021-11-09T10:17:45.843" v="1131"/>
          <ac:grpSpMkLst>
            <pc:docMk/>
            <pc:sldMk cId="2028355455" sldId="314"/>
            <ac:grpSpMk id="19" creationId="{FCA90920-907A-496E-AB04-58D3266F0B89}"/>
          </ac:grpSpMkLst>
        </pc:grpChg>
        <pc:grpChg chg="add mod">
          <ac:chgData name="GUILLEVIC marie" userId="bcbb114435ba07b5" providerId="LiveId" clId="{C6176F3E-1061-4A94-9412-1CC071687083}" dt="2021-11-09T10:17:45.843" v="1131"/>
          <ac:grpSpMkLst>
            <pc:docMk/>
            <pc:sldMk cId="2028355455" sldId="314"/>
            <ac:grpSpMk id="26" creationId="{3E58C155-629B-49A5-B44E-E255384E3B2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c0161d78d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c0161d78d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8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0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72925" y="1515773"/>
            <a:ext cx="39147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4772925" y="1519154"/>
            <a:ext cx="3914700" cy="16551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PROJET ALIA</a:t>
            </a:r>
            <a:b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OTHELLO</a:t>
            </a:r>
            <a:endParaRPr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chemeClr val="lt1"/>
                </a:solidFill>
              </a:rPr>
              <a:t>Hexanôme 4132</a:t>
            </a:r>
            <a:endParaRPr i="1" dirty="0">
              <a:solidFill>
                <a:schemeClr val="lt1"/>
              </a:solidFill>
            </a:endParaRPr>
          </a:p>
        </p:txBody>
      </p:sp>
      <p:grpSp>
        <p:nvGrpSpPr>
          <p:cNvPr id="66" name="Google Shape;66;p17"/>
          <p:cNvGrpSpPr/>
          <p:nvPr/>
        </p:nvGrpSpPr>
        <p:grpSpPr>
          <a:xfrm>
            <a:off x="506550" y="410400"/>
            <a:ext cx="3971625" cy="4382799"/>
            <a:chOff x="506550" y="410400"/>
            <a:chExt cx="3971625" cy="4382799"/>
          </a:xfrm>
        </p:grpSpPr>
        <p:sp>
          <p:nvSpPr>
            <p:cNvPr id="67" name="Google Shape;67;p17"/>
            <p:cNvSpPr/>
            <p:nvPr/>
          </p:nvSpPr>
          <p:spPr>
            <a:xfrm rot="5400000">
              <a:off x="672236" y="910937"/>
              <a:ext cx="1877100" cy="16840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 rot="5400000">
              <a:off x="2079321" y="1902215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 rot="5400000">
              <a:off x="2781678" y="502369"/>
              <a:ext cx="1788465" cy="1604527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 rot="5400000">
              <a:off x="445176" y="2791095"/>
              <a:ext cx="1193329" cy="107058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 rot="5400000">
              <a:off x="2339702" y="2707474"/>
              <a:ext cx="2198825" cy="19726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 rot="5400000">
              <a:off x="1195386" y="32511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384678-078C-2E4F-8CC7-45B5D85E5650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du jeu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33858" y="1079426"/>
            <a:ext cx="168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Squada One" panose="020B0604020202020204" charset="0"/>
              </a:rPr>
              <a:t>Différence du nombre de pions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8" y="1725757"/>
            <a:ext cx="1705793" cy="17108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30" y="2826327"/>
            <a:ext cx="4099070" cy="190868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87730" y="2179996"/>
            <a:ext cx="205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Squada One" panose="020B0604020202020204" charset="0"/>
              </a:rPr>
              <a:t>Coefficients selon la position des pions</a:t>
            </a:r>
          </a:p>
        </p:txBody>
      </p:sp>
    </p:spTree>
    <p:extLst>
      <p:ext uri="{BB962C8B-B14F-4D97-AF65-F5344CB8AC3E}">
        <p14:creationId xmlns:p14="http://schemas.microsoft.com/office/powerpoint/2010/main" val="214965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7127-508D-4EE2-82FB-49A53384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04" y="446276"/>
            <a:ext cx="2386013" cy="572700"/>
          </a:xfrm>
        </p:spPr>
        <p:txBody>
          <a:bodyPr/>
          <a:lstStyle/>
          <a:p>
            <a:r>
              <a:rPr lang="en-GB" dirty="0"/>
              <a:t>AVANTAGES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5B1C9F-B8F5-42F3-B1DC-1121A03E369B}"/>
              </a:ext>
            </a:extLst>
          </p:cNvPr>
          <p:cNvSpPr txBox="1">
            <a:spLocks/>
          </p:cNvSpPr>
          <p:nvPr/>
        </p:nvSpPr>
        <p:spPr>
          <a:xfrm>
            <a:off x="5474493" y="41040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INCONVENIENTS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2B12BE-8D0C-455D-9A9A-DA012B9E17EA}"/>
              </a:ext>
            </a:extLst>
          </p:cNvPr>
          <p:cNvCxnSpPr>
            <a:cxnSpLocks/>
          </p:cNvCxnSpPr>
          <p:nvPr/>
        </p:nvCxnSpPr>
        <p:spPr>
          <a:xfrm flipH="1">
            <a:off x="4369594" y="410400"/>
            <a:ext cx="59531" cy="432590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F83174-9355-7A4B-8277-F0ACD6D87C0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4" name="ZoneTexte 3"/>
          <p:cNvSpPr txBox="1"/>
          <p:nvPr/>
        </p:nvSpPr>
        <p:spPr>
          <a:xfrm>
            <a:off x="692944" y="1028700"/>
            <a:ext cx="33318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Efficacité pour trouver le meilleur coup à jouer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Applicable à beaucoup de situations, pas uniquement à Othello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Ajustable pour modifier la difficulté (fonction d’évaluation, profondeur,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Algorithme récursif simple à implémenter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129644" y="983100"/>
            <a:ext cx="3567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Coût mémoire très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Non applicable à des jeux avec de gros facteurs d’embranchements (échecs par exemple)</a:t>
            </a:r>
          </a:p>
        </p:txBody>
      </p:sp>
    </p:spTree>
    <p:extLst>
      <p:ext uri="{BB962C8B-B14F-4D97-AF65-F5344CB8AC3E}">
        <p14:creationId xmlns:p14="http://schemas.microsoft.com/office/powerpoint/2010/main" val="119850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C752AEB5-C12F-4537-BD89-7C6BCB3C5239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D144DD09-BB6A-4212-9F1E-62B35DFCF7CE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D02B1FD7-9D2C-4356-905E-85864E3262F1}"/>
              </a:ext>
            </a:extLst>
          </p:cNvPr>
          <p:cNvSpPr txBox="1"/>
          <p:nvPr/>
        </p:nvSpPr>
        <p:spPr>
          <a:xfrm>
            <a:off x="1364885" y="568192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58C32D63-623D-49EC-A22A-9F06857CCED1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B06C7-0B9F-C740-8FDA-4575776E312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68944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04401" y="21965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STATISTIQUES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5F31B-838E-4F6B-9653-165F2391F5BD}"/>
              </a:ext>
            </a:extLst>
          </p:cNvPr>
          <p:cNvGrpSpPr/>
          <p:nvPr/>
        </p:nvGrpSpPr>
        <p:grpSpPr>
          <a:xfrm>
            <a:off x="6184628" y="2363875"/>
            <a:ext cx="660497" cy="721217"/>
            <a:chOff x="4680155" y="3821729"/>
            <a:chExt cx="377280" cy="414030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4680155" y="3821729"/>
              <a:ext cx="377280" cy="414030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4745433" y="3892418"/>
              <a:ext cx="210750" cy="199232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4813316" y="3950612"/>
              <a:ext cx="74983" cy="75018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-5400000">
            <a:off x="3882888" y="56006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32368" y="75666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178047" y="858563"/>
            <a:ext cx="1978499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 VS MIN-MAX (1 et 2))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10597" y="85856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-5400000">
            <a:off x="3882888" y="1704350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32368" y="1900945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401328" y="4339765"/>
            <a:ext cx="1524335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IA VS IA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10597" y="2002850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737DA3-40B4-4247-BD9C-D651E322BC5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48" name="Google Shape;818;p33">
            <a:extLst>
              <a:ext uri="{FF2B5EF4-FFF2-40B4-BE49-F238E27FC236}">
                <a16:creationId xmlns:a16="http://schemas.microsoft.com/office/drawing/2014/main" id="{6F7E2886-AE8D-4448-85AD-7EA7C559E0D0}"/>
              </a:ext>
            </a:extLst>
          </p:cNvPr>
          <p:cNvSpPr/>
          <p:nvPr/>
        </p:nvSpPr>
        <p:spPr>
          <a:xfrm rot="-5400000">
            <a:off x="3887118" y="2888124"/>
            <a:ext cx="1101333" cy="932786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819;p33">
            <a:extLst>
              <a:ext uri="{FF2B5EF4-FFF2-40B4-BE49-F238E27FC236}">
                <a16:creationId xmlns:a16="http://schemas.microsoft.com/office/drawing/2014/main" id="{03A1751B-7F68-45EA-94E8-1DA0621AAB29}"/>
              </a:ext>
            </a:extLst>
          </p:cNvPr>
          <p:cNvSpPr/>
          <p:nvPr/>
        </p:nvSpPr>
        <p:spPr>
          <a:xfrm flipH="1">
            <a:off x="2294744" y="3085092"/>
            <a:ext cx="1700228" cy="557275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Google Shape;820;p33">
            <a:extLst>
              <a:ext uri="{FF2B5EF4-FFF2-40B4-BE49-F238E27FC236}">
                <a16:creationId xmlns:a16="http://schemas.microsoft.com/office/drawing/2014/main" id="{FE58D2BC-C02D-43B0-B63C-1A3B7DD38402}"/>
              </a:ext>
            </a:extLst>
          </p:cNvPr>
          <p:cNvSpPr txBox="1"/>
          <p:nvPr/>
        </p:nvSpPr>
        <p:spPr>
          <a:xfrm>
            <a:off x="2545644" y="1999774"/>
            <a:ext cx="1356565" cy="3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 VS RANDOM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1" name="Google Shape;821;p33">
            <a:extLst>
              <a:ext uri="{FF2B5EF4-FFF2-40B4-BE49-F238E27FC236}">
                <a16:creationId xmlns:a16="http://schemas.microsoft.com/office/drawing/2014/main" id="{B65E44D4-6997-4A04-A1DF-BF8EF1E14CD5}"/>
              </a:ext>
            </a:extLst>
          </p:cNvPr>
          <p:cNvSpPr txBox="1"/>
          <p:nvPr/>
        </p:nvSpPr>
        <p:spPr>
          <a:xfrm>
            <a:off x="4060951" y="3194404"/>
            <a:ext cx="825066" cy="3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2" name="Google Shape;818;p33">
            <a:extLst>
              <a:ext uri="{FF2B5EF4-FFF2-40B4-BE49-F238E27FC236}">
                <a16:creationId xmlns:a16="http://schemas.microsoft.com/office/drawing/2014/main" id="{38BD5FB9-BBFB-4297-B5FB-2BC1DDD90371}"/>
              </a:ext>
            </a:extLst>
          </p:cNvPr>
          <p:cNvSpPr/>
          <p:nvPr/>
        </p:nvSpPr>
        <p:spPr>
          <a:xfrm rot="-5400000">
            <a:off x="3883362" y="4047675"/>
            <a:ext cx="1101333" cy="932786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819;p33">
            <a:extLst>
              <a:ext uri="{FF2B5EF4-FFF2-40B4-BE49-F238E27FC236}">
                <a16:creationId xmlns:a16="http://schemas.microsoft.com/office/drawing/2014/main" id="{3FC9E518-1281-4114-83BD-5A1E65E57D78}"/>
              </a:ext>
            </a:extLst>
          </p:cNvPr>
          <p:cNvSpPr/>
          <p:nvPr/>
        </p:nvSpPr>
        <p:spPr>
          <a:xfrm flipH="1">
            <a:off x="2290988" y="4244643"/>
            <a:ext cx="1700228" cy="557275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4" name="Google Shape;820;p33">
            <a:extLst>
              <a:ext uri="{FF2B5EF4-FFF2-40B4-BE49-F238E27FC236}">
                <a16:creationId xmlns:a16="http://schemas.microsoft.com/office/drawing/2014/main" id="{43F6A23A-4880-46EF-81D3-620209DF965B}"/>
              </a:ext>
            </a:extLst>
          </p:cNvPr>
          <p:cNvSpPr txBox="1"/>
          <p:nvPr/>
        </p:nvSpPr>
        <p:spPr>
          <a:xfrm>
            <a:off x="2405084" y="3173156"/>
            <a:ext cx="1565327" cy="3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 VS MIN-MAX(1 et 2)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5" name="Google Shape;821;p33">
            <a:extLst>
              <a:ext uri="{FF2B5EF4-FFF2-40B4-BE49-F238E27FC236}">
                <a16:creationId xmlns:a16="http://schemas.microsoft.com/office/drawing/2014/main" id="{663A55DF-7541-4AC3-83A8-B0C22AFB3C51}"/>
              </a:ext>
            </a:extLst>
          </p:cNvPr>
          <p:cNvSpPr txBox="1"/>
          <p:nvPr/>
        </p:nvSpPr>
        <p:spPr>
          <a:xfrm>
            <a:off x="4057195" y="4353955"/>
            <a:ext cx="825066" cy="3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04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E6BA9B3-6DF5-4E22-82EA-DD0D29D7A857}"/>
              </a:ext>
            </a:extLst>
          </p:cNvPr>
          <p:cNvGrpSpPr/>
          <p:nvPr/>
        </p:nvGrpSpPr>
        <p:grpSpPr>
          <a:xfrm>
            <a:off x="4900422" y="1022770"/>
            <a:ext cx="2379529" cy="3500510"/>
            <a:chOff x="4900422" y="1022770"/>
            <a:chExt cx="2379529" cy="3500510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C625C779-D9E7-448C-8EFD-4A1537F77A72}"/>
                </a:ext>
              </a:extLst>
            </p:cNvPr>
            <p:cNvGrpSpPr/>
            <p:nvPr/>
          </p:nvGrpSpPr>
          <p:grpSpPr>
            <a:xfrm>
              <a:off x="4903497" y="1022770"/>
              <a:ext cx="2376454" cy="3500510"/>
              <a:chOff x="4903497" y="1022770"/>
              <a:chExt cx="2376454" cy="3500510"/>
            </a:xfrm>
          </p:grpSpPr>
          <p:grpSp>
            <p:nvGrpSpPr>
              <p:cNvPr id="39" name="Google Shape;822;p33">
                <a:extLst>
                  <a:ext uri="{FF2B5EF4-FFF2-40B4-BE49-F238E27FC236}">
                    <a16:creationId xmlns:a16="http://schemas.microsoft.com/office/drawing/2014/main" id="{7773E54F-DD80-402C-9A53-592EE82E3122}"/>
                  </a:ext>
                </a:extLst>
              </p:cNvPr>
              <p:cNvGrpSpPr/>
              <p:nvPr/>
            </p:nvGrpSpPr>
            <p:grpSpPr>
              <a:xfrm>
                <a:off x="4903497" y="1022770"/>
                <a:ext cx="2376454" cy="2662480"/>
                <a:chOff x="6072800" y="1778000"/>
                <a:chExt cx="2376454" cy="2662480"/>
              </a:xfrm>
            </p:grpSpPr>
            <p:sp>
              <p:nvSpPr>
                <p:cNvPr id="40" name="Google Shape;823;p33">
                  <a:extLst>
                    <a:ext uri="{FF2B5EF4-FFF2-40B4-BE49-F238E27FC236}">
                      <a16:creationId xmlns:a16="http://schemas.microsoft.com/office/drawing/2014/main" id="{8147C8C5-A466-445F-90B9-B74D543479DB}"/>
                    </a:ext>
                  </a:extLst>
                </p:cNvPr>
                <p:cNvSpPr/>
                <p:nvPr/>
              </p:nvSpPr>
              <p:spPr>
                <a:xfrm rot="16200000">
                  <a:off x="6777179" y="2768405"/>
                  <a:ext cx="1762800" cy="1581350"/>
                </a:xfrm>
                <a:prstGeom prst="flowChartPreparation">
                  <a:avLst/>
                </a:prstGeom>
                <a:gradFill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39215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" name="Google Shape;825;p33">
                  <a:extLst>
                    <a:ext uri="{FF2B5EF4-FFF2-40B4-BE49-F238E27FC236}">
                      <a16:creationId xmlns:a16="http://schemas.microsoft.com/office/drawing/2014/main" id="{A3F7A473-4447-4857-A197-6A9278854283}"/>
                    </a:ext>
                  </a:extLst>
                </p:cNvPr>
                <p:cNvSpPr/>
                <p:nvPr/>
              </p:nvSpPr>
              <p:spPr>
                <a:xfrm>
                  <a:off x="6072800" y="1778000"/>
                  <a:ext cx="349025" cy="24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1" h="96665" extrusionOk="0">
                      <a:moveTo>
                        <a:pt x="0" y="0"/>
                      </a:moveTo>
                      <a:lnTo>
                        <a:pt x="13961" y="0"/>
                      </a:lnTo>
                      <a:lnTo>
                        <a:pt x="13961" y="96665"/>
                      </a:lnTo>
                      <a:lnTo>
                        <a:pt x="368" y="96665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FC747FE2-2FE7-4C6B-A2F6-ACE551382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2522" y="3379454"/>
                <a:ext cx="0" cy="1143826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E3FF56E-E739-4D3B-9A92-5ACED8D045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07097" y="4514068"/>
                <a:ext cx="34542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9CE6C15-47DC-4418-8BE3-F9B5A572D1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0422" y="2148467"/>
              <a:ext cx="34542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715DB630-C810-492F-9416-6D88F94FD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2522" y="2841785"/>
              <a:ext cx="44608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55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A3481AAC-814A-4B89-8B66-B88E4960F246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E06DD028-D630-4D4A-B083-56673C30B9FD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E2CB2DD4-EC4E-415D-8A2A-565FAA738D07}"/>
              </a:ext>
            </a:extLst>
          </p:cNvPr>
          <p:cNvSpPr txBox="1"/>
          <p:nvPr/>
        </p:nvSpPr>
        <p:spPr>
          <a:xfrm>
            <a:off x="1364884" y="568192"/>
            <a:ext cx="166904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 VS MIN-MAX (1 et 2)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5F8ABF38-7C1E-4FC3-BF42-FBA2972BA8F4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B6717-E610-4402-A725-3F95B3950607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A3CA580E-662F-4A8A-B5EE-D79F43C32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68518"/>
              </p:ext>
            </p:extLst>
          </p:nvPr>
        </p:nvGraphicFramePr>
        <p:xfrm>
          <a:off x="1524000" y="2161381"/>
          <a:ext cx="6096000" cy="15319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4091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34445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863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Profondeur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MIN-MAX 1 : différence de pions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MIN-MAX 2: coefficient des pions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712553"/>
                  </a:ext>
                </a:extLst>
              </a:tr>
              <a:tr h="55070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/>
                        <a:t>26 Victoires, 20 Défaites et 4 Egalités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40 Victoires, 8 défaites et 2 Egalités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22518"/>
                  </a:ext>
                </a:extLst>
              </a:tr>
              <a:tr h="46307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36 Victoires, 11 Défaites et 3 Egalités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45 Victoires, 3 Défaites et 2 Egalités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78381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3B9C3A2-B31F-430C-9CE6-568046F9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" y="1390250"/>
            <a:ext cx="2386013" cy="572700"/>
          </a:xfrm>
        </p:spPr>
        <p:txBody>
          <a:bodyPr/>
          <a:lstStyle/>
          <a:p>
            <a:r>
              <a:rPr lang="en-GB" dirty="0"/>
              <a:t>Sur 50 parties: </a:t>
            </a:r>
          </a:p>
        </p:txBody>
      </p:sp>
    </p:spTree>
    <p:extLst>
      <p:ext uri="{BB962C8B-B14F-4D97-AF65-F5344CB8AC3E}">
        <p14:creationId xmlns:p14="http://schemas.microsoft.com/office/powerpoint/2010/main" val="160974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0C258AB0-9870-4C72-A3F9-0FFD857913A8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90DD44C1-24D5-4191-9D2E-6175EF778303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328E7C77-E780-49F0-9084-5678F113BEAC}"/>
              </a:ext>
            </a:extLst>
          </p:cNvPr>
          <p:cNvSpPr txBox="1"/>
          <p:nvPr/>
        </p:nvSpPr>
        <p:spPr>
          <a:xfrm>
            <a:off x="1364884" y="568192"/>
            <a:ext cx="166904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 BETA VS RANDOM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01ECE4BE-3B11-4FE7-BD00-3F8DBD6CA5C9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611BE-D188-4E09-98B8-B345E7B8A2C0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graphicFrame>
        <p:nvGraphicFramePr>
          <p:cNvPr id="8" name="Tableau 13">
            <a:extLst>
              <a:ext uri="{FF2B5EF4-FFF2-40B4-BE49-F238E27FC236}">
                <a16:creationId xmlns:a16="http://schemas.microsoft.com/office/drawing/2014/main" id="{48683138-DF71-4F66-ABD2-62EF2E0AC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38949"/>
              </p:ext>
            </p:extLst>
          </p:nvPr>
        </p:nvGraphicFramePr>
        <p:xfrm>
          <a:off x="1524000" y="2161381"/>
          <a:ext cx="6096000" cy="13846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4091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34445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863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Profondeur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ALPHA 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RANDOM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712553"/>
                  </a:ext>
                </a:extLst>
              </a:tr>
              <a:tr h="55070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22518"/>
                  </a:ext>
                </a:extLst>
              </a:tr>
              <a:tr h="46307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7838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42A2836-2719-4976-AD70-8B3AB31024FB}"/>
              </a:ext>
            </a:extLst>
          </p:cNvPr>
          <p:cNvSpPr txBox="1">
            <a:spLocks/>
          </p:cNvSpPr>
          <p:nvPr/>
        </p:nvSpPr>
        <p:spPr>
          <a:xfrm>
            <a:off x="62796" y="139025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Sur 50 parties: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94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03C9F0A8-BDBF-405F-9E6D-16034D4B6E39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9E58AE45-7785-4006-9ABC-27291713A6CC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41F43B01-3CCA-4F2C-AAC7-5714B4B19A42}"/>
              </a:ext>
            </a:extLst>
          </p:cNvPr>
          <p:cNvSpPr txBox="1"/>
          <p:nvPr/>
        </p:nvSpPr>
        <p:spPr>
          <a:xfrm>
            <a:off x="1364884" y="568192"/>
            <a:ext cx="166904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 VS MIN-MAX (1 et 2)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87C544C7-7AE2-41A3-B7D4-0AC59E9AE7E3}"/>
              </a:ext>
            </a:extLst>
          </p:cNvPr>
          <p:cNvSpPr txBox="1"/>
          <p:nvPr/>
        </p:nvSpPr>
        <p:spPr>
          <a:xfrm>
            <a:off x="419403" y="568192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aphicFrame>
        <p:nvGraphicFramePr>
          <p:cNvPr id="7" name="Tableau 13">
            <a:extLst>
              <a:ext uri="{FF2B5EF4-FFF2-40B4-BE49-F238E27FC236}">
                <a16:creationId xmlns:a16="http://schemas.microsoft.com/office/drawing/2014/main" id="{B7CDED05-D253-4C0D-982C-0A9A885CA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61563"/>
              </p:ext>
            </p:extLst>
          </p:nvPr>
        </p:nvGraphicFramePr>
        <p:xfrm>
          <a:off x="1524000" y="2161381"/>
          <a:ext cx="6096000" cy="15319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4091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34445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863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Profondeur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MIN-MAX 1 : différence de pions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MIN-MAX 2: coefficient des pions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712553"/>
                  </a:ext>
                </a:extLst>
              </a:tr>
              <a:tr h="55070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22518"/>
                  </a:ext>
                </a:extLst>
              </a:tr>
              <a:tr h="46307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7838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3951528-B9A4-4681-9A36-808952B8AC2E}"/>
              </a:ext>
            </a:extLst>
          </p:cNvPr>
          <p:cNvSpPr txBox="1">
            <a:spLocks/>
          </p:cNvSpPr>
          <p:nvPr/>
        </p:nvSpPr>
        <p:spPr>
          <a:xfrm>
            <a:off x="62796" y="139025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Sur 50 parties: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055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">
            <a:extLst>
              <a:ext uri="{FF2B5EF4-FFF2-40B4-BE49-F238E27FC236}">
                <a16:creationId xmlns:a16="http://schemas.microsoft.com/office/drawing/2014/main" id="{A0270AB9-6BB6-46B4-AC0D-2D23D326A5A3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Google Shape;338;p23">
              <a:extLst>
                <a:ext uri="{FF2B5EF4-FFF2-40B4-BE49-F238E27FC236}">
                  <a16:creationId xmlns:a16="http://schemas.microsoft.com/office/drawing/2014/main" id="{9AD53C8A-D4B0-434E-84F8-0DF218C2F18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338;p23">
              <a:extLst>
                <a:ext uri="{FF2B5EF4-FFF2-40B4-BE49-F238E27FC236}">
                  <a16:creationId xmlns:a16="http://schemas.microsoft.com/office/drawing/2014/main" id="{6DE8A51F-DC6D-4F24-9F31-94E68D47FF97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338;p23">
              <a:extLst>
                <a:ext uri="{FF2B5EF4-FFF2-40B4-BE49-F238E27FC236}">
                  <a16:creationId xmlns:a16="http://schemas.microsoft.com/office/drawing/2014/main" id="{F2B3F38D-0D05-469A-9759-62B27F5F19FA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38;p23">
              <a:extLst>
                <a:ext uri="{FF2B5EF4-FFF2-40B4-BE49-F238E27FC236}">
                  <a16:creationId xmlns:a16="http://schemas.microsoft.com/office/drawing/2014/main" id="{8B442CB6-569F-4DC5-A62E-A0B3E0E9B6BD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38;p23">
              <a:extLst>
                <a:ext uri="{FF2B5EF4-FFF2-40B4-BE49-F238E27FC236}">
                  <a16:creationId xmlns:a16="http://schemas.microsoft.com/office/drawing/2014/main" id="{79DF2CFB-A5D6-4746-9A9E-68E3C711F52B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38;p23">
              <a:extLst>
                <a:ext uri="{FF2B5EF4-FFF2-40B4-BE49-F238E27FC236}">
                  <a16:creationId xmlns:a16="http://schemas.microsoft.com/office/drawing/2014/main" id="{5346D816-C97F-4EFD-A6D7-A3E9565D5CE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38;p23">
              <a:extLst>
                <a:ext uri="{FF2B5EF4-FFF2-40B4-BE49-F238E27FC236}">
                  <a16:creationId xmlns:a16="http://schemas.microsoft.com/office/drawing/2014/main" id="{20AE94D5-B430-41B7-97F5-64857ABEBC1B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" name="Google Shape;475;p26">
            <a:extLst>
              <a:ext uri="{FF2B5EF4-FFF2-40B4-BE49-F238E27FC236}">
                <a16:creationId xmlns:a16="http://schemas.microsoft.com/office/drawing/2014/main" id="{8D92E7F2-273E-46D5-AFE2-AA3E34D94ECB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STATISTIQUES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2" name="Google Shape;373;p24">
            <a:extLst>
              <a:ext uri="{FF2B5EF4-FFF2-40B4-BE49-F238E27FC236}">
                <a16:creationId xmlns:a16="http://schemas.microsoft.com/office/drawing/2014/main" id="{755A697C-8FAD-4174-A944-AAABBCDDF4F0}"/>
              </a:ext>
            </a:extLst>
          </p:cNvPr>
          <p:cNvGrpSpPr/>
          <p:nvPr/>
        </p:nvGrpSpPr>
        <p:grpSpPr>
          <a:xfrm>
            <a:off x="349047" y="1581491"/>
            <a:ext cx="8445905" cy="857500"/>
            <a:chOff x="457199" y="1129201"/>
            <a:chExt cx="8445905" cy="857500"/>
          </a:xfrm>
        </p:grpSpPr>
        <p:sp>
          <p:nvSpPr>
            <p:cNvPr id="13" name="Google Shape;374;p24">
              <a:extLst>
                <a:ext uri="{FF2B5EF4-FFF2-40B4-BE49-F238E27FC236}">
                  <a16:creationId xmlns:a16="http://schemas.microsoft.com/office/drawing/2014/main" id="{CB515FEA-7418-4F53-88C8-E28A1CCB7597}"/>
                </a:ext>
              </a:extLst>
            </p:cNvPr>
            <p:cNvSpPr/>
            <p:nvPr/>
          </p:nvSpPr>
          <p:spPr>
            <a:xfrm>
              <a:off x="2532525" y="1456350"/>
              <a:ext cx="3296400" cy="231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5;p24">
              <a:extLst>
                <a:ext uri="{FF2B5EF4-FFF2-40B4-BE49-F238E27FC236}">
                  <a16:creationId xmlns:a16="http://schemas.microsoft.com/office/drawing/2014/main" id="{995D3340-037C-4481-8DC6-8EE92BE32C38}"/>
                </a:ext>
              </a:extLst>
            </p:cNvPr>
            <p:cNvSpPr/>
            <p:nvPr/>
          </p:nvSpPr>
          <p:spPr>
            <a:xfrm>
              <a:off x="2532524" y="1456375"/>
              <a:ext cx="2208588" cy="2310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376;p24">
              <a:extLst>
                <a:ext uri="{FF2B5EF4-FFF2-40B4-BE49-F238E27FC236}">
                  <a16:creationId xmlns:a16="http://schemas.microsoft.com/office/drawing/2014/main" id="{86EADF93-1994-4AEF-88CB-B473D9D07296}"/>
                </a:ext>
              </a:extLst>
            </p:cNvPr>
            <p:cNvSpPr txBox="1"/>
            <p:nvPr/>
          </p:nvSpPr>
          <p:spPr>
            <a:xfrm>
              <a:off x="457199" y="1319000"/>
              <a:ext cx="1460088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Min-max 1 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Vs </a:t>
              </a:r>
              <a:r>
                <a:rPr lang="fr-FR" sz="1800" b="1" dirty="0" err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Random</a:t>
              </a:r>
              <a:endParaRPr lang="fr-FR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sp>
          <p:nvSpPr>
            <p:cNvPr id="16" name="Google Shape;377;p24">
              <a:extLst>
                <a:ext uri="{FF2B5EF4-FFF2-40B4-BE49-F238E27FC236}">
                  <a16:creationId xmlns:a16="http://schemas.microsoft.com/office/drawing/2014/main" id="{E38FFFED-1FBB-42CA-B059-49DFE27D363E}"/>
                </a:ext>
              </a:extLst>
            </p:cNvPr>
            <p:cNvSpPr txBox="1"/>
            <p:nvPr/>
          </p:nvSpPr>
          <p:spPr>
            <a:xfrm>
              <a:off x="6075049" y="1194800"/>
              <a:ext cx="2828055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31 </a:t>
              </a:r>
              <a:r>
                <a:rPr lang="en-GB" sz="1300" dirty="0" err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victoires</a:t>
              </a:r>
              <a:r>
                <a:rPr lang="en-GB" sz="1300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et 15 </a:t>
              </a:r>
              <a:r>
                <a:rPr lang="en-GB" sz="1300" dirty="0" err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défaites</a:t>
              </a:r>
              <a:r>
                <a:rPr lang="en-GB" sz="1300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et 4 </a:t>
              </a:r>
              <a:r>
                <a:rPr lang="en-GB" sz="1300" dirty="0" err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égalités</a:t>
              </a:r>
              <a:r>
                <a:rPr lang="en-GB" sz="1300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endParaRPr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7" name="Google Shape;378;p24">
              <a:extLst>
                <a:ext uri="{FF2B5EF4-FFF2-40B4-BE49-F238E27FC236}">
                  <a16:creationId xmlns:a16="http://schemas.microsoft.com/office/drawing/2014/main" id="{B7B3C91F-3667-4A4A-B1FB-BC1706C58C42}"/>
                </a:ext>
              </a:extLst>
            </p:cNvPr>
            <p:cNvSpPr/>
            <p:nvPr/>
          </p:nvSpPr>
          <p:spPr>
            <a:xfrm rot="-5400000">
              <a:off x="1719113" y="1173288"/>
              <a:ext cx="857500" cy="7693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8" name="Google Shape;379;p24">
              <a:extLst>
                <a:ext uri="{FF2B5EF4-FFF2-40B4-BE49-F238E27FC236}">
                  <a16:creationId xmlns:a16="http://schemas.microsoft.com/office/drawing/2014/main" id="{7D62638C-0E08-4410-97A8-80F8FDEB9CFD}"/>
                </a:ext>
              </a:extLst>
            </p:cNvPr>
            <p:cNvSpPr txBox="1"/>
            <p:nvPr/>
          </p:nvSpPr>
          <p:spPr>
            <a:xfrm>
              <a:off x="1798063" y="1415900"/>
              <a:ext cx="6996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67%</a:t>
              </a:r>
              <a:endParaRPr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9" name="Google Shape;380;p24">
            <a:extLst>
              <a:ext uri="{FF2B5EF4-FFF2-40B4-BE49-F238E27FC236}">
                <a16:creationId xmlns:a16="http://schemas.microsoft.com/office/drawing/2014/main" id="{FCA90920-907A-496E-AB04-58D3266F0B89}"/>
              </a:ext>
            </a:extLst>
          </p:cNvPr>
          <p:cNvGrpSpPr/>
          <p:nvPr/>
        </p:nvGrpSpPr>
        <p:grpSpPr>
          <a:xfrm>
            <a:off x="349048" y="2518216"/>
            <a:ext cx="8229650" cy="857500"/>
            <a:chOff x="457200" y="2065926"/>
            <a:chExt cx="8229650" cy="857500"/>
          </a:xfrm>
        </p:grpSpPr>
        <p:sp>
          <p:nvSpPr>
            <p:cNvPr id="20" name="Google Shape;381;p24">
              <a:extLst>
                <a:ext uri="{FF2B5EF4-FFF2-40B4-BE49-F238E27FC236}">
                  <a16:creationId xmlns:a16="http://schemas.microsoft.com/office/drawing/2014/main" id="{1E3CD889-F6A5-47BC-B937-B485F2FFC6B2}"/>
                </a:ext>
              </a:extLst>
            </p:cNvPr>
            <p:cNvSpPr/>
            <p:nvPr/>
          </p:nvSpPr>
          <p:spPr>
            <a:xfrm>
              <a:off x="2532525" y="2390834"/>
              <a:ext cx="3296400" cy="231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2;p24">
              <a:extLst>
                <a:ext uri="{FF2B5EF4-FFF2-40B4-BE49-F238E27FC236}">
                  <a16:creationId xmlns:a16="http://schemas.microsoft.com/office/drawing/2014/main" id="{88D55BEC-801F-474C-A99C-E1B147B148DF}"/>
                </a:ext>
              </a:extLst>
            </p:cNvPr>
            <p:cNvSpPr/>
            <p:nvPr/>
          </p:nvSpPr>
          <p:spPr>
            <a:xfrm>
              <a:off x="2532524" y="2389613"/>
              <a:ext cx="2856287" cy="2310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3;p24">
              <a:extLst>
                <a:ext uri="{FF2B5EF4-FFF2-40B4-BE49-F238E27FC236}">
                  <a16:creationId xmlns:a16="http://schemas.microsoft.com/office/drawing/2014/main" id="{3267095B-7C08-4EAB-8253-F58A505B1F49}"/>
                </a:ext>
              </a:extLst>
            </p:cNvPr>
            <p:cNvSpPr txBox="1"/>
            <p:nvPr/>
          </p:nvSpPr>
          <p:spPr>
            <a:xfrm>
              <a:off x="457200" y="2264250"/>
              <a:ext cx="1271136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Min-max 2 vs Random</a:t>
              </a:r>
              <a:endParaRPr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sp>
          <p:nvSpPr>
            <p:cNvPr id="23" name="Google Shape;384;p24">
              <a:extLst>
                <a:ext uri="{FF2B5EF4-FFF2-40B4-BE49-F238E27FC236}">
                  <a16:creationId xmlns:a16="http://schemas.microsoft.com/office/drawing/2014/main" id="{F0F1C5C8-73A2-43D5-AC19-0DEDBEEF3738}"/>
                </a:ext>
              </a:extLst>
            </p:cNvPr>
            <p:cNvSpPr txBox="1"/>
            <p:nvPr/>
          </p:nvSpPr>
          <p:spPr>
            <a:xfrm>
              <a:off x="6075050" y="2129250"/>
              <a:ext cx="2611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85;p24">
              <a:extLst>
                <a:ext uri="{FF2B5EF4-FFF2-40B4-BE49-F238E27FC236}">
                  <a16:creationId xmlns:a16="http://schemas.microsoft.com/office/drawing/2014/main" id="{110CBCE4-F262-4F59-BED0-4EDA202C569D}"/>
                </a:ext>
              </a:extLst>
            </p:cNvPr>
            <p:cNvSpPr/>
            <p:nvPr/>
          </p:nvSpPr>
          <p:spPr>
            <a:xfrm rot="-5400000">
              <a:off x="1719113" y="2110013"/>
              <a:ext cx="857500" cy="7693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6;p24">
              <a:extLst>
                <a:ext uri="{FF2B5EF4-FFF2-40B4-BE49-F238E27FC236}">
                  <a16:creationId xmlns:a16="http://schemas.microsoft.com/office/drawing/2014/main" id="{9CEA7ED4-8E6D-4AC6-86FB-4B9BAA2263F5}"/>
                </a:ext>
              </a:extLst>
            </p:cNvPr>
            <p:cNvSpPr txBox="1"/>
            <p:nvPr/>
          </p:nvSpPr>
          <p:spPr>
            <a:xfrm>
              <a:off x="1798063" y="2349950"/>
              <a:ext cx="6996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87%</a:t>
              </a:r>
              <a:endParaRPr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6" name="Google Shape;387;p24">
            <a:extLst>
              <a:ext uri="{FF2B5EF4-FFF2-40B4-BE49-F238E27FC236}">
                <a16:creationId xmlns:a16="http://schemas.microsoft.com/office/drawing/2014/main" id="{3E58C155-629B-49A5-B44E-E255384E3B20}"/>
              </a:ext>
            </a:extLst>
          </p:cNvPr>
          <p:cNvGrpSpPr/>
          <p:nvPr/>
        </p:nvGrpSpPr>
        <p:grpSpPr>
          <a:xfrm>
            <a:off x="349047" y="3449578"/>
            <a:ext cx="5371726" cy="857500"/>
            <a:chOff x="457199" y="2997288"/>
            <a:chExt cx="5371726" cy="857500"/>
          </a:xfrm>
        </p:grpSpPr>
        <p:sp>
          <p:nvSpPr>
            <p:cNvPr id="27" name="Google Shape;388;p24">
              <a:extLst>
                <a:ext uri="{FF2B5EF4-FFF2-40B4-BE49-F238E27FC236}">
                  <a16:creationId xmlns:a16="http://schemas.microsoft.com/office/drawing/2014/main" id="{1C8893EB-7F6D-4551-BE47-4B3E0ACD5E27}"/>
                </a:ext>
              </a:extLst>
            </p:cNvPr>
            <p:cNvSpPr/>
            <p:nvPr/>
          </p:nvSpPr>
          <p:spPr>
            <a:xfrm>
              <a:off x="2532525" y="3319067"/>
              <a:ext cx="3296400" cy="231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9;p24">
              <a:extLst>
                <a:ext uri="{FF2B5EF4-FFF2-40B4-BE49-F238E27FC236}">
                  <a16:creationId xmlns:a16="http://schemas.microsoft.com/office/drawing/2014/main" id="{CB45CA44-2E04-4D0B-9F36-0005583DC5CD}"/>
                </a:ext>
              </a:extLst>
            </p:cNvPr>
            <p:cNvSpPr/>
            <p:nvPr/>
          </p:nvSpPr>
          <p:spPr>
            <a:xfrm>
              <a:off x="2532524" y="3322875"/>
              <a:ext cx="2208587" cy="2271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0;p24">
              <a:extLst>
                <a:ext uri="{FF2B5EF4-FFF2-40B4-BE49-F238E27FC236}">
                  <a16:creationId xmlns:a16="http://schemas.microsoft.com/office/drawing/2014/main" id="{9429EDD0-60E2-4973-8F15-026409A6F3ED}"/>
                </a:ext>
              </a:extLst>
            </p:cNvPr>
            <p:cNvSpPr txBox="1"/>
            <p:nvPr/>
          </p:nvSpPr>
          <p:spPr>
            <a:xfrm>
              <a:off x="457199" y="3182575"/>
              <a:ext cx="1460088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Alpha-beta 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vs Random</a:t>
              </a:r>
              <a:endParaRPr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sp>
          <p:nvSpPr>
            <p:cNvPr id="30" name="Google Shape;392;p24">
              <a:extLst>
                <a:ext uri="{FF2B5EF4-FFF2-40B4-BE49-F238E27FC236}">
                  <a16:creationId xmlns:a16="http://schemas.microsoft.com/office/drawing/2014/main" id="{9314AD65-3D5E-4928-A0DA-71E4742CC733}"/>
                </a:ext>
              </a:extLst>
            </p:cNvPr>
            <p:cNvSpPr/>
            <p:nvPr/>
          </p:nvSpPr>
          <p:spPr>
            <a:xfrm rot="-5400000">
              <a:off x="1719113" y="3041375"/>
              <a:ext cx="857500" cy="7693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3;p24">
              <a:extLst>
                <a:ext uri="{FF2B5EF4-FFF2-40B4-BE49-F238E27FC236}">
                  <a16:creationId xmlns:a16="http://schemas.microsoft.com/office/drawing/2014/main" id="{DE37D2E9-02B2-49BA-B99D-90A1AA673101}"/>
                </a:ext>
              </a:extLst>
            </p:cNvPr>
            <p:cNvSpPr txBox="1"/>
            <p:nvPr/>
          </p:nvSpPr>
          <p:spPr>
            <a:xfrm>
              <a:off x="1798063" y="3275213"/>
              <a:ext cx="6996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67%</a:t>
              </a:r>
              <a:endParaRPr sz="1100" dirty="0">
                <a:solidFill>
                  <a:schemeClr val="lt1"/>
                </a:solidFill>
              </a:endParaRPr>
            </a:p>
          </p:txBody>
        </p:sp>
      </p:grpSp>
      <p:sp>
        <p:nvSpPr>
          <p:cNvPr id="32" name="Google Shape;377;p24">
            <a:extLst>
              <a:ext uri="{FF2B5EF4-FFF2-40B4-BE49-F238E27FC236}">
                <a16:creationId xmlns:a16="http://schemas.microsoft.com/office/drawing/2014/main" id="{FEE70F79-9A66-454B-80AF-6F6461CB1E3D}"/>
              </a:ext>
            </a:extLst>
          </p:cNvPr>
          <p:cNvSpPr txBox="1"/>
          <p:nvPr/>
        </p:nvSpPr>
        <p:spPr>
          <a:xfrm>
            <a:off x="5996768" y="2594811"/>
            <a:ext cx="2828055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42 </a:t>
            </a:r>
            <a:r>
              <a:rPr lang="en-GB" sz="13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victoires</a:t>
            </a: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et 6 </a:t>
            </a:r>
            <a:r>
              <a:rPr lang="en-GB" sz="13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défaites</a:t>
            </a: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et 2 </a:t>
            </a:r>
            <a:r>
              <a:rPr lang="en-GB" sz="13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égalités</a:t>
            </a: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3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" name="Google Shape;377;p24">
            <a:extLst>
              <a:ext uri="{FF2B5EF4-FFF2-40B4-BE49-F238E27FC236}">
                <a16:creationId xmlns:a16="http://schemas.microsoft.com/office/drawing/2014/main" id="{048DF45B-32B0-4E42-8FAC-0F0AC3B14F9F}"/>
              </a:ext>
            </a:extLst>
          </p:cNvPr>
          <p:cNvSpPr txBox="1"/>
          <p:nvPr/>
        </p:nvSpPr>
        <p:spPr>
          <a:xfrm>
            <a:off x="5961352" y="3506403"/>
            <a:ext cx="2828055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31 </a:t>
            </a:r>
            <a:r>
              <a:rPr lang="en-GB" sz="13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victoires</a:t>
            </a: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et 15 </a:t>
            </a:r>
            <a:r>
              <a:rPr lang="en-GB" sz="13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défaites</a:t>
            </a: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et 4 </a:t>
            </a:r>
            <a:r>
              <a:rPr lang="en-GB" sz="13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égalités</a:t>
            </a: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3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2835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A289250B-138A-4B6A-A1C2-66CB43657C33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A56E8DC7-ECF7-44B1-B0CA-73C79A86DAEA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666F2526-6BC0-4C1F-BA8B-8EB92E56D12C}"/>
              </a:ext>
            </a:extLst>
          </p:cNvPr>
          <p:cNvSpPr txBox="1"/>
          <p:nvPr/>
        </p:nvSpPr>
        <p:spPr>
          <a:xfrm>
            <a:off x="1364884" y="568192"/>
            <a:ext cx="166904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IA VS IA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0CD18F0F-191E-4B83-9EA2-1FB6298660F7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04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12D5B-EBF3-4E2D-B1C1-6189F59D1149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21104F-54AB-4134-B528-00B9184F0B57}"/>
              </a:ext>
            </a:extLst>
          </p:cNvPr>
          <p:cNvSpPr txBox="1">
            <a:spLocks/>
          </p:cNvSpPr>
          <p:nvPr/>
        </p:nvSpPr>
        <p:spPr>
          <a:xfrm>
            <a:off x="62796" y="139025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6A0F84-FC8E-491B-8926-40C42E4D6DD7}"/>
              </a:ext>
            </a:extLst>
          </p:cNvPr>
          <p:cNvSpPr txBox="1"/>
          <p:nvPr/>
        </p:nvSpPr>
        <p:spPr>
          <a:xfrm>
            <a:off x="1008199" y="1692470"/>
            <a:ext cx="6828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Les matchs IA contre IA sont déterministes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Lorsque min-max 1 joue contre min-max 2 : la première qui joue gagne</a:t>
            </a:r>
          </a:p>
          <a:p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Lorsque une IA min-max joue contre elle-même, les écarts de profondeur sont trop petits pour qu’ils influent sur le résultat.</a:t>
            </a:r>
          </a:p>
        </p:txBody>
      </p:sp>
    </p:spTree>
    <p:extLst>
      <p:ext uri="{BB962C8B-B14F-4D97-AF65-F5344CB8AC3E}">
        <p14:creationId xmlns:p14="http://schemas.microsoft.com/office/powerpoint/2010/main" val="318219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114331" y="2522516"/>
            <a:ext cx="1572963" cy="1477576"/>
            <a:chOff x="3852855" y="487200"/>
            <a:chExt cx="1572963" cy="147757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FE1A29-1F3F-41D4-BB4A-D0E461CE3EB7}"/>
              </a:ext>
            </a:extLst>
          </p:cNvPr>
          <p:cNvGrpSpPr/>
          <p:nvPr/>
        </p:nvGrpSpPr>
        <p:grpSpPr>
          <a:xfrm rot="10800000">
            <a:off x="363382" y="166631"/>
            <a:ext cx="1572963" cy="1477576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38" name="Google Shape;338;p23">
              <a:extLst>
                <a:ext uri="{FF2B5EF4-FFF2-40B4-BE49-F238E27FC236}">
                  <a16:creationId xmlns:a16="http://schemas.microsoft.com/office/drawing/2014/main" id="{9C1FEFF2-7852-462C-A0B1-99841E2C6AD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8;p23">
              <a:extLst>
                <a:ext uri="{FF2B5EF4-FFF2-40B4-BE49-F238E27FC236}">
                  <a16:creationId xmlns:a16="http://schemas.microsoft.com/office/drawing/2014/main" id="{16547E79-2772-4E56-94DB-7900330066A6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;p23">
              <a:extLst>
                <a:ext uri="{FF2B5EF4-FFF2-40B4-BE49-F238E27FC236}">
                  <a16:creationId xmlns:a16="http://schemas.microsoft.com/office/drawing/2014/main" id="{8330B256-802E-46DF-971D-55B85A0F823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8;p23">
              <a:extLst>
                <a:ext uri="{FF2B5EF4-FFF2-40B4-BE49-F238E27FC236}">
                  <a16:creationId xmlns:a16="http://schemas.microsoft.com/office/drawing/2014/main" id="{ED2B8F6C-378F-4BA4-B748-1BC9242A372F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23">
              <a:extLst>
                <a:ext uri="{FF2B5EF4-FFF2-40B4-BE49-F238E27FC236}">
                  <a16:creationId xmlns:a16="http://schemas.microsoft.com/office/drawing/2014/main" id="{A2D9898D-9551-4B46-92E1-02D2D00AB730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;p23">
              <a:extLst>
                <a:ext uri="{FF2B5EF4-FFF2-40B4-BE49-F238E27FC236}">
                  <a16:creationId xmlns:a16="http://schemas.microsoft.com/office/drawing/2014/main" id="{00D29350-7FB9-4263-93D8-115BAFC4FFFF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;p23">
              <a:extLst>
                <a:ext uri="{FF2B5EF4-FFF2-40B4-BE49-F238E27FC236}">
                  <a16:creationId xmlns:a16="http://schemas.microsoft.com/office/drawing/2014/main" id="{462C8345-0881-4357-BB35-7006CD79F2C7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330" y="2287603"/>
            <a:ext cx="2797160" cy="568294"/>
          </a:xfrm>
        </p:spPr>
        <p:txBody>
          <a:bodyPr/>
          <a:lstStyle/>
          <a:p>
            <a:r>
              <a:rPr lang="en-GB" sz="4000" dirty="0"/>
              <a:t>CONCLUSION</a:t>
            </a:r>
          </a:p>
        </p:txBody>
      </p:sp>
      <p:sp>
        <p:nvSpPr>
          <p:cNvPr id="27" name="Google Shape;338;p23">
            <a:extLst>
              <a:ext uri="{FF2B5EF4-FFF2-40B4-BE49-F238E27FC236}">
                <a16:creationId xmlns:a16="http://schemas.microsoft.com/office/drawing/2014/main" id="{9AC3CE3C-FBB2-4FE5-80B6-A2B8A10A8C80}"/>
              </a:ext>
            </a:extLst>
          </p:cNvPr>
          <p:cNvSpPr/>
          <p:nvPr/>
        </p:nvSpPr>
        <p:spPr>
          <a:xfrm>
            <a:off x="7621134" y="65622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8;p23">
            <a:extLst>
              <a:ext uri="{FF2B5EF4-FFF2-40B4-BE49-F238E27FC236}">
                <a16:creationId xmlns:a16="http://schemas.microsoft.com/office/drawing/2014/main" id="{3980F649-10B4-4C14-8593-3B4E866E627F}"/>
              </a:ext>
            </a:extLst>
          </p:cNvPr>
          <p:cNvSpPr/>
          <p:nvPr/>
        </p:nvSpPr>
        <p:spPr>
          <a:xfrm>
            <a:off x="7167177" y="64484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38;p23">
            <a:extLst>
              <a:ext uri="{FF2B5EF4-FFF2-40B4-BE49-F238E27FC236}">
                <a16:creationId xmlns:a16="http://schemas.microsoft.com/office/drawing/2014/main" id="{90F6E328-36BF-4B82-A313-13787574814A}"/>
              </a:ext>
            </a:extLst>
          </p:cNvPr>
          <p:cNvSpPr/>
          <p:nvPr/>
        </p:nvSpPr>
        <p:spPr>
          <a:xfrm>
            <a:off x="7167177" y="107781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38;p23">
            <a:extLst>
              <a:ext uri="{FF2B5EF4-FFF2-40B4-BE49-F238E27FC236}">
                <a16:creationId xmlns:a16="http://schemas.microsoft.com/office/drawing/2014/main" id="{8E3F2921-9152-4840-9646-FC84491FB97F}"/>
              </a:ext>
            </a:extLst>
          </p:cNvPr>
          <p:cNvSpPr/>
          <p:nvPr/>
        </p:nvSpPr>
        <p:spPr>
          <a:xfrm>
            <a:off x="6794175" y="33480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38;p23">
            <a:extLst>
              <a:ext uri="{FF2B5EF4-FFF2-40B4-BE49-F238E27FC236}">
                <a16:creationId xmlns:a16="http://schemas.microsoft.com/office/drawing/2014/main" id="{0198FED8-45E2-49C6-A80B-65073AABB47A}"/>
              </a:ext>
            </a:extLst>
          </p:cNvPr>
          <p:cNvSpPr/>
          <p:nvPr/>
        </p:nvSpPr>
        <p:spPr>
          <a:xfrm>
            <a:off x="7609137" y="107918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73515" y="1364563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7139" y="160741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37;p29">
            <a:extLst>
              <a:ext uri="{FF2B5EF4-FFF2-40B4-BE49-F238E27FC236}">
                <a16:creationId xmlns:a16="http://schemas.microsoft.com/office/drawing/2014/main" id="{FC7E2545-E73E-4A80-A534-DE1C63C9671A}"/>
              </a:ext>
            </a:extLst>
          </p:cNvPr>
          <p:cNvSpPr/>
          <p:nvPr/>
        </p:nvSpPr>
        <p:spPr>
          <a:xfrm>
            <a:off x="1543338" y="2348657"/>
            <a:ext cx="796002" cy="771468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0A748-AC82-1A4A-99BA-929B82046A58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6563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412955" y="410399"/>
            <a:ext cx="8273845" cy="81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Sommaire</a:t>
            </a:r>
            <a:endParaRPr sz="3600" dirty="0"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616975" y="2140114"/>
            <a:ext cx="1408200" cy="1916286"/>
            <a:chOff x="616975" y="2140114"/>
            <a:chExt cx="1408200" cy="1916286"/>
          </a:xfrm>
        </p:grpSpPr>
        <p:cxnSp>
          <p:nvCxnSpPr>
            <p:cNvPr id="206" name="Google Shape;206;p21"/>
            <p:cNvCxnSpPr>
              <a:cxnSpLocks/>
              <a:stCxn id="207" idx="1"/>
            </p:cNvCxnSpPr>
            <p:nvPr/>
          </p:nvCxnSpPr>
          <p:spPr>
            <a:xfrm>
              <a:off x="1321085" y="3355939"/>
              <a:ext cx="0" cy="28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7" name="Google Shape;207;p21"/>
            <p:cNvSpPr/>
            <p:nvPr/>
          </p:nvSpPr>
          <p:spPr>
            <a:xfrm rot="-5400000">
              <a:off x="713172" y="2202652"/>
              <a:ext cx="1215825" cy="10907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616975" y="3712000"/>
              <a:ext cx="1408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Introduction</a:t>
              </a:r>
              <a:endParaRPr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grpSp>
          <p:nvGrpSpPr>
            <p:cNvPr id="210" name="Google Shape;210;p21"/>
            <p:cNvGrpSpPr/>
            <p:nvPr/>
          </p:nvGrpSpPr>
          <p:grpSpPr>
            <a:xfrm>
              <a:off x="1073786" y="2500873"/>
              <a:ext cx="494598" cy="494291"/>
              <a:chOff x="6479471" y="2079003"/>
              <a:chExt cx="348923" cy="348706"/>
            </a:xfrm>
          </p:grpSpPr>
          <p:sp>
            <p:nvSpPr>
              <p:cNvPr id="211" name="Google Shape;211;p21"/>
              <p:cNvSpPr/>
              <p:nvPr/>
            </p:nvSpPr>
            <p:spPr>
              <a:xfrm>
                <a:off x="6479471" y="2200291"/>
                <a:ext cx="38170" cy="2256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820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89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" name="Google Shape;212;p21"/>
              <p:cNvGrpSpPr/>
              <p:nvPr/>
            </p:nvGrpSpPr>
            <p:grpSpPr>
              <a:xfrm>
                <a:off x="6520582" y="2079003"/>
                <a:ext cx="307811" cy="348706"/>
                <a:chOff x="-60218325" y="2304850"/>
                <a:chExt cx="279625" cy="316775"/>
              </a:xfrm>
            </p:grpSpPr>
            <p:sp>
              <p:nvSpPr>
                <p:cNvPr id="213" name="Google Shape;213;p21"/>
                <p:cNvSpPr/>
                <p:nvPr/>
              </p:nvSpPr>
              <p:spPr>
                <a:xfrm>
                  <a:off x="-60218325" y="2304850"/>
                  <a:ext cx="235525" cy="31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1" h="12671" extrusionOk="0">
                      <a:moveTo>
                        <a:pt x="4884" y="825"/>
                      </a:moveTo>
                      <a:cubicBezTo>
                        <a:pt x="6994" y="825"/>
                        <a:pt x="8633" y="2463"/>
                        <a:pt x="8633" y="4542"/>
                      </a:cubicBezTo>
                      <a:cubicBezTo>
                        <a:pt x="8570" y="6023"/>
                        <a:pt x="7688" y="7378"/>
                        <a:pt x="6364" y="7945"/>
                      </a:cubicBezTo>
                      <a:cubicBezTo>
                        <a:pt x="6207" y="8039"/>
                        <a:pt x="6112" y="8165"/>
                        <a:pt x="6112" y="8354"/>
                      </a:cubicBezTo>
                      <a:lnTo>
                        <a:pt x="6112" y="8543"/>
                      </a:lnTo>
                      <a:lnTo>
                        <a:pt x="3623" y="8543"/>
                      </a:lnTo>
                      <a:lnTo>
                        <a:pt x="3623" y="8354"/>
                      </a:lnTo>
                      <a:cubicBezTo>
                        <a:pt x="3623" y="8197"/>
                        <a:pt x="3560" y="8039"/>
                        <a:pt x="3403" y="7945"/>
                      </a:cubicBezTo>
                      <a:cubicBezTo>
                        <a:pt x="1828" y="7251"/>
                        <a:pt x="914" y="5582"/>
                        <a:pt x="1229" y="3880"/>
                      </a:cubicBezTo>
                      <a:cubicBezTo>
                        <a:pt x="1481" y="2431"/>
                        <a:pt x="2647" y="1203"/>
                        <a:pt x="4096" y="888"/>
                      </a:cubicBezTo>
                      <a:cubicBezTo>
                        <a:pt x="4379" y="856"/>
                        <a:pt x="4663" y="825"/>
                        <a:pt x="4884" y="825"/>
                      </a:cubicBezTo>
                      <a:close/>
                      <a:moveTo>
                        <a:pt x="6081" y="9362"/>
                      </a:moveTo>
                      <a:lnTo>
                        <a:pt x="6081" y="10213"/>
                      </a:lnTo>
                      <a:lnTo>
                        <a:pt x="3592" y="10213"/>
                      </a:lnTo>
                      <a:lnTo>
                        <a:pt x="3592" y="9362"/>
                      </a:lnTo>
                      <a:close/>
                      <a:moveTo>
                        <a:pt x="5986" y="11032"/>
                      </a:moveTo>
                      <a:cubicBezTo>
                        <a:pt x="5829" y="11505"/>
                        <a:pt x="5419" y="11851"/>
                        <a:pt x="4852" y="11851"/>
                      </a:cubicBezTo>
                      <a:cubicBezTo>
                        <a:pt x="4316" y="11851"/>
                        <a:pt x="3875" y="11505"/>
                        <a:pt x="3686" y="11032"/>
                      </a:cubicBezTo>
                      <a:close/>
                      <a:moveTo>
                        <a:pt x="4842" y="0"/>
                      </a:moveTo>
                      <a:cubicBezTo>
                        <a:pt x="4526" y="0"/>
                        <a:pt x="4202" y="32"/>
                        <a:pt x="3875" y="100"/>
                      </a:cubicBezTo>
                      <a:cubicBezTo>
                        <a:pt x="2111" y="509"/>
                        <a:pt x="693" y="1959"/>
                        <a:pt x="378" y="3723"/>
                      </a:cubicBezTo>
                      <a:cubicBezTo>
                        <a:pt x="0" y="5834"/>
                        <a:pt x="1071" y="7724"/>
                        <a:pt x="2773" y="8575"/>
                      </a:cubicBezTo>
                      <a:lnTo>
                        <a:pt x="2773" y="10591"/>
                      </a:lnTo>
                      <a:cubicBezTo>
                        <a:pt x="2773" y="11725"/>
                        <a:pt x="3718" y="12670"/>
                        <a:pt x="4852" y="12670"/>
                      </a:cubicBezTo>
                      <a:cubicBezTo>
                        <a:pt x="5986" y="12670"/>
                        <a:pt x="6963" y="11725"/>
                        <a:pt x="6963" y="10591"/>
                      </a:cubicBezTo>
                      <a:lnTo>
                        <a:pt x="6963" y="8575"/>
                      </a:lnTo>
                      <a:cubicBezTo>
                        <a:pt x="8444" y="7787"/>
                        <a:pt x="9420" y="6243"/>
                        <a:pt x="9420" y="4511"/>
                      </a:cubicBezTo>
                      <a:cubicBezTo>
                        <a:pt x="9392" y="1995"/>
                        <a:pt x="7331" y="0"/>
                        <a:pt x="48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1"/>
                <p:cNvSpPr/>
                <p:nvPr/>
              </p:nvSpPr>
              <p:spPr>
                <a:xfrm>
                  <a:off x="-60212825" y="2510750"/>
                  <a:ext cx="32325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3" extrusionOk="0">
                      <a:moveTo>
                        <a:pt x="836" y="0"/>
                      </a:moveTo>
                      <a:cubicBezTo>
                        <a:pt x="725" y="0"/>
                        <a:pt x="615" y="39"/>
                        <a:pt x="536" y="118"/>
                      </a:cubicBezTo>
                      <a:lnTo>
                        <a:pt x="158" y="496"/>
                      </a:lnTo>
                      <a:cubicBezTo>
                        <a:pt x="1" y="654"/>
                        <a:pt x="1" y="906"/>
                        <a:pt x="158" y="1095"/>
                      </a:cubicBezTo>
                      <a:cubicBezTo>
                        <a:pt x="237" y="1174"/>
                        <a:pt x="340" y="1213"/>
                        <a:pt x="442" y="1213"/>
                      </a:cubicBezTo>
                      <a:cubicBezTo>
                        <a:pt x="544" y="1213"/>
                        <a:pt x="647" y="1174"/>
                        <a:pt x="725" y="1095"/>
                      </a:cubicBezTo>
                      <a:lnTo>
                        <a:pt x="1135" y="717"/>
                      </a:lnTo>
                      <a:cubicBezTo>
                        <a:pt x="1293" y="559"/>
                        <a:pt x="1293" y="276"/>
                        <a:pt x="1135" y="118"/>
                      </a:cubicBezTo>
                      <a:cubicBezTo>
                        <a:pt x="1056" y="39"/>
                        <a:pt x="946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1"/>
                <p:cNvSpPr/>
                <p:nvPr/>
              </p:nvSpPr>
              <p:spPr>
                <a:xfrm>
                  <a:off x="-60012750" y="2310675"/>
                  <a:ext cx="32300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4" extrusionOk="0">
                      <a:moveTo>
                        <a:pt x="835" y="1"/>
                      </a:moveTo>
                      <a:cubicBezTo>
                        <a:pt x="725" y="1"/>
                        <a:pt x="614" y="40"/>
                        <a:pt x="536" y="119"/>
                      </a:cubicBezTo>
                      <a:lnTo>
                        <a:pt x="126" y="528"/>
                      </a:lnTo>
                      <a:cubicBezTo>
                        <a:pt x="0" y="686"/>
                        <a:pt x="0" y="938"/>
                        <a:pt x="126" y="1096"/>
                      </a:cubicBezTo>
                      <a:cubicBezTo>
                        <a:pt x="205" y="1174"/>
                        <a:pt x="315" y="1214"/>
                        <a:pt x="425" y="1214"/>
                      </a:cubicBezTo>
                      <a:cubicBezTo>
                        <a:pt x="536" y="1214"/>
                        <a:pt x="646" y="1174"/>
                        <a:pt x="725" y="1096"/>
                      </a:cubicBezTo>
                      <a:lnTo>
                        <a:pt x="1134" y="718"/>
                      </a:lnTo>
                      <a:cubicBezTo>
                        <a:pt x="1292" y="560"/>
                        <a:pt x="1292" y="276"/>
                        <a:pt x="1134" y="119"/>
                      </a:cubicBezTo>
                      <a:cubicBezTo>
                        <a:pt x="1056" y="40"/>
                        <a:pt x="9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1"/>
                <p:cNvSpPr/>
                <p:nvPr/>
              </p:nvSpPr>
              <p:spPr>
                <a:xfrm>
                  <a:off x="-60012750" y="2510750"/>
                  <a:ext cx="32300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3" extrusionOk="0">
                      <a:moveTo>
                        <a:pt x="425" y="0"/>
                      </a:moveTo>
                      <a:cubicBezTo>
                        <a:pt x="315" y="0"/>
                        <a:pt x="205" y="39"/>
                        <a:pt x="126" y="118"/>
                      </a:cubicBezTo>
                      <a:cubicBezTo>
                        <a:pt x="0" y="276"/>
                        <a:pt x="0" y="559"/>
                        <a:pt x="126" y="717"/>
                      </a:cubicBezTo>
                      <a:lnTo>
                        <a:pt x="536" y="1095"/>
                      </a:lnTo>
                      <a:cubicBezTo>
                        <a:pt x="614" y="1174"/>
                        <a:pt x="725" y="1213"/>
                        <a:pt x="835" y="1213"/>
                      </a:cubicBezTo>
                      <a:cubicBezTo>
                        <a:pt x="945" y="1213"/>
                        <a:pt x="1056" y="1174"/>
                        <a:pt x="1134" y="1095"/>
                      </a:cubicBezTo>
                      <a:cubicBezTo>
                        <a:pt x="1292" y="937"/>
                        <a:pt x="1292" y="654"/>
                        <a:pt x="1134" y="496"/>
                      </a:cubicBezTo>
                      <a:lnTo>
                        <a:pt x="725" y="118"/>
                      </a:lnTo>
                      <a:cubicBezTo>
                        <a:pt x="646" y="39"/>
                        <a:pt x="536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1"/>
                <p:cNvSpPr/>
                <p:nvPr/>
              </p:nvSpPr>
              <p:spPr>
                <a:xfrm>
                  <a:off x="-60212825" y="2310675"/>
                  <a:ext cx="32325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4" extrusionOk="0">
                      <a:moveTo>
                        <a:pt x="442" y="1"/>
                      </a:moveTo>
                      <a:cubicBezTo>
                        <a:pt x="340" y="1"/>
                        <a:pt x="237" y="40"/>
                        <a:pt x="158" y="119"/>
                      </a:cubicBezTo>
                      <a:cubicBezTo>
                        <a:pt x="1" y="276"/>
                        <a:pt x="1" y="560"/>
                        <a:pt x="158" y="718"/>
                      </a:cubicBezTo>
                      <a:lnTo>
                        <a:pt x="536" y="1096"/>
                      </a:lnTo>
                      <a:cubicBezTo>
                        <a:pt x="615" y="1174"/>
                        <a:pt x="725" y="1214"/>
                        <a:pt x="836" y="1214"/>
                      </a:cubicBezTo>
                      <a:cubicBezTo>
                        <a:pt x="946" y="1214"/>
                        <a:pt x="1056" y="1174"/>
                        <a:pt x="1135" y="1096"/>
                      </a:cubicBezTo>
                      <a:cubicBezTo>
                        <a:pt x="1293" y="938"/>
                        <a:pt x="1293" y="686"/>
                        <a:pt x="1135" y="528"/>
                      </a:cubicBezTo>
                      <a:lnTo>
                        <a:pt x="725" y="119"/>
                      </a:lnTo>
                      <a:cubicBezTo>
                        <a:pt x="647" y="40"/>
                        <a:pt x="544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1"/>
                <p:cNvSpPr/>
                <p:nvPr/>
              </p:nvSpPr>
              <p:spPr>
                <a:xfrm>
                  <a:off x="-59974175" y="2415250"/>
                  <a:ext cx="3547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20" extrusionOk="0">
                      <a:moveTo>
                        <a:pt x="442" y="0"/>
                      </a:moveTo>
                      <a:cubicBezTo>
                        <a:pt x="221" y="0"/>
                        <a:pt x="1" y="189"/>
                        <a:pt x="1" y="378"/>
                      </a:cubicBezTo>
                      <a:cubicBezTo>
                        <a:pt x="1" y="630"/>
                        <a:pt x="221" y="819"/>
                        <a:pt x="442" y="819"/>
                      </a:cubicBezTo>
                      <a:lnTo>
                        <a:pt x="1009" y="819"/>
                      </a:lnTo>
                      <a:cubicBezTo>
                        <a:pt x="1230" y="819"/>
                        <a:pt x="1387" y="630"/>
                        <a:pt x="1387" y="378"/>
                      </a:cubicBezTo>
                      <a:cubicBezTo>
                        <a:pt x="1419" y="189"/>
                        <a:pt x="1230" y="0"/>
                        <a:pt x="10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D184FC-622D-B246-98F9-7AB29974FB50}"/>
              </a:ext>
            </a:extLst>
          </p:cNvPr>
          <p:cNvGrpSpPr/>
          <p:nvPr/>
        </p:nvGrpSpPr>
        <p:grpSpPr>
          <a:xfrm>
            <a:off x="5493253" y="1877879"/>
            <a:ext cx="1408200" cy="1974560"/>
            <a:chOff x="5493253" y="1877879"/>
            <a:chExt cx="1408200" cy="1974560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5493253" y="1877879"/>
              <a:ext cx="1408200" cy="1974560"/>
              <a:chOff x="5493253" y="1877879"/>
              <a:chExt cx="1408200" cy="1974560"/>
            </a:xfrm>
          </p:grpSpPr>
          <p:cxnSp>
            <p:nvCxnSpPr>
              <p:cNvPr id="221" name="Google Shape;221;p21"/>
              <p:cNvCxnSpPr>
                <a:cxnSpLocks/>
                <a:stCxn id="222" idx="3"/>
              </p:cNvCxnSpPr>
              <p:nvPr/>
            </p:nvCxnSpPr>
            <p:spPr>
              <a:xfrm rot="10800000">
                <a:off x="6197360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2" name="Google Shape;222;p21"/>
              <p:cNvSpPr/>
              <p:nvPr/>
            </p:nvSpPr>
            <p:spPr>
              <a:xfrm rot="16200000">
                <a:off x="558944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21"/>
              <p:cNvSpPr txBox="1"/>
              <p:nvPr/>
            </p:nvSpPr>
            <p:spPr>
              <a:xfrm>
                <a:off x="5493253" y="1877879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Statistiques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sp>
          <p:nvSpPr>
            <p:cNvPr id="55" name="Google Shape;95;p19">
              <a:extLst>
                <a:ext uri="{FF2B5EF4-FFF2-40B4-BE49-F238E27FC236}">
                  <a16:creationId xmlns:a16="http://schemas.microsoft.com/office/drawing/2014/main" id="{8BDA19EB-7F9E-47C5-93F5-CDADBDD63EF4}"/>
                </a:ext>
              </a:extLst>
            </p:cNvPr>
            <p:cNvSpPr/>
            <p:nvPr/>
          </p:nvSpPr>
          <p:spPr>
            <a:xfrm>
              <a:off x="5949140" y="2996305"/>
              <a:ext cx="496426" cy="475772"/>
            </a:xfrm>
            <a:custGeom>
              <a:avLst/>
              <a:gdLst/>
              <a:ahLst/>
              <a:cxnLst/>
              <a:rect l="l" t="t" r="r" b="b"/>
              <a:pathLst>
                <a:path w="18772" h="17991" extrusionOk="0">
                  <a:moveTo>
                    <a:pt x="17492" y="6197"/>
                  </a:moveTo>
                  <a:lnTo>
                    <a:pt x="17217" y="8063"/>
                  </a:lnTo>
                  <a:lnTo>
                    <a:pt x="15626" y="6472"/>
                  </a:lnTo>
                  <a:lnTo>
                    <a:pt x="17492" y="6197"/>
                  </a:lnTo>
                  <a:close/>
                  <a:moveTo>
                    <a:pt x="6055" y="9391"/>
                  </a:moveTo>
                  <a:lnTo>
                    <a:pt x="6055" y="16858"/>
                  </a:lnTo>
                  <a:lnTo>
                    <a:pt x="1133" y="16858"/>
                  </a:lnTo>
                  <a:lnTo>
                    <a:pt x="1133" y="13332"/>
                  </a:lnTo>
                  <a:lnTo>
                    <a:pt x="6055" y="9391"/>
                  </a:lnTo>
                  <a:close/>
                  <a:moveTo>
                    <a:pt x="7187" y="9141"/>
                  </a:moveTo>
                  <a:lnTo>
                    <a:pt x="11903" y="11568"/>
                  </a:lnTo>
                  <a:lnTo>
                    <a:pt x="11903" y="16858"/>
                  </a:lnTo>
                  <a:lnTo>
                    <a:pt x="7187" y="16858"/>
                  </a:lnTo>
                  <a:lnTo>
                    <a:pt x="7187" y="9141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17423"/>
                  </a:lnTo>
                  <a:cubicBezTo>
                    <a:pt x="1" y="17737"/>
                    <a:pt x="254" y="17991"/>
                    <a:pt x="565" y="17991"/>
                  </a:cubicBezTo>
                  <a:lnTo>
                    <a:pt x="18141" y="17991"/>
                  </a:lnTo>
                  <a:cubicBezTo>
                    <a:pt x="18455" y="17991"/>
                    <a:pt x="18706" y="17737"/>
                    <a:pt x="18706" y="17423"/>
                  </a:cubicBezTo>
                  <a:cubicBezTo>
                    <a:pt x="18706" y="17112"/>
                    <a:pt x="18455" y="16858"/>
                    <a:pt x="18141" y="16858"/>
                  </a:cubicBezTo>
                  <a:lnTo>
                    <a:pt x="13033" y="16858"/>
                  </a:lnTo>
                  <a:lnTo>
                    <a:pt x="13033" y="11457"/>
                  </a:lnTo>
                  <a:lnTo>
                    <a:pt x="16022" y="8467"/>
                  </a:lnTo>
                  <a:lnTo>
                    <a:pt x="17214" y="9660"/>
                  </a:lnTo>
                  <a:cubicBezTo>
                    <a:pt x="17329" y="9774"/>
                    <a:pt x="17471" y="9826"/>
                    <a:pt x="17611" y="9826"/>
                  </a:cubicBezTo>
                  <a:cubicBezTo>
                    <a:pt x="17874" y="9826"/>
                    <a:pt x="18129" y="9643"/>
                    <a:pt x="18175" y="9343"/>
                  </a:cubicBezTo>
                  <a:lnTo>
                    <a:pt x="18721" y="5608"/>
                  </a:lnTo>
                  <a:cubicBezTo>
                    <a:pt x="18771" y="5262"/>
                    <a:pt x="18501" y="4962"/>
                    <a:pt x="18164" y="4962"/>
                  </a:cubicBezTo>
                  <a:cubicBezTo>
                    <a:pt x="18137" y="4962"/>
                    <a:pt x="18109" y="4964"/>
                    <a:pt x="18081" y="4968"/>
                  </a:cubicBezTo>
                  <a:lnTo>
                    <a:pt x="14346" y="5514"/>
                  </a:lnTo>
                  <a:cubicBezTo>
                    <a:pt x="13887" y="5584"/>
                    <a:pt x="13700" y="6145"/>
                    <a:pt x="14029" y="6475"/>
                  </a:cubicBezTo>
                  <a:lnTo>
                    <a:pt x="15222" y="7667"/>
                  </a:lnTo>
                  <a:lnTo>
                    <a:pt x="12359" y="10530"/>
                  </a:lnTo>
                  <a:lnTo>
                    <a:pt x="6879" y="7710"/>
                  </a:lnTo>
                  <a:cubicBezTo>
                    <a:pt x="6867" y="7703"/>
                    <a:pt x="6855" y="7697"/>
                    <a:pt x="6846" y="7694"/>
                  </a:cubicBezTo>
                  <a:lnTo>
                    <a:pt x="6831" y="7688"/>
                  </a:lnTo>
                  <a:lnTo>
                    <a:pt x="6794" y="7673"/>
                  </a:lnTo>
                  <a:lnTo>
                    <a:pt x="6776" y="7670"/>
                  </a:lnTo>
                  <a:cubicBezTo>
                    <a:pt x="6767" y="7667"/>
                    <a:pt x="6755" y="7664"/>
                    <a:pt x="6743" y="7661"/>
                  </a:cubicBezTo>
                  <a:lnTo>
                    <a:pt x="6728" y="7658"/>
                  </a:lnTo>
                  <a:cubicBezTo>
                    <a:pt x="6713" y="7655"/>
                    <a:pt x="6695" y="7652"/>
                    <a:pt x="6680" y="7649"/>
                  </a:cubicBezTo>
                  <a:lnTo>
                    <a:pt x="6553" y="7649"/>
                  </a:lnTo>
                  <a:cubicBezTo>
                    <a:pt x="6541" y="7649"/>
                    <a:pt x="6526" y="7655"/>
                    <a:pt x="6514" y="7655"/>
                  </a:cubicBezTo>
                  <a:lnTo>
                    <a:pt x="6495" y="7661"/>
                  </a:lnTo>
                  <a:cubicBezTo>
                    <a:pt x="6483" y="7661"/>
                    <a:pt x="6474" y="7664"/>
                    <a:pt x="6465" y="7667"/>
                  </a:cubicBezTo>
                  <a:lnTo>
                    <a:pt x="6447" y="7673"/>
                  </a:lnTo>
                  <a:cubicBezTo>
                    <a:pt x="6432" y="7679"/>
                    <a:pt x="6417" y="7682"/>
                    <a:pt x="6405" y="7688"/>
                  </a:cubicBezTo>
                  <a:lnTo>
                    <a:pt x="6387" y="7697"/>
                  </a:lnTo>
                  <a:lnTo>
                    <a:pt x="6360" y="7710"/>
                  </a:lnTo>
                  <a:lnTo>
                    <a:pt x="6341" y="7719"/>
                  </a:lnTo>
                  <a:cubicBezTo>
                    <a:pt x="6332" y="7725"/>
                    <a:pt x="6323" y="7731"/>
                    <a:pt x="6314" y="7737"/>
                  </a:cubicBezTo>
                  <a:lnTo>
                    <a:pt x="6299" y="7746"/>
                  </a:lnTo>
                  <a:cubicBezTo>
                    <a:pt x="6287" y="7752"/>
                    <a:pt x="6275" y="7761"/>
                    <a:pt x="6266" y="7770"/>
                  </a:cubicBezTo>
                  <a:lnTo>
                    <a:pt x="6260" y="7776"/>
                  </a:lnTo>
                  <a:lnTo>
                    <a:pt x="1133" y="11879"/>
                  </a:lnTo>
                  <a:lnTo>
                    <a:pt x="1133" y="569"/>
                  </a:lnTo>
                  <a:cubicBezTo>
                    <a:pt x="1133" y="255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26D62-6ED4-FA41-940E-F579246B9A42}"/>
              </a:ext>
            </a:extLst>
          </p:cNvPr>
          <p:cNvGrpSpPr/>
          <p:nvPr/>
        </p:nvGrpSpPr>
        <p:grpSpPr>
          <a:xfrm>
            <a:off x="7119025" y="2140114"/>
            <a:ext cx="1408200" cy="1920621"/>
            <a:chOff x="7119025" y="2140114"/>
            <a:chExt cx="1408200" cy="1920621"/>
          </a:xfrm>
        </p:grpSpPr>
        <p:grpSp>
          <p:nvGrpSpPr>
            <p:cNvPr id="236" name="Google Shape;236;p21"/>
            <p:cNvGrpSpPr/>
            <p:nvPr/>
          </p:nvGrpSpPr>
          <p:grpSpPr>
            <a:xfrm>
              <a:off x="7119025" y="2140114"/>
              <a:ext cx="1408200" cy="1920621"/>
              <a:chOff x="7119025" y="2140114"/>
              <a:chExt cx="1408200" cy="1920621"/>
            </a:xfrm>
          </p:grpSpPr>
          <p:sp>
            <p:nvSpPr>
              <p:cNvPr id="237" name="Google Shape;237;p21"/>
              <p:cNvSpPr/>
              <p:nvPr/>
            </p:nvSpPr>
            <p:spPr>
              <a:xfrm rot="-5400000">
                <a:off x="7214985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21"/>
              <p:cNvSpPr txBox="1"/>
              <p:nvPr/>
            </p:nvSpPr>
            <p:spPr>
              <a:xfrm>
                <a:off x="7119025" y="3716335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Conclusion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  <p:cxnSp>
            <p:nvCxnSpPr>
              <p:cNvPr id="245" name="Google Shape;245;p21"/>
              <p:cNvCxnSpPr>
                <a:stCxn id="237" idx="1"/>
              </p:cNvCxnSpPr>
              <p:nvPr/>
            </p:nvCxnSpPr>
            <p:spPr>
              <a:xfrm>
                <a:off x="7822897" y="3355939"/>
                <a:ext cx="900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sp>
          <p:nvSpPr>
            <p:cNvPr id="58" name="Google Shape;637;p29">
              <a:extLst>
                <a:ext uri="{FF2B5EF4-FFF2-40B4-BE49-F238E27FC236}">
                  <a16:creationId xmlns:a16="http://schemas.microsoft.com/office/drawing/2014/main" id="{E7FFF5C2-8CCD-4916-A453-61D568D98ED9}"/>
                </a:ext>
              </a:extLst>
            </p:cNvPr>
            <p:cNvSpPr/>
            <p:nvPr/>
          </p:nvSpPr>
          <p:spPr>
            <a:xfrm>
              <a:off x="7618079" y="2571750"/>
              <a:ext cx="423043" cy="389193"/>
            </a:xfrm>
            <a:custGeom>
              <a:avLst/>
              <a:gdLst/>
              <a:ahLst/>
              <a:cxnLst/>
              <a:rect l="l" t="t" r="r" b="b"/>
              <a:pathLst>
                <a:path w="11910" h="10957" extrusionOk="0">
                  <a:moveTo>
                    <a:pt x="7325" y="654"/>
                  </a:moveTo>
                  <a:cubicBezTo>
                    <a:pt x="7412" y="654"/>
                    <a:pt x="7498" y="686"/>
                    <a:pt x="7561" y="749"/>
                  </a:cubicBezTo>
                  <a:lnTo>
                    <a:pt x="10995" y="4088"/>
                  </a:lnTo>
                  <a:cubicBezTo>
                    <a:pt x="11122" y="4246"/>
                    <a:pt x="11122" y="4466"/>
                    <a:pt x="10995" y="4592"/>
                  </a:cubicBezTo>
                  <a:lnTo>
                    <a:pt x="10082" y="5506"/>
                  </a:lnTo>
                  <a:lnTo>
                    <a:pt x="7404" y="2859"/>
                  </a:lnTo>
                  <a:cubicBezTo>
                    <a:pt x="7215" y="2670"/>
                    <a:pt x="6955" y="2576"/>
                    <a:pt x="6691" y="2576"/>
                  </a:cubicBezTo>
                  <a:cubicBezTo>
                    <a:pt x="6427" y="2576"/>
                    <a:pt x="6159" y="2670"/>
                    <a:pt x="5955" y="2859"/>
                  </a:cubicBezTo>
                  <a:lnTo>
                    <a:pt x="4978" y="3805"/>
                  </a:lnTo>
                  <a:cubicBezTo>
                    <a:pt x="4915" y="3868"/>
                    <a:pt x="4828" y="3899"/>
                    <a:pt x="4742" y="3899"/>
                  </a:cubicBezTo>
                  <a:cubicBezTo>
                    <a:pt x="4655" y="3899"/>
                    <a:pt x="4568" y="3868"/>
                    <a:pt x="4505" y="3805"/>
                  </a:cubicBezTo>
                  <a:cubicBezTo>
                    <a:pt x="4379" y="3679"/>
                    <a:pt x="4379" y="3458"/>
                    <a:pt x="4505" y="3332"/>
                  </a:cubicBezTo>
                  <a:lnTo>
                    <a:pt x="5955" y="1883"/>
                  </a:lnTo>
                  <a:lnTo>
                    <a:pt x="7089" y="749"/>
                  </a:lnTo>
                  <a:cubicBezTo>
                    <a:pt x="7152" y="686"/>
                    <a:pt x="7239" y="654"/>
                    <a:pt x="7325" y="654"/>
                  </a:cubicBezTo>
                  <a:close/>
                  <a:moveTo>
                    <a:pt x="2808" y="5183"/>
                  </a:moveTo>
                  <a:cubicBezTo>
                    <a:pt x="2899" y="5183"/>
                    <a:pt x="2993" y="5207"/>
                    <a:pt x="3056" y="5254"/>
                  </a:cubicBezTo>
                  <a:cubicBezTo>
                    <a:pt x="3151" y="5380"/>
                    <a:pt x="3151" y="5632"/>
                    <a:pt x="3056" y="5726"/>
                  </a:cubicBezTo>
                  <a:lnTo>
                    <a:pt x="2048" y="6735"/>
                  </a:lnTo>
                  <a:cubicBezTo>
                    <a:pt x="2001" y="6782"/>
                    <a:pt x="1914" y="6805"/>
                    <a:pt x="1824" y="6805"/>
                  </a:cubicBezTo>
                  <a:cubicBezTo>
                    <a:pt x="1733" y="6805"/>
                    <a:pt x="1639" y="6782"/>
                    <a:pt x="1576" y="6735"/>
                  </a:cubicBezTo>
                  <a:cubicBezTo>
                    <a:pt x="1449" y="6609"/>
                    <a:pt x="1449" y="6357"/>
                    <a:pt x="1576" y="6262"/>
                  </a:cubicBezTo>
                  <a:lnTo>
                    <a:pt x="2584" y="5254"/>
                  </a:lnTo>
                  <a:cubicBezTo>
                    <a:pt x="2631" y="5207"/>
                    <a:pt x="2718" y="5183"/>
                    <a:pt x="2808" y="5183"/>
                  </a:cubicBezTo>
                  <a:close/>
                  <a:moveTo>
                    <a:pt x="3785" y="6167"/>
                  </a:moveTo>
                  <a:cubicBezTo>
                    <a:pt x="3875" y="6167"/>
                    <a:pt x="3970" y="6199"/>
                    <a:pt x="4033" y="6262"/>
                  </a:cubicBezTo>
                  <a:cubicBezTo>
                    <a:pt x="4159" y="6357"/>
                    <a:pt x="4159" y="6609"/>
                    <a:pt x="4033" y="6735"/>
                  </a:cubicBezTo>
                  <a:lnTo>
                    <a:pt x="3056" y="7711"/>
                  </a:lnTo>
                  <a:cubicBezTo>
                    <a:pt x="2993" y="7774"/>
                    <a:pt x="2899" y="7806"/>
                    <a:pt x="2808" y="7806"/>
                  </a:cubicBezTo>
                  <a:cubicBezTo>
                    <a:pt x="2718" y="7806"/>
                    <a:pt x="2631" y="7774"/>
                    <a:pt x="2584" y="7711"/>
                  </a:cubicBezTo>
                  <a:cubicBezTo>
                    <a:pt x="2395" y="7554"/>
                    <a:pt x="2395" y="7365"/>
                    <a:pt x="2584" y="7239"/>
                  </a:cubicBezTo>
                  <a:lnTo>
                    <a:pt x="3560" y="6262"/>
                  </a:lnTo>
                  <a:cubicBezTo>
                    <a:pt x="3608" y="6199"/>
                    <a:pt x="3694" y="6167"/>
                    <a:pt x="3785" y="6167"/>
                  </a:cubicBezTo>
                  <a:close/>
                  <a:moveTo>
                    <a:pt x="4730" y="7113"/>
                  </a:moveTo>
                  <a:cubicBezTo>
                    <a:pt x="4821" y="7113"/>
                    <a:pt x="4915" y="7144"/>
                    <a:pt x="4978" y="7207"/>
                  </a:cubicBezTo>
                  <a:cubicBezTo>
                    <a:pt x="5073" y="7302"/>
                    <a:pt x="5073" y="7554"/>
                    <a:pt x="4978" y="7680"/>
                  </a:cubicBezTo>
                  <a:lnTo>
                    <a:pt x="4001" y="8656"/>
                  </a:lnTo>
                  <a:cubicBezTo>
                    <a:pt x="3938" y="8719"/>
                    <a:pt x="3844" y="8751"/>
                    <a:pt x="3749" y="8751"/>
                  </a:cubicBezTo>
                  <a:cubicBezTo>
                    <a:pt x="3655" y="8751"/>
                    <a:pt x="3560" y="8719"/>
                    <a:pt x="3497" y="8656"/>
                  </a:cubicBezTo>
                  <a:cubicBezTo>
                    <a:pt x="3403" y="8530"/>
                    <a:pt x="3403" y="8310"/>
                    <a:pt x="3497" y="8184"/>
                  </a:cubicBezTo>
                  <a:lnTo>
                    <a:pt x="4505" y="7207"/>
                  </a:lnTo>
                  <a:cubicBezTo>
                    <a:pt x="4553" y="7144"/>
                    <a:pt x="4639" y="7113"/>
                    <a:pt x="4730" y="7113"/>
                  </a:cubicBezTo>
                  <a:close/>
                  <a:moveTo>
                    <a:pt x="4100" y="969"/>
                  </a:moveTo>
                  <a:cubicBezTo>
                    <a:pt x="4190" y="969"/>
                    <a:pt x="4285" y="1001"/>
                    <a:pt x="4348" y="1064"/>
                  </a:cubicBezTo>
                  <a:lnTo>
                    <a:pt x="5041" y="1725"/>
                  </a:lnTo>
                  <a:lnTo>
                    <a:pt x="3938" y="2828"/>
                  </a:lnTo>
                  <a:cubicBezTo>
                    <a:pt x="3560" y="3206"/>
                    <a:pt x="3560" y="3899"/>
                    <a:pt x="3938" y="4277"/>
                  </a:cubicBezTo>
                  <a:cubicBezTo>
                    <a:pt x="4143" y="4482"/>
                    <a:pt x="4411" y="4584"/>
                    <a:pt x="4675" y="4584"/>
                  </a:cubicBezTo>
                  <a:cubicBezTo>
                    <a:pt x="4939" y="4584"/>
                    <a:pt x="5199" y="4482"/>
                    <a:pt x="5388" y="4277"/>
                  </a:cubicBezTo>
                  <a:lnTo>
                    <a:pt x="6396" y="3332"/>
                  </a:lnTo>
                  <a:cubicBezTo>
                    <a:pt x="6443" y="3269"/>
                    <a:pt x="6530" y="3238"/>
                    <a:pt x="6620" y="3238"/>
                  </a:cubicBezTo>
                  <a:cubicBezTo>
                    <a:pt x="6711" y="3238"/>
                    <a:pt x="6805" y="3269"/>
                    <a:pt x="6868" y="3332"/>
                  </a:cubicBezTo>
                  <a:lnTo>
                    <a:pt x="10334" y="6735"/>
                  </a:lnTo>
                  <a:cubicBezTo>
                    <a:pt x="10491" y="6829"/>
                    <a:pt x="10491" y="7113"/>
                    <a:pt x="10365" y="7239"/>
                  </a:cubicBezTo>
                  <a:cubicBezTo>
                    <a:pt x="10302" y="7302"/>
                    <a:pt x="10216" y="7333"/>
                    <a:pt x="10129" y="7333"/>
                  </a:cubicBezTo>
                  <a:cubicBezTo>
                    <a:pt x="10042" y="7333"/>
                    <a:pt x="9956" y="7302"/>
                    <a:pt x="9893" y="7239"/>
                  </a:cubicBezTo>
                  <a:lnTo>
                    <a:pt x="8444" y="5789"/>
                  </a:lnTo>
                  <a:cubicBezTo>
                    <a:pt x="8381" y="5726"/>
                    <a:pt x="8286" y="5695"/>
                    <a:pt x="8195" y="5695"/>
                  </a:cubicBezTo>
                  <a:cubicBezTo>
                    <a:pt x="8105" y="5695"/>
                    <a:pt x="8018" y="5726"/>
                    <a:pt x="7971" y="5789"/>
                  </a:cubicBezTo>
                  <a:cubicBezTo>
                    <a:pt x="7845" y="5884"/>
                    <a:pt x="7845" y="6136"/>
                    <a:pt x="7971" y="6262"/>
                  </a:cubicBezTo>
                  <a:lnTo>
                    <a:pt x="9420" y="7711"/>
                  </a:lnTo>
                  <a:cubicBezTo>
                    <a:pt x="9546" y="7837"/>
                    <a:pt x="9546" y="8058"/>
                    <a:pt x="9420" y="8184"/>
                  </a:cubicBezTo>
                  <a:cubicBezTo>
                    <a:pt x="9357" y="8247"/>
                    <a:pt x="9271" y="8278"/>
                    <a:pt x="9184" y="8278"/>
                  </a:cubicBezTo>
                  <a:cubicBezTo>
                    <a:pt x="9097" y="8278"/>
                    <a:pt x="9011" y="8247"/>
                    <a:pt x="8948" y="8184"/>
                  </a:cubicBezTo>
                  <a:lnTo>
                    <a:pt x="7498" y="6735"/>
                  </a:lnTo>
                  <a:cubicBezTo>
                    <a:pt x="7435" y="6672"/>
                    <a:pt x="7341" y="6640"/>
                    <a:pt x="7250" y="6640"/>
                  </a:cubicBezTo>
                  <a:cubicBezTo>
                    <a:pt x="7160" y="6640"/>
                    <a:pt x="7073" y="6672"/>
                    <a:pt x="7026" y="6735"/>
                  </a:cubicBezTo>
                  <a:cubicBezTo>
                    <a:pt x="6900" y="6829"/>
                    <a:pt x="6900" y="7081"/>
                    <a:pt x="7026" y="7176"/>
                  </a:cubicBezTo>
                  <a:lnTo>
                    <a:pt x="8475" y="8656"/>
                  </a:lnTo>
                  <a:cubicBezTo>
                    <a:pt x="8601" y="8751"/>
                    <a:pt x="8601" y="9003"/>
                    <a:pt x="8475" y="9129"/>
                  </a:cubicBezTo>
                  <a:cubicBezTo>
                    <a:pt x="8412" y="9176"/>
                    <a:pt x="8325" y="9200"/>
                    <a:pt x="8239" y="9200"/>
                  </a:cubicBezTo>
                  <a:cubicBezTo>
                    <a:pt x="8152" y="9200"/>
                    <a:pt x="8066" y="9176"/>
                    <a:pt x="8003" y="9129"/>
                  </a:cubicBezTo>
                  <a:lnTo>
                    <a:pt x="6459" y="7648"/>
                  </a:lnTo>
                  <a:cubicBezTo>
                    <a:pt x="6270" y="7459"/>
                    <a:pt x="6018" y="7396"/>
                    <a:pt x="5797" y="7396"/>
                  </a:cubicBezTo>
                  <a:cubicBezTo>
                    <a:pt x="5797" y="7144"/>
                    <a:pt x="5671" y="6924"/>
                    <a:pt x="5482" y="6735"/>
                  </a:cubicBezTo>
                  <a:cubicBezTo>
                    <a:pt x="5293" y="6514"/>
                    <a:pt x="5041" y="6451"/>
                    <a:pt x="4821" y="6388"/>
                  </a:cubicBezTo>
                  <a:cubicBezTo>
                    <a:pt x="4821" y="6167"/>
                    <a:pt x="4694" y="5947"/>
                    <a:pt x="4505" y="5726"/>
                  </a:cubicBezTo>
                  <a:cubicBezTo>
                    <a:pt x="4285" y="5537"/>
                    <a:pt x="4064" y="5474"/>
                    <a:pt x="3812" y="5411"/>
                  </a:cubicBezTo>
                  <a:cubicBezTo>
                    <a:pt x="3812" y="5191"/>
                    <a:pt x="3718" y="4939"/>
                    <a:pt x="3497" y="4750"/>
                  </a:cubicBezTo>
                  <a:cubicBezTo>
                    <a:pt x="3308" y="4561"/>
                    <a:pt x="3048" y="4466"/>
                    <a:pt x="2785" y="4466"/>
                  </a:cubicBezTo>
                  <a:cubicBezTo>
                    <a:pt x="2521" y="4466"/>
                    <a:pt x="2253" y="4561"/>
                    <a:pt x="2048" y="4750"/>
                  </a:cubicBezTo>
                  <a:lnTo>
                    <a:pt x="1544" y="5254"/>
                  </a:lnTo>
                  <a:lnTo>
                    <a:pt x="819" y="4561"/>
                  </a:lnTo>
                  <a:cubicBezTo>
                    <a:pt x="725" y="4435"/>
                    <a:pt x="725" y="4183"/>
                    <a:pt x="819" y="4088"/>
                  </a:cubicBezTo>
                  <a:lnTo>
                    <a:pt x="3875" y="1064"/>
                  </a:lnTo>
                  <a:cubicBezTo>
                    <a:pt x="3923" y="1001"/>
                    <a:pt x="4009" y="969"/>
                    <a:pt x="4100" y="969"/>
                  </a:cubicBezTo>
                  <a:close/>
                  <a:moveTo>
                    <a:pt x="5718" y="8089"/>
                  </a:moveTo>
                  <a:cubicBezTo>
                    <a:pt x="5805" y="8089"/>
                    <a:pt x="5892" y="8121"/>
                    <a:pt x="5955" y="8184"/>
                  </a:cubicBezTo>
                  <a:cubicBezTo>
                    <a:pt x="6081" y="8310"/>
                    <a:pt x="6081" y="8530"/>
                    <a:pt x="5955" y="8656"/>
                  </a:cubicBezTo>
                  <a:lnTo>
                    <a:pt x="4978" y="9633"/>
                  </a:lnTo>
                  <a:cubicBezTo>
                    <a:pt x="4915" y="9696"/>
                    <a:pt x="4821" y="9728"/>
                    <a:pt x="4730" y="9728"/>
                  </a:cubicBezTo>
                  <a:cubicBezTo>
                    <a:pt x="4639" y="9728"/>
                    <a:pt x="4553" y="9696"/>
                    <a:pt x="4505" y="9633"/>
                  </a:cubicBezTo>
                  <a:cubicBezTo>
                    <a:pt x="4379" y="9507"/>
                    <a:pt x="4379" y="9286"/>
                    <a:pt x="4505" y="9160"/>
                  </a:cubicBezTo>
                  <a:lnTo>
                    <a:pt x="5482" y="8184"/>
                  </a:lnTo>
                  <a:cubicBezTo>
                    <a:pt x="5545" y="8121"/>
                    <a:pt x="5632" y="8089"/>
                    <a:pt x="5718" y="8089"/>
                  </a:cubicBezTo>
                  <a:close/>
                  <a:moveTo>
                    <a:pt x="6616" y="8877"/>
                  </a:moveTo>
                  <a:lnTo>
                    <a:pt x="7467" y="9665"/>
                  </a:lnTo>
                  <a:cubicBezTo>
                    <a:pt x="7593" y="9759"/>
                    <a:pt x="7593" y="9980"/>
                    <a:pt x="7435" y="10106"/>
                  </a:cubicBezTo>
                  <a:cubicBezTo>
                    <a:pt x="7388" y="10169"/>
                    <a:pt x="7286" y="10200"/>
                    <a:pt x="7179" y="10200"/>
                  </a:cubicBezTo>
                  <a:cubicBezTo>
                    <a:pt x="7073" y="10200"/>
                    <a:pt x="6963" y="10169"/>
                    <a:pt x="6900" y="10106"/>
                  </a:cubicBezTo>
                  <a:lnTo>
                    <a:pt x="6207" y="9412"/>
                  </a:lnTo>
                  <a:lnTo>
                    <a:pt x="6427" y="9160"/>
                  </a:lnTo>
                  <a:cubicBezTo>
                    <a:pt x="6522" y="9097"/>
                    <a:pt x="6585" y="8971"/>
                    <a:pt x="6616" y="8877"/>
                  </a:cubicBezTo>
                  <a:close/>
                  <a:moveTo>
                    <a:pt x="7309" y="0"/>
                  </a:moveTo>
                  <a:cubicBezTo>
                    <a:pt x="7042" y="0"/>
                    <a:pt x="6774" y="103"/>
                    <a:pt x="6585" y="308"/>
                  </a:cubicBezTo>
                  <a:lnTo>
                    <a:pt x="5608" y="1284"/>
                  </a:lnTo>
                  <a:lnTo>
                    <a:pt x="4852" y="560"/>
                  </a:lnTo>
                  <a:cubicBezTo>
                    <a:pt x="4656" y="394"/>
                    <a:pt x="4409" y="307"/>
                    <a:pt x="4163" y="307"/>
                  </a:cubicBezTo>
                  <a:cubicBezTo>
                    <a:pt x="3897" y="307"/>
                    <a:pt x="3631" y="409"/>
                    <a:pt x="3434" y="623"/>
                  </a:cubicBezTo>
                  <a:lnTo>
                    <a:pt x="410" y="3647"/>
                  </a:lnTo>
                  <a:cubicBezTo>
                    <a:pt x="0" y="4025"/>
                    <a:pt x="0" y="4718"/>
                    <a:pt x="410" y="5096"/>
                  </a:cubicBezTo>
                  <a:lnTo>
                    <a:pt x="1103" y="5821"/>
                  </a:lnTo>
                  <a:cubicBezTo>
                    <a:pt x="725" y="6199"/>
                    <a:pt x="725" y="6829"/>
                    <a:pt x="1103" y="7239"/>
                  </a:cubicBezTo>
                  <a:cubicBezTo>
                    <a:pt x="1292" y="7428"/>
                    <a:pt x="1544" y="7491"/>
                    <a:pt x="1765" y="7554"/>
                  </a:cubicBezTo>
                  <a:cubicBezTo>
                    <a:pt x="1765" y="7774"/>
                    <a:pt x="1891" y="8026"/>
                    <a:pt x="2080" y="8215"/>
                  </a:cubicBezTo>
                  <a:cubicBezTo>
                    <a:pt x="2300" y="8404"/>
                    <a:pt x="2521" y="8499"/>
                    <a:pt x="2773" y="8530"/>
                  </a:cubicBezTo>
                  <a:cubicBezTo>
                    <a:pt x="2773" y="8751"/>
                    <a:pt x="2867" y="9003"/>
                    <a:pt x="3088" y="9192"/>
                  </a:cubicBezTo>
                  <a:cubicBezTo>
                    <a:pt x="3277" y="9381"/>
                    <a:pt x="3497" y="9475"/>
                    <a:pt x="3749" y="9507"/>
                  </a:cubicBezTo>
                  <a:cubicBezTo>
                    <a:pt x="3749" y="9759"/>
                    <a:pt x="3875" y="9980"/>
                    <a:pt x="4064" y="10169"/>
                  </a:cubicBezTo>
                  <a:cubicBezTo>
                    <a:pt x="4253" y="10373"/>
                    <a:pt x="4521" y="10476"/>
                    <a:pt x="4789" y="10476"/>
                  </a:cubicBezTo>
                  <a:cubicBezTo>
                    <a:pt x="5057" y="10476"/>
                    <a:pt x="5325" y="10373"/>
                    <a:pt x="5514" y="10169"/>
                  </a:cubicBezTo>
                  <a:lnTo>
                    <a:pt x="5766" y="9948"/>
                  </a:lnTo>
                  <a:lnTo>
                    <a:pt x="6459" y="10673"/>
                  </a:lnTo>
                  <a:cubicBezTo>
                    <a:pt x="6664" y="10862"/>
                    <a:pt x="6939" y="10956"/>
                    <a:pt x="7219" y="10956"/>
                  </a:cubicBezTo>
                  <a:cubicBezTo>
                    <a:pt x="7498" y="10956"/>
                    <a:pt x="7782" y="10862"/>
                    <a:pt x="8003" y="10673"/>
                  </a:cubicBezTo>
                  <a:cubicBezTo>
                    <a:pt x="8192" y="10452"/>
                    <a:pt x="8286" y="10232"/>
                    <a:pt x="8318" y="9980"/>
                  </a:cubicBezTo>
                  <a:cubicBezTo>
                    <a:pt x="8538" y="9980"/>
                    <a:pt x="8790" y="9885"/>
                    <a:pt x="8979" y="9665"/>
                  </a:cubicBezTo>
                  <a:cubicBezTo>
                    <a:pt x="9168" y="9475"/>
                    <a:pt x="9263" y="9255"/>
                    <a:pt x="9294" y="9003"/>
                  </a:cubicBezTo>
                  <a:cubicBezTo>
                    <a:pt x="9546" y="9003"/>
                    <a:pt x="9767" y="8877"/>
                    <a:pt x="9956" y="8688"/>
                  </a:cubicBezTo>
                  <a:cubicBezTo>
                    <a:pt x="10176" y="8499"/>
                    <a:pt x="10239" y="8247"/>
                    <a:pt x="10271" y="8026"/>
                  </a:cubicBezTo>
                  <a:cubicBezTo>
                    <a:pt x="10523" y="8026"/>
                    <a:pt x="10743" y="7900"/>
                    <a:pt x="10964" y="7711"/>
                  </a:cubicBezTo>
                  <a:cubicBezTo>
                    <a:pt x="11342" y="7302"/>
                    <a:pt x="11342" y="6640"/>
                    <a:pt x="10964" y="6262"/>
                  </a:cubicBezTo>
                  <a:lnTo>
                    <a:pt x="10680" y="5978"/>
                  </a:lnTo>
                  <a:lnTo>
                    <a:pt x="11594" y="5065"/>
                  </a:lnTo>
                  <a:cubicBezTo>
                    <a:pt x="11909" y="4687"/>
                    <a:pt x="11909" y="4057"/>
                    <a:pt x="11468" y="3647"/>
                  </a:cubicBezTo>
                  <a:lnTo>
                    <a:pt x="8034" y="308"/>
                  </a:lnTo>
                  <a:cubicBezTo>
                    <a:pt x="7845" y="103"/>
                    <a:pt x="7577" y="0"/>
                    <a:pt x="7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2E626E-DB28-364B-9DBF-9C5214B5FBAB}"/>
              </a:ext>
            </a:extLst>
          </p:cNvPr>
          <p:cNvGrpSpPr/>
          <p:nvPr/>
        </p:nvGrpSpPr>
        <p:grpSpPr>
          <a:xfrm>
            <a:off x="3903406" y="2140114"/>
            <a:ext cx="1372287" cy="1960836"/>
            <a:chOff x="3903406" y="2140114"/>
            <a:chExt cx="1372287" cy="1960836"/>
          </a:xfrm>
        </p:grpSpPr>
        <p:grpSp>
          <p:nvGrpSpPr>
            <p:cNvPr id="226" name="Google Shape;226;p21"/>
            <p:cNvGrpSpPr/>
            <p:nvPr/>
          </p:nvGrpSpPr>
          <p:grpSpPr>
            <a:xfrm>
              <a:off x="3903406" y="2140114"/>
              <a:ext cx="1372287" cy="1960836"/>
              <a:chOff x="3903406" y="2140114"/>
              <a:chExt cx="1372287" cy="1960836"/>
            </a:xfrm>
          </p:grpSpPr>
          <p:cxnSp>
            <p:nvCxnSpPr>
              <p:cNvPr id="227" name="Google Shape;227;p21"/>
              <p:cNvCxnSpPr>
                <a:stCxn id="228" idx="1"/>
              </p:cNvCxnSpPr>
              <p:nvPr/>
            </p:nvCxnSpPr>
            <p:spPr>
              <a:xfrm>
                <a:off x="4571810" y="3355939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8" name="Google Shape;228;p21"/>
              <p:cNvSpPr/>
              <p:nvPr/>
            </p:nvSpPr>
            <p:spPr>
              <a:xfrm rot="16200000">
                <a:off x="3963897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21"/>
              <p:cNvSpPr txBox="1"/>
              <p:nvPr/>
            </p:nvSpPr>
            <p:spPr>
              <a:xfrm>
                <a:off x="3903406" y="3712000"/>
                <a:ext cx="1372287" cy="388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Heuristiques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E95C57-C3B0-4A37-A4D8-461C15298856}"/>
                </a:ext>
              </a:extLst>
            </p:cNvPr>
            <p:cNvGrpSpPr/>
            <p:nvPr/>
          </p:nvGrpSpPr>
          <p:grpSpPr>
            <a:xfrm>
              <a:off x="4400909" y="2509962"/>
              <a:ext cx="377280" cy="414030"/>
              <a:chOff x="4400909" y="2509962"/>
              <a:chExt cx="377280" cy="414030"/>
            </a:xfrm>
          </p:grpSpPr>
          <p:sp>
            <p:nvSpPr>
              <p:cNvPr id="54" name="Google Shape;336;p23">
                <a:extLst>
                  <a:ext uri="{FF2B5EF4-FFF2-40B4-BE49-F238E27FC236}">
                    <a16:creationId xmlns:a16="http://schemas.microsoft.com/office/drawing/2014/main" id="{2E3BFD26-34B2-4C06-90EF-074F96D2F970}"/>
                  </a:ext>
                </a:extLst>
              </p:cNvPr>
              <p:cNvSpPr/>
              <p:nvPr/>
            </p:nvSpPr>
            <p:spPr>
              <a:xfrm>
                <a:off x="4400909" y="2509962"/>
                <a:ext cx="377280" cy="414030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41;p47">
                <a:extLst>
                  <a:ext uri="{FF2B5EF4-FFF2-40B4-BE49-F238E27FC236}">
                    <a16:creationId xmlns:a16="http://schemas.microsoft.com/office/drawing/2014/main" id="{B8A59199-9087-4363-8A26-1B2DD7DD06AB}"/>
                  </a:ext>
                </a:extLst>
              </p:cNvPr>
              <p:cNvSpPr/>
              <p:nvPr/>
            </p:nvSpPr>
            <p:spPr>
              <a:xfrm>
                <a:off x="4469405" y="2557320"/>
                <a:ext cx="210750" cy="199232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1442;p47">
                <a:extLst>
                  <a:ext uri="{FF2B5EF4-FFF2-40B4-BE49-F238E27FC236}">
                    <a16:creationId xmlns:a16="http://schemas.microsoft.com/office/drawing/2014/main" id="{6AFD63D1-676F-4E64-BB8A-C7FF49774CBD}"/>
                  </a:ext>
                </a:extLst>
              </p:cNvPr>
              <p:cNvSpPr/>
              <p:nvPr/>
            </p:nvSpPr>
            <p:spPr>
              <a:xfrm>
                <a:off x="4534324" y="2613774"/>
                <a:ext cx="74983" cy="75018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769FF2-0482-6142-B56B-4872DA689B22}"/>
              </a:ext>
            </a:extLst>
          </p:cNvPr>
          <p:cNvGrpSpPr/>
          <p:nvPr/>
        </p:nvGrpSpPr>
        <p:grpSpPr>
          <a:xfrm>
            <a:off x="1963973" y="1899353"/>
            <a:ext cx="1939424" cy="1953086"/>
            <a:chOff x="1963973" y="1899353"/>
            <a:chExt cx="1939424" cy="1953086"/>
          </a:xfrm>
        </p:grpSpPr>
        <p:grpSp>
          <p:nvGrpSpPr>
            <p:cNvPr id="196" name="Google Shape;196;p21"/>
            <p:cNvGrpSpPr/>
            <p:nvPr/>
          </p:nvGrpSpPr>
          <p:grpSpPr>
            <a:xfrm>
              <a:off x="1963973" y="1899353"/>
              <a:ext cx="1939424" cy="1953086"/>
              <a:chOff x="1963973" y="1899353"/>
              <a:chExt cx="1939424" cy="1953086"/>
            </a:xfrm>
          </p:grpSpPr>
          <p:cxnSp>
            <p:nvCxnSpPr>
              <p:cNvPr id="197" name="Google Shape;197;p21"/>
              <p:cNvCxnSpPr>
                <a:stCxn id="198" idx="3"/>
              </p:cNvCxnSpPr>
              <p:nvPr/>
            </p:nvCxnSpPr>
            <p:spPr>
              <a:xfrm rot="10800000">
                <a:off x="2946449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198" name="Google Shape;198;p21"/>
              <p:cNvSpPr/>
              <p:nvPr/>
            </p:nvSpPr>
            <p:spPr>
              <a:xfrm rot="16200000">
                <a:off x="233853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21"/>
              <p:cNvSpPr txBox="1"/>
              <p:nvPr/>
            </p:nvSpPr>
            <p:spPr>
              <a:xfrm>
                <a:off x="1963973" y="1899353"/>
                <a:ext cx="1939424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Modélisation du Jeu</a:t>
                </a:r>
              </a:p>
            </p:txBody>
          </p:sp>
        </p:grpSp>
        <p:sp>
          <p:nvSpPr>
            <p:cNvPr id="65" name="Google Shape;628;p29">
              <a:extLst>
                <a:ext uri="{FF2B5EF4-FFF2-40B4-BE49-F238E27FC236}">
                  <a16:creationId xmlns:a16="http://schemas.microsoft.com/office/drawing/2014/main" id="{BB6DF4AC-CD4D-41C3-B744-45073DEE9F25}"/>
                </a:ext>
              </a:extLst>
            </p:cNvPr>
            <p:cNvSpPr/>
            <p:nvPr/>
          </p:nvSpPr>
          <p:spPr>
            <a:xfrm>
              <a:off x="2748782" y="3079232"/>
              <a:ext cx="394968" cy="392845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99F513A-C2BD-7B4E-828C-8E82FA85F02B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017067" y="3324133"/>
            <a:ext cx="1572963" cy="1477576"/>
            <a:chOff x="3852855" y="487200"/>
            <a:chExt cx="1572963" cy="1477576"/>
          </a:xfrm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FE1A29-1F3F-41D4-BB4A-D0E461CE3EB7}"/>
              </a:ext>
            </a:extLst>
          </p:cNvPr>
          <p:cNvGrpSpPr/>
          <p:nvPr/>
        </p:nvGrpSpPr>
        <p:grpSpPr>
          <a:xfrm rot="10800000">
            <a:off x="513493" y="3430165"/>
            <a:ext cx="1572963" cy="1477576"/>
            <a:chOff x="3852855" y="487200"/>
            <a:chExt cx="1572963" cy="1477576"/>
          </a:xfrm>
        </p:grpSpPr>
        <p:sp>
          <p:nvSpPr>
            <p:cNvPr id="38" name="Google Shape;338;p23">
              <a:extLst>
                <a:ext uri="{FF2B5EF4-FFF2-40B4-BE49-F238E27FC236}">
                  <a16:creationId xmlns:a16="http://schemas.microsoft.com/office/drawing/2014/main" id="{9C1FEFF2-7852-462C-A0B1-99841E2C6AD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8;p23">
              <a:extLst>
                <a:ext uri="{FF2B5EF4-FFF2-40B4-BE49-F238E27FC236}">
                  <a16:creationId xmlns:a16="http://schemas.microsoft.com/office/drawing/2014/main" id="{16547E79-2772-4E56-94DB-7900330066A6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;p23">
              <a:extLst>
                <a:ext uri="{FF2B5EF4-FFF2-40B4-BE49-F238E27FC236}">
                  <a16:creationId xmlns:a16="http://schemas.microsoft.com/office/drawing/2014/main" id="{8330B256-802E-46DF-971D-55B85A0F823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8;p23">
              <a:extLst>
                <a:ext uri="{FF2B5EF4-FFF2-40B4-BE49-F238E27FC236}">
                  <a16:creationId xmlns:a16="http://schemas.microsoft.com/office/drawing/2014/main" id="{ED2B8F6C-378F-4BA4-B748-1BC9242A372F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23">
              <a:extLst>
                <a:ext uri="{FF2B5EF4-FFF2-40B4-BE49-F238E27FC236}">
                  <a16:creationId xmlns:a16="http://schemas.microsoft.com/office/drawing/2014/main" id="{A2D9898D-9551-4B46-92E1-02D2D00AB730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;p23">
              <a:extLst>
                <a:ext uri="{FF2B5EF4-FFF2-40B4-BE49-F238E27FC236}">
                  <a16:creationId xmlns:a16="http://schemas.microsoft.com/office/drawing/2014/main" id="{00D29350-7FB9-4263-93D8-115BAFC4FFFF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;p23">
              <a:extLst>
                <a:ext uri="{FF2B5EF4-FFF2-40B4-BE49-F238E27FC236}">
                  <a16:creationId xmlns:a16="http://schemas.microsoft.com/office/drawing/2014/main" id="{462C8345-0881-4357-BB35-7006CD79F2C7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0F489B-E7EB-4AAF-A2EA-632599F0F16C}"/>
              </a:ext>
            </a:extLst>
          </p:cNvPr>
          <p:cNvGrpSpPr/>
          <p:nvPr/>
        </p:nvGrpSpPr>
        <p:grpSpPr>
          <a:xfrm rot="4602707">
            <a:off x="362004" y="426817"/>
            <a:ext cx="1572963" cy="1477576"/>
            <a:chOff x="3852855" y="487200"/>
            <a:chExt cx="1572963" cy="1477576"/>
          </a:xfrm>
        </p:grpSpPr>
        <p:sp>
          <p:nvSpPr>
            <p:cNvPr id="55" name="Google Shape;338;p23">
              <a:extLst>
                <a:ext uri="{FF2B5EF4-FFF2-40B4-BE49-F238E27FC236}">
                  <a16:creationId xmlns:a16="http://schemas.microsoft.com/office/drawing/2014/main" id="{31295E21-45CF-42E6-B68A-39FC94003E75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38;p23">
              <a:extLst>
                <a:ext uri="{FF2B5EF4-FFF2-40B4-BE49-F238E27FC236}">
                  <a16:creationId xmlns:a16="http://schemas.microsoft.com/office/drawing/2014/main" id="{B155E418-952B-4633-BB0D-C440A44AE07A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38;p23">
              <a:extLst>
                <a:ext uri="{FF2B5EF4-FFF2-40B4-BE49-F238E27FC236}">
                  <a16:creationId xmlns:a16="http://schemas.microsoft.com/office/drawing/2014/main" id="{AD0396C6-6A4B-4D5B-B471-FAAFD6E70283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38;p23">
              <a:extLst>
                <a:ext uri="{FF2B5EF4-FFF2-40B4-BE49-F238E27FC236}">
                  <a16:creationId xmlns:a16="http://schemas.microsoft.com/office/drawing/2014/main" id="{59DD028D-0390-426A-91CA-3849E751E5E9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38;p23">
              <a:extLst>
                <a:ext uri="{FF2B5EF4-FFF2-40B4-BE49-F238E27FC236}">
                  <a16:creationId xmlns:a16="http://schemas.microsoft.com/office/drawing/2014/main" id="{44878473-0274-4362-86B1-81E0AEBF411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338;p23">
              <a:extLst>
                <a:ext uri="{FF2B5EF4-FFF2-40B4-BE49-F238E27FC236}">
                  <a16:creationId xmlns:a16="http://schemas.microsoft.com/office/drawing/2014/main" id="{453530B9-7B3C-4A8B-9849-AE02171448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338;p23">
              <a:extLst>
                <a:ext uri="{FF2B5EF4-FFF2-40B4-BE49-F238E27FC236}">
                  <a16:creationId xmlns:a16="http://schemas.microsoft.com/office/drawing/2014/main" id="{1B64E4F3-E021-4589-91B3-4245BE282DFE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181" y="2450755"/>
            <a:ext cx="4191619" cy="568294"/>
          </a:xfrm>
        </p:spPr>
        <p:txBody>
          <a:bodyPr/>
          <a:lstStyle/>
          <a:p>
            <a:r>
              <a:rPr lang="fr-FR" sz="4000" dirty="0"/>
              <a:t>MODÉLISATION DU JEU</a:t>
            </a:r>
          </a:p>
        </p:txBody>
      </p:sp>
      <p:sp>
        <p:nvSpPr>
          <p:cNvPr id="27" name="Google Shape;338;p23">
            <a:extLst>
              <a:ext uri="{FF2B5EF4-FFF2-40B4-BE49-F238E27FC236}">
                <a16:creationId xmlns:a16="http://schemas.microsoft.com/office/drawing/2014/main" id="{9AC3CE3C-FBB2-4FE5-80B6-A2B8A10A8C80}"/>
              </a:ext>
            </a:extLst>
          </p:cNvPr>
          <p:cNvSpPr/>
          <p:nvPr/>
        </p:nvSpPr>
        <p:spPr>
          <a:xfrm>
            <a:off x="7621134" y="65622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8;p23">
            <a:extLst>
              <a:ext uri="{FF2B5EF4-FFF2-40B4-BE49-F238E27FC236}">
                <a16:creationId xmlns:a16="http://schemas.microsoft.com/office/drawing/2014/main" id="{3980F649-10B4-4C14-8593-3B4E866E627F}"/>
              </a:ext>
            </a:extLst>
          </p:cNvPr>
          <p:cNvSpPr/>
          <p:nvPr/>
        </p:nvSpPr>
        <p:spPr>
          <a:xfrm>
            <a:off x="7167177" y="64484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38;p23">
            <a:extLst>
              <a:ext uri="{FF2B5EF4-FFF2-40B4-BE49-F238E27FC236}">
                <a16:creationId xmlns:a16="http://schemas.microsoft.com/office/drawing/2014/main" id="{90F6E328-36BF-4B82-A313-13787574814A}"/>
              </a:ext>
            </a:extLst>
          </p:cNvPr>
          <p:cNvSpPr/>
          <p:nvPr/>
        </p:nvSpPr>
        <p:spPr>
          <a:xfrm>
            <a:off x="7167177" y="107781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38;p23">
            <a:extLst>
              <a:ext uri="{FF2B5EF4-FFF2-40B4-BE49-F238E27FC236}">
                <a16:creationId xmlns:a16="http://schemas.microsoft.com/office/drawing/2014/main" id="{423FADE0-DE91-451F-A6AE-10C8AB7B7E10}"/>
              </a:ext>
            </a:extLst>
          </p:cNvPr>
          <p:cNvSpPr/>
          <p:nvPr/>
        </p:nvSpPr>
        <p:spPr>
          <a:xfrm>
            <a:off x="6794175" y="1457454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38;p23">
            <a:extLst>
              <a:ext uri="{FF2B5EF4-FFF2-40B4-BE49-F238E27FC236}">
                <a16:creationId xmlns:a16="http://schemas.microsoft.com/office/drawing/2014/main" id="{8E3F2921-9152-4840-9646-FC84491FB97F}"/>
              </a:ext>
            </a:extLst>
          </p:cNvPr>
          <p:cNvSpPr/>
          <p:nvPr/>
        </p:nvSpPr>
        <p:spPr>
          <a:xfrm>
            <a:off x="6794175" y="33480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38;p23">
            <a:extLst>
              <a:ext uri="{FF2B5EF4-FFF2-40B4-BE49-F238E27FC236}">
                <a16:creationId xmlns:a16="http://schemas.microsoft.com/office/drawing/2014/main" id="{0198FED8-45E2-49C6-A80B-65073AABB47A}"/>
              </a:ext>
            </a:extLst>
          </p:cNvPr>
          <p:cNvSpPr/>
          <p:nvPr/>
        </p:nvSpPr>
        <p:spPr>
          <a:xfrm>
            <a:off x="7609137" y="107918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38;p23">
            <a:extLst>
              <a:ext uri="{FF2B5EF4-FFF2-40B4-BE49-F238E27FC236}">
                <a16:creationId xmlns:a16="http://schemas.microsoft.com/office/drawing/2014/main" id="{CFE808AF-EAD0-4F2B-BDA4-4A8F52428353}"/>
              </a:ext>
            </a:extLst>
          </p:cNvPr>
          <p:cNvSpPr/>
          <p:nvPr/>
        </p:nvSpPr>
        <p:spPr>
          <a:xfrm>
            <a:off x="7994136" y="363431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65349" y="1363321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3374" y="160556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28;p29">
            <a:extLst>
              <a:ext uri="{FF2B5EF4-FFF2-40B4-BE49-F238E27FC236}">
                <a16:creationId xmlns:a16="http://schemas.microsoft.com/office/drawing/2014/main" id="{57D74C85-412C-4835-892B-6B8D6E52D817}"/>
              </a:ext>
            </a:extLst>
          </p:cNvPr>
          <p:cNvSpPr/>
          <p:nvPr/>
        </p:nvSpPr>
        <p:spPr>
          <a:xfrm>
            <a:off x="1590650" y="2374901"/>
            <a:ext cx="737293" cy="680719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2395" y="725"/>
                </a:moveTo>
                <a:cubicBezTo>
                  <a:pt x="2930" y="725"/>
                  <a:pt x="3403" y="1197"/>
                  <a:pt x="3403" y="1733"/>
                </a:cubicBezTo>
                <a:cubicBezTo>
                  <a:pt x="3403" y="2300"/>
                  <a:pt x="2930" y="2773"/>
                  <a:pt x="2395" y="2773"/>
                </a:cubicBezTo>
                <a:cubicBezTo>
                  <a:pt x="1828" y="2773"/>
                  <a:pt x="1355" y="2300"/>
                  <a:pt x="1355" y="1733"/>
                </a:cubicBezTo>
                <a:cubicBezTo>
                  <a:pt x="1355" y="1197"/>
                  <a:pt x="1828" y="725"/>
                  <a:pt x="2395" y="725"/>
                </a:cubicBezTo>
                <a:close/>
                <a:moveTo>
                  <a:pt x="10303" y="725"/>
                </a:moveTo>
                <a:lnTo>
                  <a:pt x="10303" y="6585"/>
                </a:lnTo>
                <a:lnTo>
                  <a:pt x="10334" y="6585"/>
                </a:lnTo>
                <a:cubicBezTo>
                  <a:pt x="10334" y="6774"/>
                  <a:pt x="10177" y="6931"/>
                  <a:pt x="9988" y="6931"/>
                </a:cubicBezTo>
                <a:lnTo>
                  <a:pt x="4789" y="6931"/>
                </a:lnTo>
                <a:lnTo>
                  <a:pt x="4789" y="5167"/>
                </a:lnTo>
                <a:cubicBezTo>
                  <a:pt x="4789" y="4253"/>
                  <a:pt x="4285" y="3434"/>
                  <a:pt x="3498" y="3025"/>
                </a:cubicBezTo>
                <a:cubicBezTo>
                  <a:pt x="3844" y="2710"/>
                  <a:pt x="4096" y="2237"/>
                  <a:pt x="4096" y="1733"/>
                </a:cubicBezTo>
                <a:cubicBezTo>
                  <a:pt x="4096" y="1355"/>
                  <a:pt x="3970" y="977"/>
                  <a:pt x="3718" y="725"/>
                </a:cubicBezTo>
                <a:close/>
                <a:moveTo>
                  <a:pt x="2710" y="3466"/>
                </a:moveTo>
                <a:cubicBezTo>
                  <a:pt x="3498" y="3623"/>
                  <a:pt x="4096" y="4316"/>
                  <a:pt x="4096" y="5167"/>
                </a:cubicBezTo>
                <a:lnTo>
                  <a:pt x="4096" y="7246"/>
                </a:lnTo>
                <a:cubicBezTo>
                  <a:pt x="4128" y="7435"/>
                  <a:pt x="3970" y="7593"/>
                  <a:pt x="3750" y="7593"/>
                </a:cubicBezTo>
                <a:cubicBezTo>
                  <a:pt x="3561" y="7593"/>
                  <a:pt x="3403" y="7750"/>
                  <a:pt x="3403" y="7971"/>
                </a:cubicBezTo>
                <a:lnTo>
                  <a:pt x="3403" y="10712"/>
                </a:lnTo>
                <a:cubicBezTo>
                  <a:pt x="3403" y="10901"/>
                  <a:pt x="3246" y="11058"/>
                  <a:pt x="3056" y="11058"/>
                </a:cubicBezTo>
                <a:lnTo>
                  <a:pt x="1670" y="11058"/>
                </a:lnTo>
                <a:cubicBezTo>
                  <a:pt x="1481" y="11058"/>
                  <a:pt x="1324" y="10901"/>
                  <a:pt x="1324" y="10712"/>
                </a:cubicBezTo>
                <a:lnTo>
                  <a:pt x="1324" y="7971"/>
                </a:lnTo>
                <a:cubicBezTo>
                  <a:pt x="1324" y="7750"/>
                  <a:pt x="1166" y="7593"/>
                  <a:pt x="977" y="7593"/>
                </a:cubicBezTo>
                <a:cubicBezTo>
                  <a:pt x="788" y="7593"/>
                  <a:pt x="631" y="7435"/>
                  <a:pt x="631" y="7246"/>
                </a:cubicBezTo>
                <a:lnTo>
                  <a:pt x="631" y="5167"/>
                </a:lnTo>
                <a:cubicBezTo>
                  <a:pt x="631" y="4316"/>
                  <a:pt x="1198" y="3623"/>
                  <a:pt x="1985" y="3466"/>
                </a:cubicBezTo>
                <a:lnTo>
                  <a:pt x="1985" y="5829"/>
                </a:lnTo>
                <a:cubicBezTo>
                  <a:pt x="1985" y="6018"/>
                  <a:pt x="2143" y="6175"/>
                  <a:pt x="2363" y="6175"/>
                </a:cubicBezTo>
                <a:cubicBezTo>
                  <a:pt x="2552" y="6175"/>
                  <a:pt x="2710" y="6018"/>
                  <a:pt x="2710" y="5829"/>
                </a:cubicBezTo>
                <a:lnTo>
                  <a:pt x="2710" y="3466"/>
                </a:lnTo>
                <a:close/>
                <a:moveTo>
                  <a:pt x="2395" y="0"/>
                </a:moveTo>
                <a:cubicBezTo>
                  <a:pt x="1450" y="0"/>
                  <a:pt x="694" y="756"/>
                  <a:pt x="694" y="1702"/>
                </a:cubicBezTo>
                <a:cubicBezTo>
                  <a:pt x="694" y="2206"/>
                  <a:pt x="946" y="2678"/>
                  <a:pt x="1292" y="2993"/>
                </a:cubicBezTo>
                <a:cubicBezTo>
                  <a:pt x="536" y="3403"/>
                  <a:pt x="1" y="4222"/>
                  <a:pt x="1" y="5136"/>
                </a:cubicBezTo>
                <a:lnTo>
                  <a:pt x="1" y="7215"/>
                </a:lnTo>
                <a:cubicBezTo>
                  <a:pt x="1" y="7656"/>
                  <a:pt x="253" y="8034"/>
                  <a:pt x="662" y="8192"/>
                </a:cubicBezTo>
                <a:lnTo>
                  <a:pt x="662" y="10649"/>
                </a:lnTo>
                <a:cubicBezTo>
                  <a:pt x="662" y="11184"/>
                  <a:pt x="1135" y="11657"/>
                  <a:pt x="1670" y="11657"/>
                </a:cubicBezTo>
                <a:lnTo>
                  <a:pt x="3056" y="11657"/>
                </a:lnTo>
                <a:cubicBezTo>
                  <a:pt x="3624" y="11657"/>
                  <a:pt x="4096" y="11184"/>
                  <a:pt x="4096" y="10649"/>
                </a:cubicBezTo>
                <a:lnTo>
                  <a:pt x="4096" y="8192"/>
                </a:lnTo>
                <a:cubicBezTo>
                  <a:pt x="4348" y="8065"/>
                  <a:pt x="4600" y="7876"/>
                  <a:pt x="4726" y="7561"/>
                </a:cubicBezTo>
                <a:lnTo>
                  <a:pt x="9988" y="7561"/>
                </a:lnTo>
                <a:cubicBezTo>
                  <a:pt x="10555" y="7561"/>
                  <a:pt x="11027" y="7089"/>
                  <a:pt x="11027" y="6553"/>
                </a:cubicBezTo>
                <a:lnTo>
                  <a:pt x="11027" y="662"/>
                </a:lnTo>
                <a:lnTo>
                  <a:pt x="11374" y="662"/>
                </a:lnTo>
                <a:cubicBezTo>
                  <a:pt x="11563" y="662"/>
                  <a:pt x="11720" y="504"/>
                  <a:pt x="11720" y="315"/>
                </a:cubicBezTo>
                <a:cubicBezTo>
                  <a:pt x="11720" y="158"/>
                  <a:pt x="11563" y="0"/>
                  <a:pt x="113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96FB37-6234-F143-9CF2-0CFD9733216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24610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MODÉLISATION DU JEU</a:t>
            </a:r>
          </a:p>
        </p:txBody>
      </p:sp>
      <p:sp>
        <p:nvSpPr>
          <p:cNvPr id="78" name="Google Shape;78;p18"/>
          <p:cNvSpPr txBox="1"/>
          <p:nvPr/>
        </p:nvSpPr>
        <p:spPr>
          <a:xfrm>
            <a:off x="324000" y="2015746"/>
            <a:ext cx="24529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●"/>
            </a:pP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Choix et initialisations</a:t>
            </a:r>
            <a:endParaRPr sz="13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96095-9605-E248-9CA9-C9DCD86AE94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659496C-6494-C740-849F-35ACE8E6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74" y="1583882"/>
            <a:ext cx="5203641" cy="2153231"/>
          </a:xfrm>
          <a:prstGeom prst="rect">
            <a:avLst/>
          </a:prstGeom>
        </p:spPr>
      </p:pic>
      <p:grpSp>
        <p:nvGrpSpPr>
          <p:cNvPr id="21" name="Google Shape;79;p18">
            <a:extLst>
              <a:ext uri="{FF2B5EF4-FFF2-40B4-BE49-F238E27FC236}">
                <a16:creationId xmlns:a16="http://schemas.microsoft.com/office/drawing/2014/main" id="{EC99B3CC-A59B-5747-9727-1738B7FE0BF9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2" name="Google Shape;80;p18">
              <a:extLst>
                <a:ext uri="{FF2B5EF4-FFF2-40B4-BE49-F238E27FC236}">
                  <a16:creationId xmlns:a16="http://schemas.microsoft.com/office/drawing/2014/main" id="{495B0EB8-F6FF-3C45-B402-C1C3F897C019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;p18">
              <a:extLst>
                <a:ext uri="{FF2B5EF4-FFF2-40B4-BE49-F238E27FC236}">
                  <a16:creationId xmlns:a16="http://schemas.microsoft.com/office/drawing/2014/main" id="{8E70496D-0AE8-BA49-89DE-4C81EBFE43C5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;p18">
              <a:extLst>
                <a:ext uri="{FF2B5EF4-FFF2-40B4-BE49-F238E27FC236}">
                  <a16:creationId xmlns:a16="http://schemas.microsoft.com/office/drawing/2014/main" id="{4652DA1E-005C-F945-B6D1-8AA9F24AE95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3;p18">
              <a:extLst>
                <a:ext uri="{FF2B5EF4-FFF2-40B4-BE49-F238E27FC236}">
                  <a16:creationId xmlns:a16="http://schemas.microsoft.com/office/drawing/2014/main" id="{7553AD57-86C3-644C-AD73-53FC06E4DF81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780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5"/>
            <a:ext cx="3860359" cy="101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Afficher le plateau 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Calculer les coups possibles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Retourner les pions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C46B0AF-86CB-DE45-BE48-2E7C9109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52" y="684588"/>
            <a:ext cx="2460250" cy="4048512"/>
          </a:xfrm>
          <a:prstGeom prst="rect">
            <a:avLst/>
          </a:prstGeom>
        </p:spPr>
      </p:pic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ABCE23-EF69-794D-9757-BEF87218B965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78760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4"/>
            <a:ext cx="3860359" cy="99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Reconnaître un état final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Trouver le gagnant et déclarer la fin de jeu</a:t>
            </a:r>
          </a:p>
          <a:p>
            <a:pPr marL="146050">
              <a:lnSpc>
                <a:spcPct val="115000"/>
              </a:lnSpc>
              <a:buClr>
                <a:schemeClr val="lt1"/>
              </a:buClr>
              <a:buSzPts val="1300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26CAFD-3923-EE4D-89A1-727B92731E06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03317-6E86-7844-A0FE-0F335AEF8DCE}"/>
              </a:ext>
            </a:extLst>
          </p:cNvPr>
          <p:cNvSpPr txBox="1"/>
          <p:nvPr/>
        </p:nvSpPr>
        <p:spPr>
          <a:xfrm>
            <a:off x="6098651" y="2202511"/>
            <a:ext cx="271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Insérer photo d’un état final</a:t>
            </a:r>
          </a:p>
        </p:txBody>
      </p:sp>
    </p:spTree>
    <p:extLst>
      <p:ext uri="{BB962C8B-B14F-4D97-AF65-F5344CB8AC3E}">
        <p14:creationId xmlns:p14="http://schemas.microsoft.com/office/powerpoint/2010/main" val="144285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HEURISTIQUES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5F31B-838E-4F6B-9653-165F2391F5BD}"/>
              </a:ext>
            </a:extLst>
          </p:cNvPr>
          <p:cNvGrpSpPr/>
          <p:nvPr/>
        </p:nvGrpSpPr>
        <p:grpSpPr>
          <a:xfrm>
            <a:off x="6218935" y="2472034"/>
            <a:ext cx="660497" cy="721217"/>
            <a:chOff x="4680155" y="3821729"/>
            <a:chExt cx="377280" cy="414030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4680155" y="3821729"/>
              <a:ext cx="377280" cy="414030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4745433" y="3892418"/>
              <a:ext cx="210750" cy="199232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4813316" y="3950612"/>
              <a:ext cx="74983" cy="75018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-5400000">
            <a:off x="3901679" y="119361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51159" y="139021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549435" y="1492114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29388" y="1492114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-5400000">
            <a:off x="3901679" y="239183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51159" y="258843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542291" y="2668907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MIN-MAX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29388" y="2690339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5" name="Google Shape;818;p33">
            <a:extLst>
              <a:ext uri="{FF2B5EF4-FFF2-40B4-BE49-F238E27FC236}">
                <a16:creationId xmlns:a16="http://schemas.microsoft.com/office/drawing/2014/main" id="{7D4CA308-6DBD-49CE-ADD3-46C012570F82}"/>
              </a:ext>
            </a:extLst>
          </p:cNvPr>
          <p:cNvSpPr/>
          <p:nvPr/>
        </p:nvSpPr>
        <p:spPr>
          <a:xfrm rot="-5400000">
            <a:off x="3901679" y="359006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19;p33">
            <a:extLst>
              <a:ext uri="{FF2B5EF4-FFF2-40B4-BE49-F238E27FC236}">
                <a16:creationId xmlns:a16="http://schemas.microsoft.com/office/drawing/2014/main" id="{8C4D87B3-15A5-42C4-90D6-4B2D5CEEC141}"/>
              </a:ext>
            </a:extLst>
          </p:cNvPr>
          <p:cNvSpPr/>
          <p:nvPr/>
        </p:nvSpPr>
        <p:spPr>
          <a:xfrm flipH="1">
            <a:off x="2251159" y="378666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Google Shape;820;p33">
            <a:extLst>
              <a:ext uri="{FF2B5EF4-FFF2-40B4-BE49-F238E27FC236}">
                <a16:creationId xmlns:a16="http://schemas.microsoft.com/office/drawing/2014/main" id="{AC215340-E0A6-4644-89FC-6925D16F4AFD}"/>
              </a:ext>
            </a:extLst>
          </p:cNvPr>
          <p:cNvSpPr txBox="1"/>
          <p:nvPr/>
        </p:nvSpPr>
        <p:spPr>
          <a:xfrm>
            <a:off x="2578011" y="3874275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8" name="Google Shape;821;p33">
            <a:extLst>
              <a:ext uri="{FF2B5EF4-FFF2-40B4-BE49-F238E27FC236}">
                <a16:creationId xmlns:a16="http://schemas.microsoft.com/office/drawing/2014/main" id="{81346B63-D1EE-497C-9992-C8A1BF5E37E0}"/>
              </a:ext>
            </a:extLst>
          </p:cNvPr>
          <p:cNvSpPr txBox="1"/>
          <p:nvPr/>
        </p:nvSpPr>
        <p:spPr>
          <a:xfrm>
            <a:off x="4029388" y="389417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39" name="Google Shape;822;p33">
            <a:extLst>
              <a:ext uri="{FF2B5EF4-FFF2-40B4-BE49-F238E27FC236}">
                <a16:creationId xmlns:a16="http://schemas.microsoft.com/office/drawing/2014/main" id="{7773E54F-DD80-402C-9A53-592EE82E3122}"/>
              </a:ext>
            </a:extLst>
          </p:cNvPr>
          <p:cNvGrpSpPr/>
          <p:nvPr/>
        </p:nvGrpSpPr>
        <p:grpSpPr>
          <a:xfrm>
            <a:off x="4920441" y="1656314"/>
            <a:ext cx="2372450" cy="2416625"/>
            <a:chOff x="6072800" y="1778000"/>
            <a:chExt cx="2372450" cy="2416625"/>
          </a:xfrm>
        </p:grpSpPr>
        <p:sp>
          <p:nvSpPr>
            <p:cNvPr id="40" name="Google Shape;823;p33">
              <a:extLst>
                <a:ext uri="{FF2B5EF4-FFF2-40B4-BE49-F238E27FC236}">
                  <a16:creationId xmlns:a16="http://schemas.microsoft.com/office/drawing/2014/main" id="{8147C8C5-A466-445F-90B9-B74D543479DB}"/>
                </a:ext>
              </a:extLst>
            </p:cNvPr>
            <p:cNvSpPr/>
            <p:nvPr/>
          </p:nvSpPr>
          <p:spPr>
            <a:xfrm rot="-5400000">
              <a:off x="6773175" y="2195650"/>
              <a:ext cx="1762800" cy="15813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1" name="Google Shape;824;p33">
              <a:extLst>
                <a:ext uri="{FF2B5EF4-FFF2-40B4-BE49-F238E27FC236}">
                  <a16:creationId xmlns:a16="http://schemas.microsoft.com/office/drawing/2014/main" id="{DB83566F-2B69-4F09-BE64-CE1302DC8D41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076400" y="2986325"/>
              <a:ext cx="787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Google Shape;825;p33">
              <a:extLst>
                <a:ext uri="{FF2B5EF4-FFF2-40B4-BE49-F238E27FC236}">
                  <a16:creationId xmlns:a16="http://schemas.microsoft.com/office/drawing/2014/main" id="{A3F7A473-4447-4857-A197-6A9278854283}"/>
                </a:ext>
              </a:extLst>
            </p:cNvPr>
            <p:cNvSpPr/>
            <p:nvPr/>
          </p:nvSpPr>
          <p:spPr>
            <a:xfrm>
              <a:off x="6072800" y="1778000"/>
              <a:ext cx="349025" cy="2416625"/>
            </a:xfrm>
            <a:custGeom>
              <a:avLst/>
              <a:gdLst/>
              <a:ahLst/>
              <a:cxnLst/>
              <a:rect l="l" t="t" r="r" b="b"/>
              <a:pathLst>
                <a:path w="13961" h="96665" extrusionOk="0">
                  <a:moveTo>
                    <a:pt x="0" y="0"/>
                  </a:moveTo>
                  <a:lnTo>
                    <a:pt x="13961" y="0"/>
                  </a:lnTo>
                  <a:lnTo>
                    <a:pt x="13961" y="96665"/>
                  </a:lnTo>
                  <a:lnTo>
                    <a:pt x="368" y="9666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47DD2BF-4133-B748-82E9-76CCB5EF9A1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681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87079DB7-421A-433A-907C-ABD522BCB27E}"/>
              </a:ext>
            </a:extLst>
          </p:cNvPr>
          <p:cNvSpPr/>
          <p:nvPr/>
        </p:nvSpPr>
        <p:spPr>
          <a:xfrm rot="-5400000">
            <a:off x="360737" y="260162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3B49F3E0-B35E-4C1F-BA33-C50FB11989A4}"/>
              </a:ext>
            </a:extLst>
          </p:cNvPr>
          <p:cNvSpPr/>
          <p:nvPr/>
        </p:nvSpPr>
        <p:spPr>
          <a:xfrm rot="10800000" flipH="1">
            <a:off x="1379387" y="456756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19A627DD-1D4F-45C6-B4C9-03564C1B8A31}"/>
              </a:ext>
            </a:extLst>
          </p:cNvPr>
          <p:cNvSpPr txBox="1"/>
          <p:nvPr/>
        </p:nvSpPr>
        <p:spPr>
          <a:xfrm>
            <a:off x="1433928" y="558656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3CBA1DE0-026A-4D4C-A045-86720F97EC26}"/>
              </a:ext>
            </a:extLst>
          </p:cNvPr>
          <p:cNvSpPr txBox="1"/>
          <p:nvPr/>
        </p:nvSpPr>
        <p:spPr>
          <a:xfrm>
            <a:off x="488446" y="55865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B23EC7F-5A89-424E-A0AC-08BF5C924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1583229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B35ABCE-6810-4A27-BF73-B0B51C82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2047384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7A287-1E8F-4E04-A790-F1909624C494}"/>
              </a:ext>
            </a:extLst>
          </p:cNvPr>
          <p:cNvSpPr txBox="1"/>
          <p:nvPr/>
        </p:nvSpPr>
        <p:spPr>
          <a:xfrm>
            <a:off x="1367862" y="1542509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B512-F0C0-4132-B6CF-D3D19DFCB207}"/>
              </a:ext>
            </a:extLst>
          </p:cNvPr>
          <p:cNvSpPr txBox="1"/>
          <p:nvPr/>
        </p:nvSpPr>
        <p:spPr>
          <a:xfrm>
            <a:off x="1379387" y="1990872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7120AE-29AC-4E47-9974-A01EE7F02288}"/>
              </a:ext>
            </a:extLst>
          </p:cNvPr>
          <p:cNvCxnSpPr/>
          <p:nvPr/>
        </p:nvCxnSpPr>
        <p:spPr>
          <a:xfrm>
            <a:off x="2682895" y="3358024"/>
            <a:ext cx="430653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8FA50-F4C0-4E7D-8710-68DB6C5E14E5}"/>
              </a:ext>
            </a:extLst>
          </p:cNvPr>
          <p:cNvCxnSpPr>
            <a:cxnSpLocks/>
          </p:cNvCxnSpPr>
          <p:nvPr/>
        </p:nvCxnSpPr>
        <p:spPr>
          <a:xfrm flipV="1">
            <a:off x="4823968" y="3273552"/>
            <a:ext cx="0" cy="2030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9BA0EF-659A-4804-BB1D-1BA934C64CC6}"/>
              </a:ext>
            </a:extLst>
          </p:cNvPr>
          <p:cNvSpPr txBox="1"/>
          <p:nvPr/>
        </p:nvSpPr>
        <p:spPr>
          <a:xfrm>
            <a:off x="5866382" y="2853149"/>
            <a:ext cx="1784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Player II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34A38-A901-4ADE-87F4-1DBCC4E6C931}"/>
              </a:ext>
            </a:extLst>
          </p:cNvPr>
          <p:cNvSpPr txBox="1"/>
          <p:nvPr/>
        </p:nvSpPr>
        <p:spPr>
          <a:xfrm>
            <a:off x="5756655" y="3441625"/>
            <a:ext cx="20038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Maximisant</a:t>
            </a:r>
            <a:r>
              <a:rPr lang="en-GB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981002-3B51-47E1-9EDB-48B5CCF22DE1}"/>
              </a:ext>
            </a:extLst>
          </p:cNvPr>
          <p:cNvSpPr txBox="1"/>
          <p:nvPr/>
        </p:nvSpPr>
        <p:spPr>
          <a:xfrm>
            <a:off x="2334533" y="2884400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</a:t>
            </a:r>
            <a:r>
              <a:rPr lang="en-GB" dirty="0" err="1"/>
              <a:t>Joueur</a:t>
            </a:r>
            <a:r>
              <a:rPr lang="en-GB" dirty="0"/>
              <a:t> II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3DEB9-7E6B-4534-AB93-514553B4D07F}"/>
              </a:ext>
            </a:extLst>
          </p:cNvPr>
          <p:cNvSpPr txBox="1"/>
          <p:nvPr/>
        </p:nvSpPr>
        <p:spPr>
          <a:xfrm>
            <a:off x="2334532" y="3404948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Minimisant</a:t>
            </a:r>
            <a:r>
              <a:rPr lang="en-GB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0F36E-6E03-43EA-ABA3-5831C53FDFBD}"/>
              </a:ext>
            </a:extLst>
          </p:cNvPr>
          <p:cNvSpPr txBox="1"/>
          <p:nvPr/>
        </p:nvSpPr>
        <p:spPr>
          <a:xfrm>
            <a:off x="4366768" y="290422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874517-6787-4A7D-AE19-3E77D4183E22}"/>
              </a:ext>
            </a:extLst>
          </p:cNvPr>
          <p:cNvGrpSpPr/>
          <p:nvPr/>
        </p:nvGrpSpPr>
        <p:grpSpPr>
          <a:xfrm rot="10800000">
            <a:off x="6485666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8D34E4E7-CCF1-4784-BCB7-B97C50A1A3C1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9185E6D7-87F5-4941-917F-61C932B40809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BBF7FABF-0770-471B-80CA-4E594EA7F5B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B2341259-1583-4760-BEDF-02ADBB50340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38;p23">
              <a:extLst>
                <a:ext uri="{FF2B5EF4-FFF2-40B4-BE49-F238E27FC236}">
                  <a16:creationId xmlns:a16="http://schemas.microsoft.com/office/drawing/2014/main" id="{B314398C-8419-4173-B741-2BB0FCB52144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38;p23">
              <a:extLst>
                <a:ext uri="{FF2B5EF4-FFF2-40B4-BE49-F238E27FC236}">
                  <a16:creationId xmlns:a16="http://schemas.microsoft.com/office/drawing/2014/main" id="{7AC74474-6C11-4ECC-A89A-20574E1924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38;p23">
              <a:extLst>
                <a:ext uri="{FF2B5EF4-FFF2-40B4-BE49-F238E27FC236}">
                  <a16:creationId xmlns:a16="http://schemas.microsoft.com/office/drawing/2014/main" id="{3AE73BA0-E45E-417C-9F19-7CC65097749B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F38AA10-D681-AB4C-80F5-9F992CC5E38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05250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4">
            <a:extLst>
              <a:ext uri="{FF2B5EF4-FFF2-40B4-BE49-F238E27FC236}">
                <a16:creationId xmlns:a16="http://schemas.microsoft.com/office/drawing/2014/main" id="{5ADB8F56-C5C8-44A5-951D-D9A65A4E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CCB1225B-63BF-4755-ADCE-DD7C6BA629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6664E6C7-F170-452E-A563-5E3CBEA87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3599AD79-5DA0-4479-B27E-39E89F091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5">
            <a:extLst>
              <a:ext uri="{FF2B5EF4-FFF2-40B4-BE49-F238E27FC236}">
                <a16:creationId xmlns:a16="http://schemas.microsoft.com/office/drawing/2014/main" id="{95C564E8-D529-43FF-BCA9-00EAD727AD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7329" y="889134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F50F5500-F38A-4975-B1F2-33A3551BF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8643" y="309642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5">
            <a:extLst>
              <a:ext uri="{FF2B5EF4-FFF2-40B4-BE49-F238E27FC236}">
                <a16:creationId xmlns:a16="http://schemas.microsoft.com/office/drawing/2014/main" id="{29166D24-223E-49D6-AB5F-48DD3D730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Line 5">
            <a:extLst>
              <a:ext uri="{FF2B5EF4-FFF2-40B4-BE49-F238E27FC236}">
                <a16:creationId xmlns:a16="http://schemas.microsoft.com/office/drawing/2014/main" id="{9BB26445-073C-4C37-AB7C-DB595FBD5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Line 11">
            <a:extLst>
              <a:ext uri="{FF2B5EF4-FFF2-40B4-BE49-F238E27FC236}">
                <a16:creationId xmlns:a16="http://schemas.microsoft.com/office/drawing/2014/main" id="{46A91F73-D53C-4279-8350-58049CC7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863DA01C-8ED8-4A33-984A-5AD8EB8E7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05DABDE5-1EA6-4906-921A-4261F2CC9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9D60F3E2-75CE-499D-8A49-01B80AC7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D8A9DE8D-6D65-4D11-A460-9A1488E9A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3396994E-AF7A-4A95-A950-28FAD052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39" name="Oval 15">
            <a:extLst>
              <a:ext uri="{FF2B5EF4-FFF2-40B4-BE49-F238E27FC236}">
                <a16:creationId xmlns:a16="http://schemas.microsoft.com/office/drawing/2014/main" id="{01B5E210-B7BB-45E0-833C-96098761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CE9F7575-37A2-4CAB-A4D0-49759195D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" name="Oval 10">
            <a:extLst>
              <a:ext uri="{FF2B5EF4-FFF2-40B4-BE49-F238E27FC236}">
                <a16:creationId xmlns:a16="http://schemas.microsoft.com/office/drawing/2014/main" id="{37923641-E39E-4785-B276-53C6151AF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FA88E849-75F0-4B5D-BC50-CA8AB36CF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E4702D46-81DF-4DF2-BF3B-1DB415EE3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Oval 15">
            <a:extLst>
              <a:ext uri="{FF2B5EF4-FFF2-40B4-BE49-F238E27FC236}">
                <a16:creationId xmlns:a16="http://schemas.microsoft.com/office/drawing/2014/main" id="{6EFCB0B4-E9CA-45CB-92EE-7CF6D4D2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72B4D56A-1DF7-42B7-9587-5EF3A349E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368C834F-D647-4450-83DA-6182F85C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593" y="4102893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2C4C04D7-4E84-4F70-9253-5AACBE09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24" y="4102893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5" name="Oval 8">
            <a:extLst>
              <a:ext uri="{FF2B5EF4-FFF2-40B4-BE49-F238E27FC236}">
                <a16:creationId xmlns:a16="http://schemas.microsoft.com/office/drawing/2014/main" id="{832896E5-B739-46A7-A1C1-6F3531C2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363" y="4107081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345AA32C-5130-45FC-9E15-3F78F8AA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53685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DA0B71F7-DA45-408C-8873-F707726C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53685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9" name="Text Box 23">
            <a:extLst>
              <a:ext uri="{FF2B5EF4-FFF2-40B4-BE49-F238E27FC236}">
                <a16:creationId xmlns:a16="http://schemas.microsoft.com/office/drawing/2014/main" id="{24FF31A0-BCC2-4EAD-B226-5E889A6A8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53685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20E57994-5E0F-4D26-B911-29BFE820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619" y="279983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8807F34-9343-4008-8864-4B7106C9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7" y="322479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" name="Text Box 23">
            <a:extLst>
              <a:ext uri="{FF2B5EF4-FFF2-40B4-BE49-F238E27FC236}">
                <a16:creationId xmlns:a16="http://schemas.microsoft.com/office/drawing/2014/main" id="{8027A5F0-DEDA-41D9-9AF1-9FDE13E2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663" y="322320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" name="Text Box 23">
            <a:extLst>
              <a:ext uri="{FF2B5EF4-FFF2-40B4-BE49-F238E27FC236}">
                <a16:creationId xmlns:a16="http://schemas.microsoft.com/office/drawing/2014/main" id="{01864D09-50F0-47BB-8F8B-49CBAA15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58" y="3223209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-3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4903E90B-7B8E-455F-99FB-46ADD0416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93" y="1204645"/>
            <a:ext cx="127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[X1,Y1,-3 ]</a:t>
            </a:r>
          </a:p>
        </p:txBody>
      </p:sp>
      <p:sp>
        <p:nvSpPr>
          <p:cNvPr id="65" name="Text Box 23">
            <a:extLst>
              <a:ext uri="{FF2B5EF4-FFF2-40B4-BE49-F238E27FC236}">
                <a16:creationId xmlns:a16="http://schemas.microsoft.com/office/drawing/2014/main" id="{0BE6FB23-0FB6-49B3-8C86-E57BD3ECF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76" y="1831405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[X2,Y2,1]</a:t>
            </a:r>
          </a:p>
        </p:txBody>
      </p:sp>
      <p:sp>
        <p:nvSpPr>
          <p:cNvPr id="66" name="Text Box 23">
            <a:extLst>
              <a:ext uri="{FF2B5EF4-FFF2-40B4-BE49-F238E27FC236}">
                <a16:creationId xmlns:a16="http://schemas.microsoft.com/office/drawing/2014/main" id="{DDFC7C08-CBA6-4BDA-8D35-EA4B2F1A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839" y="1797131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[X3,Y3,3]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35068472-FBD7-45DF-8D80-C7A985EE9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289" y="1797131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[X4,Y4,5]</a:t>
            </a:r>
          </a:p>
        </p:txBody>
      </p:sp>
      <p:sp>
        <p:nvSpPr>
          <p:cNvPr id="68" name="Text Box 23">
            <a:extLst>
              <a:ext uri="{FF2B5EF4-FFF2-40B4-BE49-F238E27FC236}">
                <a16:creationId xmlns:a16="http://schemas.microsoft.com/office/drawing/2014/main" id="{817DC4C0-9ECF-4C32-8CF2-3287757DA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9" y="25046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5915C6-8F9B-4144-B104-0F456E3524D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7613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0" grpId="0" animBg="1"/>
      <p:bldP spid="32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12" grpId="0" animBg="1"/>
      <p:bldP spid="13" grpId="0" animBg="1"/>
      <p:bldP spid="17" grpId="0" animBg="1"/>
      <p:bldP spid="19" grpId="0" animBg="1"/>
      <p:bldP spid="39" grpId="0" animBg="1"/>
      <p:bldP spid="50" grpId="0" animBg="1"/>
      <p:bldP spid="49" grpId="0" animBg="1"/>
      <p:bldP spid="51" grpId="0" animBg="1"/>
      <p:bldP spid="52" grpId="0" animBg="1"/>
      <p:bldP spid="11" grpId="0" animBg="1"/>
      <p:bldP spid="53" grpId="0" animBg="1"/>
      <p:bldP spid="54" grpId="0" animBg="1"/>
      <p:bldP spid="55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Tech Startup Infographics by Slidesgo">
  <a:themeElements>
    <a:clrScheme name="Simple Light">
      <a:dk1>
        <a:srgbClr val="000000"/>
      </a:dk1>
      <a:lt1>
        <a:srgbClr val="FFFFFF"/>
      </a:lt1>
      <a:dk2>
        <a:srgbClr val="88D3CE"/>
      </a:dk2>
      <a:lt2>
        <a:srgbClr val="423864"/>
      </a:lt2>
      <a:accent1>
        <a:srgbClr val="EFEFEF"/>
      </a:accent1>
      <a:accent2>
        <a:srgbClr val="D9D9D9"/>
      </a:accent2>
      <a:accent3>
        <a:srgbClr val="CCCCCC"/>
      </a:accent3>
      <a:accent4>
        <a:srgbClr val="78909C"/>
      </a:accent4>
      <a:accent5>
        <a:srgbClr val="C0FFFA"/>
      </a:accent5>
      <a:accent6>
        <a:srgbClr val="88D3CE"/>
      </a:accent6>
      <a:hlink>
        <a:srgbClr val="42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Affichage à l'écran (16:9)</PresentationFormat>
  <Paragraphs>139</Paragraphs>
  <Slides>19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Roboto</vt:lpstr>
      <vt:lpstr>Arial</vt:lpstr>
      <vt:lpstr>Squada One</vt:lpstr>
      <vt:lpstr>Roboto Condensed</vt:lpstr>
      <vt:lpstr>Tech Startup Infographics by Slidesgo</vt:lpstr>
      <vt:lpstr>PROJET ALIA OTHELLO</vt:lpstr>
      <vt:lpstr>Sommaire</vt:lpstr>
      <vt:lpstr>MODÉLISATION DU JEU</vt:lpstr>
      <vt:lpstr>MODÉLISATION DU JEU</vt:lpstr>
      <vt:lpstr>MODÉLISATION DU JEU</vt:lpstr>
      <vt:lpstr>MODÉLISATION DU JEU</vt:lpstr>
      <vt:lpstr>Présentation PowerPoint</vt:lpstr>
      <vt:lpstr>Présentation PowerPoint</vt:lpstr>
      <vt:lpstr>Présentation PowerPoint</vt:lpstr>
      <vt:lpstr>Evaluation du jeu</vt:lpstr>
      <vt:lpstr>AVANTAGES</vt:lpstr>
      <vt:lpstr>Présentation PowerPoint</vt:lpstr>
      <vt:lpstr>Présentation PowerPoint</vt:lpstr>
      <vt:lpstr>Sur 50 parties: 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ALIA OTHELLO</dc:title>
  <cp:lastModifiedBy>GUILLEVIC marie</cp:lastModifiedBy>
  <cp:revision>10</cp:revision>
  <dcterms:modified xsi:type="dcterms:W3CDTF">2021-11-09T10:19:11Z</dcterms:modified>
</cp:coreProperties>
</file>