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93" r:id="rId3"/>
    <p:sldId id="291" r:id="rId4"/>
    <p:sldId id="292" r:id="rId5"/>
    <p:sldId id="297" r:id="rId6"/>
    <p:sldId id="298" r:id="rId7"/>
    <p:sldId id="308" r:id="rId8"/>
    <p:sldId id="294" r:id="rId9"/>
    <p:sldId id="303" r:id="rId10"/>
    <p:sldId id="302" r:id="rId11"/>
    <p:sldId id="301" r:id="rId12"/>
    <p:sldId id="300" r:id="rId13"/>
    <p:sldId id="304" r:id="rId14"/>
    <p:sldId id="305" r:id="rId15"/>
    <p:sldId id="306" r:id="rId16"/>
    <p:sldId id="307" r:id="rId17"/>
    <p:sldId id="295" r:id="rId18"/>
    <p:sldId id="296" r:id="rId1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Condensed" panose="020F0502020204030204" pitchFamily="34" charset="0"/>
      <p:regular r:id="rId25"/>
      <p:bold r:id="rId26"/>
      <p:italic r:id="rId27"/>
      <p:boldItalic r:id="rId28"/>
    </p:embeddedFont>
    <p:embeddedFont>
      <p:font typeface="Squada One" panose="02000000000000000000" pitchFamily="2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7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2" autoAdjust="0"/>
    <p:restoredTop sz="94650"/>
  </p:normalViewPr>
  <p:slideViewPr>
    <p:cSldViewPr snapToGrid="0">
      <p:cViewPr varScale="1">
        <p:scale>
          <a:sx n="160" d="100"/>
          <a:sy n="160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c0161d78d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c0161d78d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acea22e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acea22e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8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acea22e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acea22e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82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acea22e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acea22e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20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772925" y="1515773"/>
            <a:ext cx="39147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772925" y="3145638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Char char="●"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ctrTitle"/>
          </p:nvPr>
        </p:nvSpPr>
        <p:spPr>
          <a:xfrm>
            <a:off x="4772925" y="1519154"/>
            <a:ext cx="3914700" cy="16551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PROJET ALIA</a:t>
            </a:r>
            <a:br>
              <a:rPr lang="fr-FR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fr-FR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OTHELLO</a:t>
            </a:r>
            <a:endParaRPr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5" name="Google Shape;65;p17"/>
          <p:cNvSpPr txBox="1">
            <a:spLocks noGrp="1"/>
          </p:cNvSpPr>
          <p:nvPr>
            <p:ph type="subTitle" idx="1"/>
          </p:nvPr>
        </p:nvSpPr>
        <p:spPr>
          <a:xfrm>
            <a:off x="4772925" y="3145638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solidFill>
                  <a:schemeClr val="lt1"/>
                </a:solidFill>
              </a:rPr>
              <a:t>Hexanôme 4132</a:t>
            </a:r>
            <a:endParaRPr i="1" dirty="0">
              <a:solidFill>
                <a:schemeClr val="lt1"/>
              </a:solidFill>
            </a:endParaRPr>
          </a:p>
        </p:txBody>
      </p:sp>
      <p:grpSp>
        <p:nvGrpSpPr>
          <p:cNvPr id="66" name="Google Shape;66;p17"/>
          <p:cNvGrpSpPr/>
          <p:nvPr/>
        </p:nvGrpSpPr>
        <p:grpSpPr>
          <a:xfrm>
            <a:off x="506550" y="410400"/>
            <a:ext cx="3971625" cy="4382799"/>
            <a:chOff x="506550" y="410400"/>
            <a:chExt cx="3971625" cy="4382799"/>
          </a:xfrm>
        </p:grpSpPr>
        <p:sp>
          <p:nvSpPr>
            <p:cNvPr id="67" name="Google Shape;67;p17"/>
            <p:cNvSpPr/>
            <p:nvPr/>
          </p:nvSpPr>
          <p:spPr>
            <a:xfrm rot="5400000">
              <a:off x="672236" y="910937"/>
              <a:ext cx="1877100" cy="1684025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7"/>
            <p:cNvSpPr/>
            <p:nvPr/>
          </p:nvSpPr>
          <p:spPr>
            <a:xfrm rot="5400000">
              <a:off x="2079321" y="1902215"/>
              <a:ext cx="1492584" cy="1339056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 rot="5400000">
              <a:off x="2781678" y="502369"/>
              <a:ext cx="1788465" cy="1604527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 rot="5400000">
              <a:off x="445176" y="2791095"/>
              <a:ext cx="1193329" cy="107058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 rot="5400000">
              <a:off x="2339702" y="2707474"/>
              <a:ext cx="2198825" cy="1972625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 rot="5400000">
              <a:off x="1195386" y="3251125"/>
              <a:ext cx="1494532" cy="134079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384678-078C-2E4F-8CC7-45B5D85E5650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>
            <a:extLst>
              <a:ext uri="{FF2B5EF4-FFF2-40B4-BE49-F238E27FC236}">
                <a16:creationId xmlns:a16="http://schemas.microsoft.com/office/drawing/2014/main" id="{E52C63FF-BB77-49A7-94F7-4FE075028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41" y="713582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" name="Line 11">
            <a:extLst>
              <a:ext uri="{FF2B5EF4-FFF2-40B4-BE49-F238E27FC236}">
                <a16:creationId xmlns:a16="http://schemas.microsoft.com/office/drawing/2014/main" id="{AD3293E0-8D65-463F-A784-D21297D177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0053" y="1629570"/>
            <a:ext cx="885032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" name="Line 18">
            <a:extLst>
              <a:ext uri="{FF2B5EF4-FFF2-40B4-BE49-F238E27FC236}">
                <a16:creationId xmlns:a16="http://schemas.microsoft.com/office/drawing/2014/main" id="{0E8EC81B-D106-4179-B12A-83F993E03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4" y="3163095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id="{7AC6949C-CE6F-458B-80BA-4A6F7D352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16" y="4171157"/>
            <a:ext cx="144463" cy="144463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id="{025A5C72-243C-4B93-A5E2-ABB11EFDE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6" y="4171157"/>
            <a:ext cx="144463" cy="144463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Oval 22">
            <a:extLst>
              <a:ext uri="{FF2B5EF4-FFF2-40B4-BE49-F238E27FC236}">
                <a16:creationId xmlns:a16="http://schemas.microsoft.com/office/drawing/2014/main" id="{671EE589-3949-44ED-A2ED-F8680ACE9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6" y="4171157"/>
            <a:ext cx="144463" cy="144463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Line 28">
            <a:extLst>
              <a:ext uri="{FF2B5EF4-FFF2-40B4-BE49-F238E27FC236}">
                <a16:creationId xmlns:a16="http://schemas.microsoft.com/office/drawing/2014/main" id="{4DFAD144-1049-40C2-B611-037EB70028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9048" y="3116265"/>
            <a:ext cx="360362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Line 29">
            <a:extLst>
              <a:ext uri="{FF2B5EF4-FFF2-40B4-BE49-F238E27FC236}">
                <a16:creationId xmlns:a16="http://schemas.microsoft.com/office/drawing/2014/main" id="{744217FF-B892-4FEB-8AC7-613ADC7B1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4" y="3090070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" name="Line 30">
            <a:extLst>
              <a:ext uri="{FF2B5EF4-FFF2-40B4-BE49-F238E27FC236}">
                <a16:creationId xmlns:a16="http://schemas.microsoft.com/office/drawing/2014/main" id="{3CC1DA54-8BE2-42A7-8588-B61022528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3872" y="3096420"/>
            <a:ext cx="358775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" name="Line 29">
            <a:extLst>
              <a:ext uri="{FF2B5EF4-FFF2-40B4-BE49-F238E27FC236}">
                <a16:creationId xmlns:a16="http://schemas.microsoft.com/office/drawing/2014/main" id="{E9973834-5B12-47B6-913A-2E54250F2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3" y="3090070"/>
            <a:ext cx="0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651CE2A9-EC70-4AAD-A9AE-39B8C8008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8280" y="929808"/>
            <a:ext cx="2303462" cy="648962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8D6BF042-5FA8-45F4-B9D7-0E978A041E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8598" y="929482"/>
            <a:ext cx="897739" cy="538656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345ED8BA-489F-48B2-B63E-5DB91CD21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4464" y="1637508"/>
            <a:ext cx="330988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27AEF491-928B-47AB-A119-B46F0CB6D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8115" y="1637507"/>
            <a:ext cx="915189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AF387703-7185-406C-91BE-14C3FDC77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4" y="1421330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1BAE9F8F-A5F9-48D9-9892-CBA9CCB76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2" y="1432419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5FD30974-CF77-497F-B020-F98215639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785" y="2882108"/>
            <a:ext cx="288925" cy="287337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62EB5A48-220C-4A77-8AE1-3BBDAF5EB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663" y="2866233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1" name="Line 5">
            <a:extLst>
              <a:ext uri="{FF2B5EF4-FFF2-40B4-BE49-F238E27FC236}">
                <a16:creationId xmlns:a16="http://schemas.microsoft.com/office/drawing/2014/main" id="{56E98B94-B8DF-441E-B7CB-B4983C058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112" y="929482"/>
            <a:ext cx="473075" cy="538656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Oval 10">
            <a:extLst>
              <a:ext uri="{FF2B5EF4-FFF2-40B4-BE49-F238E27FC236}">
                <a16:creationId xmlns:a16="http://schemas.microsoft.com/office/drawing/2014/main" id="{ED6409CA-B015-4B16-AC79-E58118345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993" y="1427379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6A48A3E5-A374-48ED-92F5-6B13541B0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9" y="713582"/>
            <a:ext cx="288139" cy="295576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4" name="Line 11">
            <a:extLst>
              <a:ext uri="{FF2B5EF4-FFF2-40B4-BE49-F238E27FC236}">
                <a16:creationId xmlns:a16="http://schemas.microsoft.com/office/drawing/2014/main" id="{0973286F-364B-4E3E-9087-A430C2C563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9984" y="1708667"/>
            <a:ext cx="216693" cy="1167884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A205F97B-7EBE-417D-AB0D-E4102CFE7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110" y="2868613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E268C363-AF06-4C37-A045-F9BD9BEBD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403" y="4108466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8" name="Oval 8">
            <a:extLst>
              <a:ext uri="{FF2B5EF4-FFF2-40B4-BE49-F238E27FC236}">
                <a16:creationId xmlns:a16="http://schemas.microsoft.com/office/drawing/2014/main" id="{82A3EAF7-3C67-419B-BE84-3B1B328FB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09" y="4110844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85FD9D89-A749-4EB9-A74E-E1104A77F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705" y="4127509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Text Box 23">
            <a:extLst>
              <a:ext uri="{FF2B5EF4-FFF2-40B4-BE49-F238E27FC236}">
                <a16:creationId xmlns:a16="http://schemas.microsoft.com/office/drawing/2014/main" id="{A9F0BCE7-FECA-4532-8349-BE1EDB935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477" y="4482301"/>
            <a:ext cx="2936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8</a:t>
            </a:r>
          </a:p>
        </p:txBody>
      </p:sp>
      <p:sp>
        <p:nvSpPr>
          <p:cNvPr id="31" name="Text Box 23">
            <a:extLst>
              <a:ext uri="{FF2B5EF4-FFF2-40B4-BE49-F238E27FC236}">
                <a16:creationId xmlns:a16="http://schemas.microsoft.com/office/drawing/2014/main" id="{B56563F9-024F-4363-B68B-DFEFB3452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3" y="4482302"/>
            <a:ext cx="282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>
                <a:solidFill>
                  <a:schemeClr val="bg1"/>
                </a:solidFill>
                <a:latin typeface="Squada One" panose="020B0604020202020204" charset="0"/>
              </a:defRPr>
            </a:lvl1pPr>
          </a:lstStyle>
          <a:p>
            <a:r>
              <a:rPr lang="sv-SE" altLang="en-US" dirty="0"/>
              <a:t>7</a:t>
            </a:r>
          </a:p>
        </p:txBody>
      </p:sp>
      <p:sp>
        <p:nvSpPr>
          <p:cNvPr id="32" name="Text Box 23">
            <a:extLst>
              <a:ext uri="{FF2B5EF4-FFF2-40B4-BE49-F238E27FC236}">
                <a16:creationId xmlns:a16="http://schemas.microsoft.com/office/drawing/2014/main" id="{793A731B-0AAA-48CB-B871-B6C7693BD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953" y="4482303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-1</a:t>
            </a:r>
          </a:p>
        </p:txBody>
      </p:sp>
      <p:sp>
        <p:nvSpPr>
          <p:cNvPr id="41" name="Line 5">
            <a:extLst>
              <a:ext uri="{FF2B5EF4-FFF2-40B4-BE49-F238E27FC236}">
                <a16:creationId xmlns:a16="http://schemas.microsoft.com/office/drawing/2014/main" id="{968CA8A9-03DD-460A-87F3-6D6AB130E1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6678" y="929482"/>
            <a:ext cx="2303462" cy="649288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" name="Oval 14">
            <a:extLst>
              <a:ext uri="{FF2B5EF4-FFF2-40B4-BE49-F238E27FC236}">
                <a16:creationId xmlns:a16="http://schemas.microsoft.com/office/drawing/2014/main" id="{8545C95F-F5B3-4283-964C-D657C19BA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058" y="2876551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6" name="Oval 8">
            <a:extLst>
              <a:ext uri="{FF2B5EF4-FFF2-40B4-BE49-F238E27FC236}">
                <a16:creationId xmlns:a16="http://schemas.microsoft.com/office/drawing/2014/main" id="{4BF305A4-1C81-4B96-93FF-A31FACCBA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16" y="1434307"/>
            <a:ext cx="288925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063474-B654-B041-AA7D-AA121BC5CE34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87349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>
            <a:extLst>
              <a:ext uri="{FF2B5EF4-FFF2-40B4-BE49-F238E27FC236}">
                <a16:creationId xmlns:a16="http://schemas.microsoft.com/office/drawing/2014/main" id="{E52C63FF-BB77-49A7-94F7-4FE075028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41" y="713582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" name="Line 11">
            <a:extLst>
              <a:ext uri="{FF2B5EF4-FFF2-40B4-BE49-F238E27FC236}">
                <a16:creationId xmlns:a16="http://schemas.microsoft.com/office/drawing/2014/main" id="{AD3293E0-8D65-463F-A784-D21297D177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0053" y="1629570"/>
            <a:ext cx="885032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" name="Line 18">
            <a:extLst>
              <a:ext uri="{FF2B5EF4-FFF2-40B4-BE49-F238E27FC236}">
                <a16:creationId xmlns:a16="http://schemas.microsoft.com/office/drawing/2014/main" id="{0E8EC81B-D106-4179-B12A-83F993E03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4" y="3163095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id="{7AC6949C-CE6F-458B-80BA-4A6F7D352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16" y="4171157"/>
            <a:ext cx="144463" cy="144463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id="{025A5C72-243C-4B93-A5E2-ABB11EFDE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6" y="4171157"/>
            <a:ext cx="144463" cy="144463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Oval 22">
            <a:extLst>
              <a:ext uri="{FF2B5EF4-FFF2-40B4-BE49-F238E27FC236}">
                <a16:creationId xmlns:a16="http://schemas.microsoft.com/office/drawing/2014/main" id="{671EE589-3949-44ED-A2ED-F8680ACE9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6" y="4171157"/>
            <a:ext cx="144463" cy="144463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Line 28">
            <a:extLst>
              <a:ext uri="{FF2B5EF4-FFF2-40B4-BE49-F238E27FC236}">
                <a16:creationId xmlns:a16="http://schemas.microsoft.com/office/drawing/2014/main" id="{4DFAD144-1049-40C2-B611-037EB70028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9048" y="3116265"/>
            <a:ext cx="360362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Line 29">
            <a:extLst>
              <a:ext uri="{FF2B5EF4-FFF2-40B4-BE49-F238E27FC236}">
                <a16:creationId xmlns:a16="http://schemas.microsoft.com/office/drawing/2014/main" id="{744217FF-B892-4FEB-8AC7-613ADC7B1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4" y="3090070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" name="Line 30">
            <a:extLst>
              <a:ext uri="{FF2B5EF4-FFF2-40B4-BE49-F238E27FC236}">
                <a16:creationId xmlns:a16="http://schemas.microsoft.com/office/drawing/2014/main" id="{3CC1DA54-8BE2-42A7-8588-B61022528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3872" y="3096420"/>
            <a:ext cx="358775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" name="Line 29">
            <a:extLst>
              <a:ext uri="{FF2B5EF4-FFF2-40B4-BE49-F238E27FC236}">
                <a16:creationId xmlns:a16="http://schemas.microsoft.com/office/drawing/2014/main" id="{E9973834-5B12-47B6-913A-2E54250F2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3" y="3090070"/>
            <a:ext cx="0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651CE2A9-EC70-4AAD-A9AE-39B8C8008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8280" y="929808"/>
            <a:ext cx="2303462" cy="648962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8D6BF042-5FA8-45F4-B9D7-0E978A041E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8598" y="929482"/>
            <a:ext cx="897739" cy="538656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345ED8BA-489F-48B2-B63E-5DB91CD21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4464" y="1637508"/>
            <a:ext cx="330988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27AEF491-928B-47AB-A119-B46F0CB6D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8115" y="1637507"/>
            <a:ext cx="915189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AF387703-7185-406C-91BE-14C3FDC77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4" y="1421330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1BAE9F8F-A5F9-48D9-9892-CBA9CCB76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2" y="1432419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5FD30974-CF77-497F-B020-F98215639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785" y="2882108"/>
            <a:ext cx="288925" cy="287337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62EB5A48-220C-4A77-8AE1-3BBDAF5EB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663" y="2866233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1" name="Line 5">
            <a:extLst>
              <a:ext uri="{FF2B5EF4-FFF2-40B4-BE49-F238E27FC236}">
                <a16:creationId xmlns:a16="http://schemas.microsoft.com/office/drawing/2014/main" id="{56E98B94-B8DF-441E-B7CB-B4983C058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112" y="929482"/>
            <a:ext cx="473075" cy="538656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Oval 10">
            <a:extLst>
              <a:ext uri="{FF2B5EF4-FFF2-40B4-BE49-F238E27FC236}">
                <a16:creationId xmlns:a16="http://schemas.microsoft.com/office/drawing/2014/main" id="{ED6409CA-B015-4B16-AC79-E58118345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993" y="1427379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6A48A3E5-A374-48ED-92F5-6B13541B0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9" y="713582"/>
            <a:ext cx="288139" cy="295576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4" name="Line 11">
            <a:extLst>
              <a:ext uri="{FF2B5EF4-FFF2-40B4-BE49-F238E27FC236}">
                <a16:creationId xmlns:a16="http://schemas.microsoft.com/office/drawing/2014/main" id="{0973286F-364B-4E3E-9087-A430C2C563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9984" y="1708667"/>
            <a:ext cx="216693" cy="1167884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A205F97B-7EBE-417D-AB0D-E4102CFE7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110" y="2868613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E268C363-AF06-4C37-A045-F9BD9BEBD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403" y="4108466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8" name="Oval 8">
            <a:extLst>
              <a:ext uri="{FF2B5EF4-FFF2-40B4-BE49-F238E27FC236}">
                <a16:creationId xmlns:a16="http://schemas.microsoft.com/office/drawing/2014/main" id="{82A3EAF7-3C67-419B-BE84-3B1B328FB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09" y="4110844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85FD9D89-A749-4EB9-A74E-E1104A77F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705" y="4127509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33" name="Text Box 23">
            <a:extLst>
              <a:ext uri="{FF2B5EF4-FFF2-40B4-BE49-F238E27FC236}">
                <a16:creationId xmlns:a16="http://schemas.microsoft.com/office/drawing/2014/main" id="{DECE4CE8-86A0-4F5D-BB63-13D4B0CFB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619" y="2831006"/>
            <a:ext cx="2936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8</a:t>
            </a:r>
          </a:p>
        </p:txBody>
      </p:sp>
      <p:sp>
        <p:nvSpPr>
          <p:cNvPr id="34" name="Text Box 23">
            <a:extLst>
              <a:ext uri="{FF2B5EF4-FFF2-40B4-BE49-F238E27FC236}">
                <a16:creationId xmlns:a16="http://schemas.microsoft.com/office/drawing/2014/main" id="{C998FB4E-C4B3-4BA5-A31E-EC4806A8F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7" y="3255967"/>
            <a:ext cx="2920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4</a:t>
            </a:r>
          </a:p>
        </p:txBody>
      </p:sp>
      <p:sp>
        <p:nvSpPr>
          <p:cNvPr id="35" name="Text Box 23">
            <a:extLst>
              <a:ext uri="{FF2B5EF4-FFF2-40B4-BE49-F238E27FC236}">
                <a16:creationId xmlns:a16="http://schemas.microsoft.com/office/drawing/2014/main" id="{BE17D24E-852B-4A55-9D70-E5E3C09D5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7663" y="3254382"/>
            <a:ext cx="2920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2</a:t>
            </a:r>
          </a:p>
        </p:txBody>
      </p:sp>
      <p:sp>
        <p:nvSpPr>
          <p:cNvPr id="41" name="Line 5">
            <a:extLst>
              <a:ext uri="{FF2B5EF4-FFF2-40B4-BE49-F238E27FC236}">
                <a16:creationId xmlns:a16="http://schemas.microsoft.com/office/drawing/2014/main" id="{968CA8A9-03DD-460A-87F3-6D6AB130E1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6678" y="929482"/>
            <a:ext cx="2303462" cy="649288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" name="Oval 14">
            <a:extLst>
              <a:ext uri="{FF2B5EF4-FFF2-40B4-BE49-F238E27FC236}">
                <a16:creationId xmlns:a16="http://schemas.microsoft.com/office/drawing/2014/main" id="{8545C95F-F5B3-4283-964C-D657C19BA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058" y="2876551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43" name="Text Box 23">
            <a:extLst>
              <a:ext uri="{FF2B5EF4-FFF2-40B4-BE49-F238E27FC236}">
                <a16:creationId xmlns:a16="http://schemas.microsoft.com/office/drawing/2014/main" id="{116E9E9F-F5B6-4B24-9D36-39D3A6178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058" y="3254382"/>
            <a:ext cx="394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-3</a:t>
            </a:r>
          </a:p>
        </p:txBody>
      </p:sp>
      <p:sp>
        <p:nvSpPr>
          <p:cNvPr id="26" name="Oval 8">
            <a:extLst>
              <a:ext uri="{FF2B5EF4-FFF2-40B4-BE49-F238E27FC236}">
                <a16:creationId xmlns:a16="http://schemas.microsoft.com/office/drawing/2014/main" id="{4BF305A4-1C81-4B96-93FF-A31FACCBA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16" y="1434307"/>
            <a:ext cx="288925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44" name="Text Box 23">
            <a:extLst>
              <a:ext uri="{FF2B5EF4-FFF2-40B4-BE49-F238E27FC236}">
                <a16:creationId xmlns:a16="http://schemas.microsoft.com/office/drawing/2014/main" id="{6A0BF41A-5862-48C8-A3CB-8B089C659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477" y="4460869"/>
            <a:ext cx="2936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8</a:t>
            </a:r>
          </a:p>
        </p:txBody>
      </p:sp>
      <p:sp>
        <p:nvSpPr>
          <p:cNvPr id="45" name="Text Box 23">
            <a:extLst>
              <a:ext uri="{FF2B5EF4-FFF2-40B4-BE49-F238E27FC236}">
                <a16:creationId xmlns:a16="http://schemas.microsoft.com/office/drawing/2014/main" id="{58250E1B-2C66-42E9-9512-43AE00A3F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3" y="4460870"/>
            <a:ext cx="282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>
                <a:solidFill>
                  <a:schemeClr val="bg1"/>
                </a:solidFill>
                <a:latin typeface="Squada One" panose="020B0604020202020204" charset="0"/>
              </a:defRPr>
            </a:lvl1pPr>
          </a:lstStyle>
          <a:p>
            <a:r>
              <a:rPr lang="sv-SE" altLang="en-US" dirty="0"/>
              <a:t>7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24B5DB26-BEF8-4EDE-93D8-290D83FA9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953" y="4460871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4AB9DF-C93B-C142-96CB-CCB7C0FFFDE0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6915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>
            <a:extLst>
              <a:ext uri="{FF2B5EF4-FFF2-40B4-BE49-F238E27FC236}">
                <a16:creationId xmlns:a16="http://schemas.microsoft.com/office/drawing/2014/main" id="{E52C63FF-BB77-49A7-94F7-4FE075028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41" y="713582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" name="Line 11">
            <a:extLst>
              <a:ext uri="{FF2B5EF4-FFF2-40B4-BE49-F238E27FC236}">
                <a16:creationId xmlns:a16="http://schemas.microsoft.com/office/drawing/2014/main" id="{AD3293E0-8D65-463F-A784-D21297D177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0053" y="1629570"/>
            <a:ext cx="885032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" name="Line 18">
            <a:extLst>
              <a:ext uri="{FF2B5EF4-FFF2-40B4-BE49-F238E27FC236}">
                <a16:creationId xmlns:a16="http://schemas.microsoft.com/office/drawing/2014/main" id="{0E8EC81B-D106-4179-B12A-83F993E03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4" y="3163095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id="{7AC6949C-CE6F-458B-80BA-4A6F7D352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16" y="4171157"/>
            <a:ext cx="144463" cy="144463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id="{025A5C72-243C-4B93-A5E2-ABB11EFDE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6" y="4171157"/>
            <a:ext cx="144463" cy="144463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Oval 22">
            <a:extLst>
              <a:ext uri="{FF2B5EF4-FFF2-40B4-BE49-F238E27FC236}">
                <a16:creationId xmlns:a16="http://schemas.microsoft.com/office/drawing/2014/main" id="{671EE589-3949-44ED-A2ED-F8680ACE9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6" y="4171157"/>
            <a:ext cx="144463" cy="144463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Line 28">
            <a:extLst>
              <a:ext uri="{FF2B5EF4-FFF2-40B4-BE49-F238E27FC236}">
                <a16:creationId xmlns:a16="http://schemas.microsoft.com/office/drawing/2014/main" id="{4DFAD144-1049-40C2-B611-037EB70028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9048" y="3116265"/>
            <a:ext cx="360362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Line 29">
            <a:extLst>
              <a:ext uri="{FF2B5EF4-FFF2-40B4-BE49-F238E27FC236}">
                <a16:creationId xmlns:a16="http://schemas.microsoft.com/office/drawing/2014/main" id="{744217FF-B892-4FEB-8AC7-613ADC7B1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4" y="3090070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" name="Line 30">
            <a:extLst>
              <a:ext uri="{FF2B5EF4-FFF2-40B4-BE49-F238E27FC236}">
                <a16:creationId xmlns:a16="http://schemas.microsoft.com/office/drawing/2014/main" id="{3CC1DA54-8BE2-42A7-8588-B61022528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3872" y="3096420"/>
            <a:ext cx="358775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" name="Line 29">
            <a:extLst>
              <a:ext uri="{FF2B5EF4-FFF2-40B4-BE49-F238E27FC236}">
                <a16:creationId xmlns:a16="http://schemas.microsoft.com/office/drawing/2014/main" id="{E9973834-5B12-47B6-913A-2E54250F2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3" y="3090070"/>
            <a:ext cx="0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651CE2A9-EC70-4AAD-A9AE-39B8C8008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8280" y="929808"/>
            <a:ext cx="2303462" cy="648962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8D6BF042-5FA8-45F4-B9D7-0E978A041E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8598" y="929482"/>
            <a:ext cx="897739" cy="538656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345ED8BA-489F-48B2-B63E-5DB91CD21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4464" y="1637508"/>
            <a:ext cx="330988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27AEF491-928B-47AB-A119-B46F0CB6D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8115" y="1637507"/>
            <a:ext cx="915189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AF387703-7185-406C-91BE-14C3FDC77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4" y="1421330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1BAE9F8F-A5F9-48D9-9892-CBA9CCB76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2" y="1432419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5FD30974-CF77-497F-B020-F98215639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785" y="2882108"/>
            <a:ext cx="288925" cy="287337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62EB5A48-220C-4A77-8AE1-3BBDAF5EB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663" y="2866233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1" name="Line 5">
            <a:extLst>
              <a:ext uri="{FF2B5EF4-FFF2-40B4-BE49-F238E27FC236}">
                <a16:creationId xmlns:a16="http://schemas.microsoft.com/office/drawing/2014/main" id="{56E98B94-B8DF-441E-B7CB-B4983C058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112" y="929482"/>
            <a:ext cx="473075" cy="538656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Oval 10">
            <a:extLst>
              <a:ext uri="{FF2B5EF4-FFF2-40B4-BE49-F238E27FC236}">
                <a16:creationId xmlns:a16="http://schemas.microsoft.com/office/drawing/2014/main" id="{ED6409CA-B015-4B16-AC79-E58118345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993" y="1427379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6A48A3E5-A374-48ED-92F5-6B13541B0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9" y="713582"/>
            <a:ext cx="288139" cy="295576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4" name="Line 11">
            <a:extLst>
              <a:ext uri="{FF2B5EF4-FFF2-40B4-BE49-F238E27FC236}">
                <a16:creationId xmlns:a16="http://schemas.microsoft.com/office/drawing/2014/main" id="{0973286F-364B-4E3E-9087-A430C2C563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9984" y="1708667"/>
            <a:ext cx="216693" cy="1167884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A205F97B-7EBE-417D-AB0D-E4102CFE7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110" y="2868613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E268C363-AF06-4C37-A045-F9BD9BEBD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403" y="4108466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8" name="Oval 8">
            <a:extLst>
              <a:ext uri="{FF2B5EF4-FFF2-40B4-BE49-F238E27FC236}">
                <a16:creationId xmlns:a16="http://schemas.microsoft.com/office/drawing/2014/main" id="{82A3EAF7-3C67-419B-BE84-3B1B328FB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09" y="4110844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85FD9D89-A749-4EB9-A74E-E1104A77F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705" y="4127509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33" name="Text Box 23">
            <a:extLst>
              <a:ext uri="{FF2B5EF4-FFF2-40B4-BE49-F238E27FC236}">
                <a16:creationId xmlns:a16="http://schemas.microsoft.com/office/drawing/2014/main" id="{DECE4CE8-86A0-4F5D-BB63-13D4B0CFB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619" y="2831006"/>
            <a:ext cx="2936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8</a:t>
            </a:r>
          </a:p>
        </p:txBody>
      </p:sp>
      <p:sp>
        <p:nvSpPr>
          <p:cNvPr id="36" name="Text Box 23">
            <a:extLst>
              <a:ext uri="{FF2B5EF4-FFF2-40B4-BE49-F238E27FC236}">
                <a16:creationId xmlns:a16="http://schemas.microsoft.com/office/drawing/2014/main" id="{F77176EA-2AE1-4266-AF14-686673868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550" y="1412082"/>
            <a:ext cx="394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-3</a:t>
            </a:r>
          </a:p>
        </p:txBody>
      </p:sp>
      <p:sp>
        <p:nvSpPr>
          <p:cNvPr id="41" name="Line 5">
            <a:extLst>
              <a:ext uri="{FF2B5EF4-FFF2-40B4-BE49-F238E27FC236}">
                <a16:creationId xmlns:a16="http://schemas.microsoft.com/office/drawing/2014/main" id="{968CA8A9-03DD-460A-87F3-6D6AB130E1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6678" y="929482"/>
            <a:ext cx="2303462" cy="649288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" name="Oval 14">
            <a:extLst>
              <a:ext uri="{FF2B5EF4-FFF2-40B4-BE49-F238E27FC236}">
                <a16:creationId xmlns:a16="http://schemas.microsoft.com/office/drawing/2014/main" id="{8545C95F-F5B3-4283-964C-D657C19BA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058" y="2876551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6" name="Oval 8">
            <a:extLst>
              <a:ext uri="{FF2B5EF4-FFF2-40B4-BE49-F238E27FC236}">
                <a16:creationId xmlns:a16="http://schemas.microsoft.com/office/drawing/2014/main" id="{4BF305A4-1C81-4B96-93FF-A31FACCBA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16" y="1434307"/>
            <a:ext cx="288925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44" name="Text Box 23">
            <a:extLst>
              <a:ext uri="{FF2B5EF4-FFF2-40B4-BE49-F238E27FC236}">
                <a16:creationId xmlns:a16="http://schemas.microsoft.com/office/drawing/2014/main" id="{F00EA1CA-05F5-4AB1-90A7-34BAE04D3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7" y="3227393"/>
            <a:ext cx="2920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4</a:t>
            </a:r>
          </a:p>
        </p:txBody>
      </p:sp>
      <p:sp>
        <p:nvSpPr>
          <p:cNvPr id="45" name="Text Box 23">
            <a:extLst>
              <a:ext uri="{FF2B5EF4-FFF2-40B4-BE49-F238E27FC236}">
                <a16:creationId xmlns:a16="http://schemas.microsoft.com/office/drawing/2014/main" id="{F547C9D8-BC68-4EC0-B292-784A8225E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7663" y="3225808"/>
            <a:ext cx="2920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2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C13B8A15-4B2A-4513-87DA-5F9D7271B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058" y="3225808"/>
            <a:ext cx="394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-3</a:t>
            </a:r>
          </a:p>
        </p:txBody>
      </p:sp>
      <p:sp>
        <p:nvSpPr>
          <p:cNvPr id="47" name="Text Box 23">
            <a:extLst>
              <a:ext uri="{FF2B5EF4-FFF2-40B4-BE49-F238E27FC236}">
                <a16:creationId xmlns:a16="http://schemas.microsoft.com/office/drawing/2014/main" id="{1F541E56-2718-4399-A6BB-2EF8AC25F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477" y="4389431"/>
            <a:ext cx="2936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8</a:t>
            </a:r>
          </a:p>
        </p:txBody>
      </p:sp>
      <p:sp>
        <p:nvSpPr>
          <p:cNvPr id="48" name="Text Box 23">
            <a:extLst>
              <a:ext uri="{FF2B5EF4-FFF2-40B4-BE49-F238E27FC236}">
                <a16:creationId xmlns:a16="http://schemas.microsoft.com/office/drawing/2014/main" id="{3082F7E5-15FE-4AB9-AA52-E2EE0E2A5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3" y="4389432"/>
            <a:ext cx="282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>
                <a:solidFill>
                  <a:schemeClr val="bg1"/>
                </a:solidFill>
                <a:latin typeface="Squada One" panose="020B0604020202020204" charset="0"/>
              </a:defRPr>
            </a:lvl1pPr>
          </a:lstStyle>
          <a:p>
            <a:r>
              <a:rPr lang="sv-SE" altLang="en-US" dirty="0"/>
              <a:t>7</a:t>
            </a:r>
          </a:p>
        </p:txBody>
      </p:sp>
      <p:sp>
        <p:nvSpPr>
          <p:cNvPr id="49" name="Text Box 23">
            <a:extLst>
              <a:ext uri="{FF2B5EF4-FFF2-40B4-BE49-F238E27FC236}">
                <a16:creationId xmlns:a16="http://schemas.microsoft.com/office/drawing/2014/main" id="{AD5F120E-0C5C-4724-BC8A-4569E592D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953" y="4389433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-1</a:t>
            </a:r>
          </a:p>
        </p:txBody>
      </p:sp>
      <p:sp>
        <p:nvSpPr>
          <p:cNvPr id="50" name="Text Box 23">
            <a:extLst>
              <a:ext uri="{FF2B5EF4-FFF2-40B4-BE49-F238E27FC236}">
                <a16:creationId xmlns:a16="http://schemas.microsoft.com/office/drawing/2014/main" id="{59F17B0D-2757-4C54-9D24-94AAAE368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609" y="1786409"/>
            <a:ext cx="2439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1</a:t>
            </a:r>
          </a:p>
        </p:txBody>
      </p:sp>
      <p:sp>
        <p:nvSpPr>
          <p:cNvPr id="51" name="Text Box 23">
            <a:extLst>
              <a:ext uri="{FF2B5EF4-FFF2-40B4-BE49-F238E27FC236}">
                <a16:creationId xmlns:a16="http://schemas.microsoft.com/office/drawing/2014/main" id="{B709B5AA-3922-4ED8-B208-1D52EFA60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2310" y="1786409"/>
            <a:ext cx="2904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3</a:t>
            </a:r>
          </a:p>
        </p:txBody>
      </p:sp>
      <p:sp>
        <p:nvSpPr>
          <p:cNvPr id="52" name="Text Box 23">
            <a:extLst>
              <a:ext uri="{FF2B5EF4-FFF2-40B4-BE49-F238E27FC236}">
                <a16:creationId xmlns:a16="http://schemas.microsoft.com/office/drawing/2014/main" id="{5E87FF6B-C4D4-4226-A458-078B36CF1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5708" y="1787994"/>
            <a:ext cx="2920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7918B1-2F9E-D141-8D6E-518C31E027E2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62464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>
            <a:extLst>
              <a:ext uri="{FF2B5EF4-FFF2-40B4-BE49-F238E27FC236}">
                <a16:creationId xmlns:a16="http://schemas.microsoft.com/office/drawing/2014/main" id="{E52C63FF-BB77-49A7-94F7-4FE075028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41" y="713582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" name="Line 11">
            <a:extLst>
              <a:ext uri="{FF2B5EF4-FFF2-40B4-BE49-F238E27FC236}">
                <a16:creationId xmlns:a16="http://schemas.microsoft.com/office/drawing/2014/main" id="{AD3293E0-8D65-463F-A784-D21297D177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0053" y="1629570"/>
            <a:ext cx="885032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" name="Line 18">
            <a:extLst>
              <a:ext uri="{FF2B5EF4-FFF2-40B4-BE49-F238E27FC236}">
                <a16:creationId xmlns:a16="http://schemas.microsoft.com/office/drawing/2014/main" id="{0E8EC81B-D106-4179-B12A-83F993E03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4" y="3163095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id="{7AC6949C-CE6F-458B-80BA-4A6F7D352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16" y="4171157"/>
            <a:ext cx="144463" cy="144463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id="{025A5C72-243C-4B93-A5E2-ABB11EFDE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6" y="4171157"/>
            <a:ext cx="144463" cy="144463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Oval 22">
            <a:extLst>
              <a:ext uri="{FF2B5EF4-FFF2-40B4-BE49-F238E27FC236}">
                <a16:creationId xmlns:a16="http://schemas.microsoft.com/office/drawing/2014/main" id="{671EE589-3949-44ED-A2ED-F8680ACE9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6" y="4171157"/>
            <a:ext cx="144463" cy="144463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Line 28">
            <a:extLst>
              <a:ext uri="{FF2B5EF4-FFF2-40B4-BE49-F238E27FC236}">
                <a16:creationId xmlns:a16="http://schemas.microsoft.com/office/drawing/2014/main" id="{4DFAD144-1049-40C2-B611-037EB70028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9048" y="3116265"/>
            <a:ext cx="360362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Line 29">
            <a:extLst>
              <a:ext uri="{FF2B5EF4-FFF2-40B4-BE49-F238E27FC236}">
                <a16:creationId xmlns:a16="http://schemas.microsoft.com/office/drawing/2014/main" id="{744217FF-B892-4FEB-8AC7-613ADC7B1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4" y="3090070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" name="Line 30">
            <a:extLst>
              <a:ext uri="{FF2B5EF4-FFF2-40B4-BE49-F238E27FC236}">
                <a16:creationId xmlns:a16="http://schemas.microsoft.com/office/drawing/2014/main" id="{3CC1DA54-8BE2-42A7-8588-B61022528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3872" y="3096420"/>
            <a:ext cx="358775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" name="Line 29">
            <a:extLst>
              <a:ext uri="{FF2B5EF4-FFF2-40B4-BE49-F238E27FC236}">
                <a16:creationId xmlns:a16="http://schemas.microsoft.com/office/drawing/2014/main" id="{E9973834-5B12-47B6-913A-2E54250F2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3" y="3090070"/>
            <a:ext cx="0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651CE2A9-EC70-4AAD-A9AE-39B8C8008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8280" y="929808"/>
            <a:ext cx="2303462" cy="648962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8D6BF042-5FA8-45F4-B9D7-0E978A041E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8598" y="929482"/>
            <a:ext cx="897739" cy="538656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345ED8BA-489F-48B2-B63E-5DB91CD21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4464" y="1637508"/>
            <a:ext cx="330988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27AEF491-928B-47AB-A119-B46F0CB6D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8115" y="1637507"/>
            <a:ext cx="915189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AF387703-7185-406C-91BE-14C3FDC77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4" y="1421330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1BAE9F8F-A5F9-48D9-9892-CBA9CCB76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2" y="1432419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5FD30974-CF77-497F-B020-F98215639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785" y="2882108"/>
            <a:ext cx="288925" cy="287337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62EB5A48-220C-4A77-8AE1-3BBDAF5EB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663" y="2866233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1" name="Line 5">
            <a:extLst>
              <a:ext uri="{FF2B5EF4-FFF2-40B4-BE49-F238E27FC236}">
                <a16:creationId xmlns:a16="http://schemas.microsoft.com/office/drawing/2014/main" id="{56E98B94-B8DF-441E-B7CB-B4983C058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112" y="929482"/>
            <a:ext cx="473075" cy="538656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Oval 10">
            <a:extLst>
              <a:ext uri="{FF2B5EF4-FFF2-40B4-BE49-F238E27FC236}">
                <a16:creationId xmlns:a16="http://schemas.microsoft.com/office/drawing/2014/main" id="{ED6409CA-B015-4B16-AC79-E58118345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993" y="1427379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6A48A3E5-A374-48ED-92F5-6B13541B0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9" y="713582"/>
            <a:ext cx="288139" cy="295576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4" name="Line 11">
            <a:extLst>
              <a:ext uri="{FF2B5EF4-FFF2-40B4-BE49-F238E27FC236}">
                <a16:creationId xmlns:a16="http://schemas.microsoft.com/office/drawing/2014/main" id="{0973286F-364B-4E3E-9087-A430C2C563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9984" y="1708667"/>
            <a:ext cx="216693" cy="1167884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A205F97B-7EBE-417D-AB0D-E4102CFE7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110" y="2868613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E268C363-AF06-4C37-A045-F9BD9BEBD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403" y="4108466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8" name="Oval 8">
            <a:extLst>
              <a:ext uri="{FF2B5EF4-FFF2-40B4-BE49-F238E27FC236}">
                <a16:creationId xmlns:a16="http://schemas.microsoft.com/office/drawing/2014/main" id="{82A3EAF7-3C67-419B-BE84-3B1B328FB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09" y="4110844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85FD9D89-A749-4EB9-A74E-E1104A77F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705" y="4127509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33" name="Text Box 23">
            <a:extLst>
              <a:ext uri="{FF2B5EF4-FFF2-40B4-BE49-F238E27FC236}">
                <a16:creationId xmlns:a16="http://schemas.microsoft.com/office/drawing/2014/main" id="{DECE4CE8-86A0-4F5D-BB63-13D4B0CFB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619" y="2831006"/>
            <a:ext cx="2936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8</a:t>
            </a:r>
          </a:p>
        </p:txBody>
      </p:sp>
      <p:sp>
        <p:nvSpPr>
          <p:cNvPr id="36" name="Text Box 23">
            <a:extLst>
              <a:ext uri="{FF2B5EF4-FFF2-40B4-BE49-F238E27FC236}">
                <a16:creationId xmlns:a16="http://schemas.microsoft.com/office/drawing/2014/main" id="{F77176EA-2AE1-4266-AF14-686673868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550" y="1412082"/>
            <a:ext cx="394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-3</a:t>
            </a:r>
          </a:p>
        </p:txBody>
      </p:sp>
      <p:sp>
        <p:nvSpPr>
          <p:cNvPr id="41" name="Line 5">
            <a:extLst>
              <a:ext uri="{FF2B5EF4-FFF2-40B4-BE49-F238E27FC236}">
                <a16:creationId xmlns:a16="http://schemas.microsoft.com/office/drawing/2014/main" id="{968CA8A9-03DD-460A-87F3-6D6AB130E1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6678" y="929482"/>
            <a:ext cx="2303462" cy="649288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" name="Oval 14">
            <a:extLst>
              <a:ext uri="{FF2B5EF4-FFF2-40B4-BE49-F238E27FC236}">
                <a16:creationId xmlns:a16="http://schemas.microsoft.com/office/drawing/2014/main" id="{8545C95F-F5B3-4283-964C-D657C19BA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058" y="2876551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26" name="Oval 8">
            <a:extLst>
              <a:ext uri="{FF2B5EF4-FFF2-40B4-BE49-F238E27FC236}">
                <a16:creationId xmlns:a16="http://schemas.microsoft.com/office/drawing/2014/main" id="{4BF305A4-1C81-4B96-93FF-A31FACCBA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16" y="1434307"/>
            <a:ext cx="288925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44" name="Text Box 23">
            <a:extLst>
              <a:ext uri="{FF2B5EF4-FFF2-40B4-BE49-F238E27FC236}">
                <a16:creationId xmlns:a16="http://schemas.microsoft.com/office/drawing/2014/main" id="{F00EA1CA-05F5-4AB1-90A7-34BAE04D3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7" y="3227393"/>
            <a:ext cx="2920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4</a:t>
            </a:r>
          </a:p>
        </p:txBody>
      </p:sp>
      <p:sp>
        <p:nvSpPr>
          <p:cNvPr id="45" name="Text Box 23">
            <a:extLst>
              <a:ext uri="{FF2B5EF4-FFF2-40B4-BE49-F238E27FC236}">
                <a16:creationId xmlns:a16="http://schemas.microsoft.com/office/drawing/2014/main" id="{F547C9D8-BC68-4EC0-B292-784A8225E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7663" y="3225808"/>
            <a:ext cx="2920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2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C13B8A15-4B2A-4513-87DA-5F9D7271B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058" y="3225808"/>
            <a:ext cx="394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-3</a:t>
            </a:r>
          </a:p>
        </p:txBody>
      </p:sp>
      <p:sp>
        <p:nvSpPr>
          <p:cNvPr id="47" name="Text Box 23">
            <a:extLst>
              <a:ext uri="{FF2B5EF4-FFF2-40B4-BE49-F238E27FC236}">
                <a16:creationId xmlns:a16="http://schemas.microsoft.com/office/drawing/2014/main" id="{1F541E56-2718-4399-A6BB-2EF8AC25F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477" y="4389431"/>
            <a:ext cx="2936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8</a:t>
            </a:r>
          </a:p>
        </p:txBody>
      </p:sp>
      <p:sp>
        <p:nvSpPr>
          <p:cNvPr id="48" name="Text Box 23">
            <a:extLst>
              <a:ext uri="{FF2B5EF4-FFF2-40B4-BE49-F238E27FC236}">
                <a16:creationId xmlns:a16="http://schemas.microsoft.com/office/drawing/2014/main" id="{3082F7E5-15FE-4AB9-AA52-E2EE0E2A5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3" y="4389432"/>
            <a:ext cx="282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>
                <a:solidFill>
                  <a:schemeClr val="bg1"/>
                </a:solidFill>
                <a:latin typeface="Squada One" panose="020B0604020202020204" charset="0"/>
              </a:defRPr>
            </a:lvl1pPr>
          </a:lstStyle>
          <a:p>
            <a:r>
              <a:rPr lang="sv-SE" altLang="en-US" dirty="0"/>
              <a:t>7</a:t>
            </a:r>
          </a:p>
        </p:txBody>
      </p:sp>
      <p:sp>
        <p:nvSpPr>
          <p:cNvPr id="49" name="Text Box 23">
            <a:extLst>
              <a:ext uri="{FF2B5EF4-FFF2-40B4-BE49-F238E27FC236}">
                <a16:creationId xmlns:a16="http://schemas.microsoft.com/office/drawing/2014/main" id="{AD5F120E-0C5C-4724-BC8A-4569E592D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953" y="4389433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-1</a:t>
            </a:r>
          </a:p>
        </p:txBody>
      </p:sp>
      <p:sp>
        <p:nvSpPr>
          <p:cNvPr id="50" name="Text Box 23">
            <a:extLst>
              <a:ext uri="{FF2B5EF4-FFF2-40B4-BE49-F238E27FC236}">
                <a16:creationId xmlns:a16="http://schemas.microsoft.com/office/drawing/2014/main" id="{59F17B0D-2757-4C54-9D24-94AAAE368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609" y="1786409"/>
            <a:ext cx="2439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1</a:t>
            </a:r>
          </a:p>
        </p:txBody>
      </p:sp>
      <p:sp>
        <p:nvSpPr>
          <p:cNvPr id="51" name="Text Box 23">
            <a:extLst>
              <a:ext uri="{FF2B5EF4-FFF2-40B4-BE49-F238E27FC236}">
                <a16:creationId xmlns:a16="http://schemas.microsoft.com/office/drawing/2014/main" id="{B709B5AA-3922-4ED8-B208-1D52EFA60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2310" y="1786409"/>
            <a:ext cx="2904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3</a:t>
            </a:r>
          </a:p>
        </p:txBody>
      </p:sp>
      <p:sp>
        <p:nvSpPr>
          <p:cNvPr id="52" name="Text Box 23">
            <a:extLst>
              <a:ext uri="{FF2B5EF4-FFF2-40B4-BE49-F238E27FC236}">
                <a16:creationId xmlns:a16="http://schemas.microsoft.com/office/drawing/2014/main" id="{5E87FF6B-C4D4-4226-A458-078B36CF1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5708" y="1786886"/>
            <a:ext cx="2920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5</a:t>
            </a:r>
          </a:p>
        </p:txBody>
      </p:sp>
      <p:sp>
        <p:nvSpPr>
          <p:cNvPr id="43" name="Text Box 23">
            <a:extLst>
              <a:ext uri="{FF2B5EF4-FFF2-40B4-BE49-F238E27FC236}">
                <a16:creationId xmlns:a16="http://schemas.microsoft.com/office/drawing/2014/main" id="{9F30FD6A-41EA-457B-92D2-7817BC79E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174" y="228408"/>
            <a:ext cx="2920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Squada One" panose="020B0604020202020204" charset="0"/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42D3CE-1C22-5B44-99EE-A86C083F84B8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864108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4">
            <a:extLst>
              <a:ext uri="{FF2B5EF4-FFF2-40B4-BE49-F238E27FC236}">
                <a16:creationId xmlns:a16="http://schemas.microsoft.com/office/drawing/2014/main" id="{5ADB8F56-C5C8-44A5-951D-D9A65A4ED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41" y="713582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7C5B3A0E-5151-4F0E-9E69-B9D76737A2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6679" y="929482"/>
            <a:ext cx="2303462" cy="64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CCB1225B-63BF-4755-ADCE-DD7C6BA629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0053" y="1629570"/>
            <a:ext cx="885032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43A99719-9200-4D09-97FC-56F402CEC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4" y="3163095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" name="Oval 20">
            <a:extLst>
              <a:ext uri="{FF2B5EF4-FFF2-40B4-BE49-F238E27FC236}">
                <a16:creationId xmlns:a16="http://schemas.microsoft.com/office/drawing/2014/main" id="{98389C82-201E-433F-A13D-244FD490B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16" y="4171157"/>
            <a:ext cx="144463" cy="144463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7A9C89E5-9057-404D-9A88-CEA981555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6" y="4171157"/>
            <a:ext cx="144463" cy="144463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5" name="Oval 22">
            <a:extLst>
              <a:ext uri="{FF2B5EF4-FFF2-40B4-BE49-F238E27FC236}">
                <a16:creationId xmlns:a16="http://schemas.microsoft.com/office/drawing/2014/main" id="{602D28D0-E864-463C-92D8-B9D5F2878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6" y="4171157"/>
            <a:ext cx="144463" cy="144463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6664E6C7-F170-452E-A563-5E3CBEA87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9048" y="3116265"/>
            <a:ext cx="360362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4DF4B40C-3A25-4141-B957-5B080B40FB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4" y="3090070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3599AD79-5DA0-4479-B27E-39E89F091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3872" y="3096420"/>
            <a:ext cx="358775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" name="Line 5">
            <a:extLst>
              <a:ext uri="{FF2B5EF4-FFF2-40B4-BE49-F238E27FC236}">
                <a16:creationId xmlns:a16="http://schemas.microsoft.com/office/drawing/2014/main" id="{95C564E8-D529-43FF-BCA9-00EAD727AD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6678" y="929482"/>
            <a:ext cx="2303462" cy="649288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" name="Line 29">
            <a:extLst>
              <a:ext uri="{FF2B5EF4-FFF2-40B4-BE49-F238E27FC236}">
                <a16:creationId xmlns:a16="http://schemas.microsoft.com/office/drawing/2014/main" id="{F50F5500-F38A-4975-B1F2-33A3551BF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3" y="3090070"/>
            <a:ext cx="0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" name="Line 5">
            <a:extLst>
              <a:ext uri="{FF2B5EF4-FFF2-40B4-BE49-F238E27FC236}">
                <a16:creationId xmlns:a16="http://schemas.microsoft.com/office/drawing/2014/main" id="{29166D24-223E-49D6-AB5F-48DD3D7303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8280" y="929808"/>
            <a:ext cx="2303462" cy="648962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" name="Line 5">
            <a:extLst>
              <a:ext uri="{FF2B5EF4-FFF2-40B4-BE49-F238E27FC236}">
                <a16:creationId xmlns:a16="http://schemas.microsoft.com/office/drawing/2014/main" id="{9BB26445-073C-4C37-AB7C-DB595FBD53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8598" y="929482"/>
            <a:ext cx="897739" cy="538656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" name="Line 11">
            <a:extLst>
              <a:ext uri="{FF2B5EF4-FFF2-40B4-BE49-F238E27FC236}">
                <a16:creationId xmlns:a16="http://schemas.microsoft.com/office/drawing/2014/main" id="{46A91F73-D53C-4279-8350-58049CC7F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4464" y="1637508"/>
            <a:ext cx="330988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" name="Line 11">
            <a:extLst>
              <a:ext uri="{FF2B5EF4-FFF2-40B4-BE49-F238E27FC236}">
                <a16:creationId xmlns:a16="http://schemas.microsoft.com/office/drawing/2014/main" id="{863DA01C-8ED8-4A33-984A-5AD8EB8E7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8115" y="1637507"/>
            <a:ext cx="915189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05DABDE5-1EA6-4906-921A-4261F2CC9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4" y="1421330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9D60F3E2-75CE-499D-8A49-01B80AC7E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2" y="1432419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D8A9DE8D-6D65-4D11-A460-9A1488E9A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058" y="2876551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3396994E-AF7A-4A95-A950-28FAD052E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785" y="2882108"/>
            <a:ext cx="288925" cy="287337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39" name="Oval 15">
            <a:extLst>
              <a:ext uri="{FF2B5EF4-FFF2-40B4-BE49-F238E27FC236}">
                <a16:creationId xmlns:a16="http://schemas.microsoft.com/office/drawing/2014/main" id="{01B5E210-B7BB-45E0-833C-960987612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663" y="2866233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50" name="Line 5">
            <a:extLst>
              <a:ext uri="{FF2B5EF4-FFF2-40B4-BE49-F238E27FC236}">
                <a16:creationId xmlns:a16="http://schemas.microsoft.com/office/drawing/2014/main" id="{CE9F7575-37A2-4CAB-A4D0-49759195D0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112" y="929482"/>
            <a:ext cx="473075" cy="538656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" name="Oval 10">
            <a:extLst>
              <a:ext uri="{FF2B5EF4-FFF2-40B4-BE49-F238E27FC236}">
                <a16:creationId xmlns:a16="http://schemas.microsoft.com/office/drawing/2014/main" id="{37923641-E39E-4785-B276-53C6151AF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993" y="1427379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FA88E849-75F0-4B5D-BC50-CA8AB36CF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9" y="713582"/>
            <a:ext cx="288139" cy="295576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51" name="Line 11">
            <a:extLst>
              <a:ext uri="{FF2B5EF4-FFF2-40B4-BE49-F238E27FC236}">
                <a16:creationId xmlns:a16="http://schemas.microsoft.com/office/drawing/2014/main" id="{E4702D46-81DF-4DF2-BF3B-1DB415EE39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9984" y="1708667"/>
            <a:ext cx="216693" cy="1167884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" name="Oval 15">
            <a:extLst>
              <a:ext uri="{FF2B5EF4-FFF2-40B4-BE49-F238E27FC236}">
                <a16:creationId xmlns:a16="http://schemas.microsoft.com/office/drawing/2014/main" id="{6EFCB0B4-E9CA-45CB-92EE-7CF6D4D2A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110" y="2868613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72B4D56A-1DF7-42B7-9587-5EF3A349E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16" y="1434307"/>
            <a:ext cx="288925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3" name="Oval 8">
            <a:extLst>
              <a:ext uri="{FF2B5EF4-FFF2-40B4-BE49-F238E27FC236}">
                <a16:creationId xmlns:a16="http://schemas.microsoft.com/office/drawing/2014/main" id="{368C834F-D647-4450-83DA-6182F85C9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403" y="4108466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4" name="Oval 8">
            <a:extLst>
              <a:ext uri="{FF2B5EF4-FFF2-40B4-BE49-F238E27FC236}">
                <a16:creationId xmlns:a16="http://schemas.microsoft.com/office/drawing/2014/main" id="{2C4C04D7-4E84-4F70-9253-5AACBE092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09" y="4110844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5" name="Oval 8">
            <a:extLst>
              <a:ext uri="{FF2B5EF4-FFF2-40B4-BE49-F238E27FC236}">
                <a16:creationId xmlns:a16="http://schemas.microsoft.com/office/drawing/2014/main" id="{832896E5-B739-46A7-A1C1-6F3531C27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705" y="4127509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7" name="Text Box 23">
            <a:extLst>
              <a:ext uri="{FF2B5EF4-FFF2-40B4-BE49-F238E27FC236}">
                <a16:creationId xmlns:a16="http://schemas.microsoft.com/office/drawing/2014/main" id="{345AA32C-5130-45FC-9E15-3F78F8AAE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477" y="4568029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8" name="Text Box 23">
            <a:extLst>
              <a:ext uri="{FF2B5EF4-FFF2-40B4-BE49-F238E27FC236}">
                <a16:creationId xmlns:a16="http://schemas.microsoft.com/office/drawing/2014/main" id="{DA0B71F7-DA45-408C-8873-F707726CF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3" y="456803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9" name="Text Box 23">
            <a:extLst>
              <a:ext uri="{FF2B5EF4-FFF2-40B4-BE49-F238E27FC236}">
                <a16:creationId xmlns:a16="http://schemas.microsoft.com/office/drawing/2014/main" id="{24FF31A0-BCC2-4EAD-B226-5E889A6A8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953" y="4568031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60" name="Text Box 23">
            <a:extLst>
              <a:ext uri="{FF2B5EF4-FFF2-40B4-BE49-F238E27FC236}">
                <a16:creationId xmlns:a16="http://schemas.microsoft.com/office/drawing/2014/main" id="{20E57994-5E0F-4D26-B911-29BFE820E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619" y="283100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28807F34-9343-4008-8864-4B7106C91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7" y="3255967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2" name="Text Box 23">
            <a:extLst>
              <a:ext uri="{FF2B5EF4-FFF2-40B4-BE49-F238E27FC236}">
                <a16:creationId xmlns:a16="http://schemas.microsoft.com/office/drawing/2014/main" id="{8027A5F0-DEDA-41D9-9AF1-9FDE13E2E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7663" y="3254382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3" name="Text Box 23">
            <a:extLst>
              <a:ext uri="{FF2B5EF4-FFF2-40B4-BE49-F238E27FC236}">
                <a16:creationId xmlns:a16="http://schemas.microsoft.com/office/drawing/2014/main" id="{01864D09-50F0-47BB-8F8B-49CBAA15D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058" y="3254382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latin typeface="Arial" panose="020B0604020202020204" pitchFamily="34" charset="0"/>
              </a:rPr>
              <a:t>-3</a:t>
            </a:r>
          </a:p>
        </p:txBody>
      </p:sp>
      <p:sp>
        <p:nvSpPr>
          <p:cNvPr id="64" name="Text Box 23">
            <a:extLst>
              <a:ext uri="{FF2B5EF4-FFF2-40B4-BE49-F238E27FC236}">
                <a16:creationId xmlns:a16="http://schemas.microsoft.com/office/drawing/2014/main" id="{4903E90B-7B8E-455F-99FB-46ADD0416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550" y="1412082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latin typeface="Arial" panose="020B0604020202020204" pitchFamily="34" charset="0"/>
              </a:rPr>
              <a:t>-3</a:t>
            </a:r>
          </a:p>
        </p:txBody>
      </p:sp>
      <p:sp>
        <p:nvSpPr>
          <p:cNvPr id="65" name="Text Box 23">
            <a:extLst>
              <a:ext uri="{FF2B5EF4-FFF2-40B4-BE49-F238E27FC236}">
                <a16:creationId xmlns:a16="http://schemas.microsoft.com/office/drawing/2014/main" id="{0BE6FB23-0FB6-49B3-8C86-E57BD3ECF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176" y="1862578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6" name="Text Box 23">
            <a:extLst>
              <a:ext uri="{FF2B5EF4-FFF2-40B4-BE49-F238E27FC236}">
                <a16:creationId xmlns:a16="http://schemas.microsoft.com/office/drawing/2014/main" id="{DDFC7C08-CBA6-4BDA-8D35-EA4B2F1A5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839" y="182830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7" name="Text Box 23">
            <a:extLst>
              <a:ext uri="{FF2B5EF4-FFF2-40B4-BE49-F238E27FC236}">
                <a16:creationId xmlns:a16="http://schemas.microsoft.com/office/drawing/2014/main" id="{35068472-FBD7-45DF-8D80-C7A985EE9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5289" y="182830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8" name="Text Box 23">
            <a:extLst>
              <a:ext uri="{FF2B5EF4-FFF2-40B4-BE49-F238E27FC236}">
                <a16:creationId xmlns:a16="http://schemas.microsoft.com/office/drawing/2014/main" id="{817DC4C0-9ECF-4C32-8CF2-3287757DA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39" y="250465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5915C6-8F9B-4144-B104-0F456E3524D1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97613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7127-508D-4EE2-82FB-49A53384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213" y="410400"/>
            <a:ext cx="2386013" cy="572700"/>
          </a:xfrm>
        </p:spPr>
        <p:txBody>
          <a:bodyPr/>
          <a:lstStyle/>
          <a:p>
            <a:r>
              <a:rPr lang="en-GB" dirty="0"/>
              <a:t>AVANTAGES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5B1C9F-B8F5-42F3-B1DC-1121A03E369B}"/>
              </a:ext>
            </a:extLst>
          </p:cNvPr>
          <p:cNvSpPr txBox="1">
            <a:spLocks/>
          </p:cNvSpPr>
          <p:nvPr/>
        </p:nvSpPr>
        <p:spPr>
          <a:xfrm>
            <a:off x="5474493" y="410400"/>
            <a:ext cx="238601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1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INCONVENIENTS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2B12BE-8D0C-455D-9A9A-DA012B9E17EA}"/>
              </a:ext>
            </a:extLst>
          </p:cNvPr>
          <p:cNvCxnSpPr>
            <a:cxnSpLocks/>
          </p:cNvCxnSpPr>
          <p:nvPr/>
        </p:nvCxnSpPr>
        <p:spPr>
          <a:xfrm flipH="1">
            <a:off x="4369594" y="410400"/>
            <a:ext cx="59531" cy="432590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2F83174-9355-7A4B-8277-F0ACD6D87C01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198505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8;p33">
            <a:extLst>
              <a:ext uri="{FF2B5EF4-FFF2-40B4-BE49-F238E27FC236}">
                <a16:creationId xmlns:a16="http://schemas.microsoft.com/office/drawing/2014/main" id="{C752AEB5-C12F-4537-BD89-7C6BCB3C5239}"/>
              </a:ext>
            </a:extLst>
          </p:cNvPr>
          <p:cNvSpPr/>
          <p:nvPr/>
        </p:nvSpPr>
        <p:spPr>
          <a:xfrm rot="-5400000">
            <a:off x="291694" y="269698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09;p33">
            <a:extLst>
              <a:ext uri="{FF2B5EF4-FFF2-40B4-BE49-F238E27FC236}">
                <a16:creationId xmlns:a16="http://schemas.microsoft.com/office/drawing/2014/main" id="{D144DD09-BB6A-4212-9F1E-62B35DFCF7CE}"/>
              </a:ext>
            </a:extLst>
          </p:cNvPr>
          <p:cNvSpPr/>
          <p:nvPr/>
        </p:nvSpPr>
        <p:spPr>
          <a:xfrm rot="10800000" flipH="1">
            <a:off x="1310344" y="466291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D02B1FD7-9D2C-4356-905E-85864E3262F1}"/>
              </a:ext>
            </a:extLst>
          </p:cNvPr>
          <p:cNvSpPr txBox="1"/>
          <p:nvPr/>
        </p:nvSpPr>
        <p:spPr>
          <a:xfrm>
            <a:off x="1364885" y="568192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ALPHA-BETA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" name="Google Shape;811;p33">
            <a:extLst>
              <a:ext uri="{FF2B5EF4-FFF2-40B4-BE49-F238E27FC236}">
                <a16:creationId xmlns:a16="http://schemas.microsoft.com/office/drawing/2014/main" id="{58C32D63-623D-49EC-A22A-9F06857CCED1}"/>
              </a:ext>
            </a:extLst>
          </p:cNvPr>
          <p:cNvSpPr txBox="1"/>
          <p:nvPr/>
        </p:nvSpPr>
        <p:spPr>
          <a:xfrm>
            <a:off x="419403" y="568193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03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B06C7-0B9F-C740-8FDA-4575776E312E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68944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F38D8C5-CBA5-4B69-AF52-582F97F52F96}"/>
              </a:ext>
            </a:extLst>
          </p:cNvPr>
          <p:cNvGrpSpPr/>
          <p:nvPr/>
        </p:nvGrpSpPr>
        <p:grpSpPr>
          <a:xfrm rot="10800000">
            <a:off x="7335774" y="210862"/>
            <a:ext cx="1162454" cy="1078691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20" name="Google Shape;338;p23">
              <a:extLst>
                <a:ext uri="{FF2B5EF4-FFF2-40B4-BE49-F238E27FC236}">
                  <a16:creationId xmlns:a16="http://schemas.microsoft.com/office/drawing/2014/main" id="{5BF057AF-6978-45E6-BA84-32E9F388B80C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38;p23">
              <a:extLst>
                <a:ext uri="{FF2B5EF4-FFF2-40B4-BE49-F238E27FC236}">
                  <a16:creationId xmlns:a16="http://schemas.microsoft.com/office/drawing/2014/main" id="{65829202-B802-4A5B-97C9-F287106197AF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38;p23">
              <a:extLst>
                <a:ext uri="{FF2B5EF4-FFF2-40B4-BE49-F238E27FC236}">
                  <a16:creationId xmlns:a16="http://schemas.microsoft.com/office/drawing/2014/main" id="{90F044CE-9449-4F8D-8259-47337FD0E61B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338;p23">
              <a:extLst>
                <a:ext uri="{FF2B5EF4-FFF2-40B4-BE49-F238E27FC236}">
                  <a16:creationId xmlns:a16="http://schemas.microsoft.com/office/drawing/2014/main" id="{C2D496FC-D0BA-4750-A860-BA7736A8FBE0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38;p23">
              <a:extLst>
                <a:ext uri="{FF2B5EF4-FFF2-40B4-BE49-F238E27FC236}">
                  <a16:creationId xmlns:a16="http://schemas.microsoft.com/office/drawing/2014/main" id="{268BCB65-A7B9-493C-B9B1-EC4FC184E605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38;p23">
              <a:extLst>
                <a:ext uri="{FF2B5EF4-FFF2-40B4-BE49-F238E27FC236}">
                  <a16:creationId xmlns:a16="http://schemas.microsoft.com/office/drawing/2014/main" id="{DBA146A4-2FAE-4C21-A36F-B8AD4B15A01D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338;p23">
              <a:extLst>
                <a:ext uri="{FF2B5EF4-FFF2-40B4-BE49-F238E27FC236}">
                  <a16:creationId xmlns:a16="http://schemas.microsoft.com/office/drawing/2014/main" id="{44C08A7A-769C-468E-AD35-BDD50F3D785C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" name="Google Shape;475;p26">
            <a:extLst>
              <a:ext uri="{FF2B5EF4-FFF2-40B4-BE49-F238E27FC236}">
                <a16:creationId xmlns:a16="http://schemas.microsoft.com/office/drawing/2014/main" id="{F49347AD-EF8D-498F-BE76-CC3D1B565BF7}"/>
              </a:ext>
            </a:extLst>
          </p:cNvPr>
          <p:cNvSpPr txBox="1"/>
          <p:nvPr/>
        </p:nvSpPr>
        <p:spPr>
          <a:xfrm>
            <a:off x="554407" y="428181"/>
            <a:ext cx="2545101" cy="36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lt1"/>
                </a:solidFill>
                <a:effectLst>
                  <a:reflection blurRad="6350" stA="55000" endA="300" endPos="45500" dir="5400000" sy="-100000" algn="bl" rotWithShape="0"/>
                </a:effectLst>
                <a:latin typeface="Squada One"/>
                <a:ea typeface="Squada One"/>
                <a:cs typeface="Squada One"/>
                <a:sym typeface="Squada One"/>
              </a:rPr>
              <a:t>STATISTIQUES</a:t>
            </a:r>
            <a:endParaRPr sz="3200" b="1" dirty="0">
              <a:solidFill>
                <a:schemeClr val="lt1"/>
              </a:solidFill>
              <a:effectLst>
                <a:reflection blurRad="6350" stA="55000" endA="300" endPos="45500" dir="5400000" sy="-100000" algn="bl" rotWithShape="0"/>
              </a:effectLst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35F31B-838E-4F6B-9653-165F2391F5BD}"/>
              </a:ext>
            </a:extLst>
          </p:cNvPr>
          <p:cNvGrpSpPr/>
          <p:nvPr/>
        </p:nvGrpSpPr>
        <p:grpSpPr>
          <a:xfrm>
            <a:off x="6218935" y="2472034"/>
            <a:ext cx="660497" cy="721217"/>
            <a:chOff x="4680155" y="3821729"/>
            <a:chExt cx="377280" cy="414030"/>
          </a:xfrm>
        </p:grpSpPr>
        <p:sp>
          <p:nvSpPr>
            <p:cNvPr id="15" name="Google Shape;336;p23">
              <a:extLst>
                <a:ext uri="{FF2B5EF4-FFF2-40B4-BE49-F238E27FC236}">
                  <a16:creationId xmlns:a16="http://schemas.microsoft.com/office/drawing/2014/main" id="{8B7B546C-E96C-4617-8C08-09DB96B124F4}"/>
                </a:ext>
              </a:extLst>
            </p:cNvPr>
            <p:cNvSpPr/>
            <p:nvPr/>
          </p:nvSpPr>
          <p:spPr>
            <a:xfrm>
              <a:off x="4680155" y="3821729"/>
              <a:ext cx="377280" cy="414030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41;p47">
              <a:extLst>
                <a:ext uri="{FF2B5EF4-FFF2-40B4-BE49-F238E27FC236}">
                  <a16:creationId xmlns:a16="http://schemas.microsoft.com/office/drawing/2014/main" id="{13458F22-6725-47A9-B573-D4058252C945}"/>
                </a:ext>
              </a:extLst>
            </p:cNvPr>
            <p:cNvSpPr/>
            <p:nvPr/>
          </p:nvSpPr>
          <p:spPr>
            <a:xfrm>
              <a:off x="4745433" y="3892418"/>
              <a:ext cx="210750" cy="199232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442;p47">
              <a:extLst>
                <a:ext uri="{FF2B5EF4-FFF2-40B4-BE49-F238E27FC236}">
                  <a16:creationId xmlns:a16="http://schemas.microsoft.com/office/drawing/2014/main" id="{7CCF709A-CDBA-4D6E-9AD4-5E0C6A612EE6}"/>
                </a:ext>
              </a:extLst>
            </p:cNvPr>
            <p:cNvSpPr/>
            <p:nvPr/>
          </p:nvSpPr>
          <p:spPr>
            <a:xfrm>
              <a:off x="4813316" y="3950612"/>
              <a:ext cx="74983" cy="75018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" name="Google Shape;808;p33">
            <a:extLst>
              <a:ext uri="{FF2B5EF4-FFF2-40B4-BE49-F238E27FC236}">
                <a16:creationId xmlns:a16="http://schemas.microsoft.com/office/drawing/2014/main" id="{577BD85A-AE79-4257-933F-DD43ECEE3F77}"/>
              </a:ext>
            </a:extLst>
          </p:cNvPr>
          <p:cNvSpPr/>
          <p:nvPr/>
        </p:nvSpPr>
        <p:spPr>
          <a:xfrm rot="-5400000">
            <a:off x="3901679" y="1193619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809;p33">
            <a:extLst>
              <a:ext uri="{FF2B5EF4-FFF2-40B4-BE49-F238E27FC236}">
                <a16:creationId xmlns:a16="http://schemas.microsoft.com/office/drawing/2014/main" id="{D6AF8BF5-FF52-4CBC-A29C-12D5F68F8854}"/>
              </a:ext>
            </a:extLst>
          </p:cNvPr>
          <p:cNvSpPr/>
          <p:nvPr/>
        </p:nvSpPr>
        <p:spPr>
          <a:xfrm flipH="1">
            <a:off x="2251159" y="1390214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9" name="Google Shape;810;p33">
            <a:extLst>
              <a:ext uri="{FF2B5EF4-FFF2-40B4-BE49-F238E27FC236}">
                <a16:creationId xmlns:a16="http://schemas.microsoft.com/office/drawing/2014/main" id="{B6EADEF6-B36A-4508-BA32-E738A54A75B8}"/>
              </a:ext>
            </a:extLst>
          </p:cNvPr>
          <p:cNvSpPr txBox="1"/>
          <p:nvPr/>
        </p:nvSpPr>
        <p:spPr>
          <a:xfrm>
            <a:off x="2549435" y="1492114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RANDOM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0" name="Google Shape;811;p33">
            <a:extLst>
              <a:ext uri="{FF2B5EF4-FFF2-40B4-BE49-F238E27FC236}">
                <a16:creationId xmlns:a16="http://schemas.microsoft.com/office/drawing/2014/main" id="{3BD69594-696B-4A8A-A88A-7F92FA884CB7}"/>
              </a:ext>
            </a:extLst>
          </p:cNvPr>
          <p:cNvSpPr txBox="1"/>
          <p:nvPr/>
        </p:nvSpPr>
        <p:spPr>
          <a:xfrm>
            <a:off x="4029388" y="1492114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01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1" name="Google Shape;813;p33">
            <a:extLst>
              <a:ext uri="{FF2B5EF4-FFF2-40B4-BE49-F238E27FC236}">
                <a16:creationId xmlns:a16="http://schemas.microsoft.com/office/drawing/2014/main" id="{C4A7C7C5-1B45-4561-B0F0-609396EA4136}"/>
              </a:ext>
            </a:extLst>
          </p:cNvPr>
          <p:cNvSpPr/>
          <p:nvPr/>
        </p:nvSpPr>
        <p:spPr>
          <a:xfrm rot="-5400000">
            <a:off x="3901679" y="2391839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14;p33">
            <a:extLst>
              <a:ext uri="{FF2B5EF4-FFF2-40B4-BE49-F238E27FC236}">
                <a16:creationId xmlns:a16="http://schemas.microsoft.com/office/drawing/2014/main" id="{147B3A69-F5B2-44C6-9D22-DC06F749B9EA}"/>
              </a:ext>
            </a:extLst>
          </p:cNvPr>
          <p:cNvSpPr/>
          <p:nvPr/>
        </p:nvSpPr>
        <p:spPr>
          <a:xfrm flipH="1">
            <a:off x="2251159" y="2588434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" name="Google Shape;815;p33">
            <a:extLst>
              <a:ext uri="{FF2B5EF4-FFF2-40B4-BE49-F238E27FC236}">
                <a16:creationId xmlns:a16="http://schemas.microsoft.com/office/drawing/2014/main" id="{3597B373-CA1D-4EA2-813D-61FEB741A5DE}"/>
              </a:ext>
            </a:extLst>
          </p:cNvPr>
          <p:cNvSpPr txBox="1"/>
          <p:nvPr/>
        </p:nvSpPr>
        <p:spPr>
          <a:xfrm>
            <a:off x="2542291" y="2668907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MIN-MAX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4" name="Google Shape;816;p33">
            <a:extLst>
              <a:ext uri="{FF2B5EF4-FFF2-40B4-BE49-F238E27FC236}">
                <a16:creationId xmlns:a16="http://schemas.microsoft.com/office/drawing/2014/main" id="{3635E8EF-1AAF-471E-9E9F-F763CCAA7F9C}"/>
              </a:ext>
            </a:extLst>
          </p:cNvPr>
          <p:cNvSpPr txBox="1"/>
          <p:nvPr/>
        </p:nvSpPr>
        <p:spPr>
          <a:xfrm>
            <a:off x="4029388" y="2690339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02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5" name="Google Shape;818;p33">
            <a:extLst>
              <a:ext uri="{FF2B5EF4-FFF2-40B4-BE49-F238E27FC236}">
                <a16:creationId xmlns:a16="http://schemas.microsoft.com/office/drawing/2014/main" id="{7D4CA308-6DBD-49CE-ADD3-46C012570F82}"/>
              </a:ext>
            </a:extLst>
          </p:cNvPr>
          <p:cNvSpPr/>
          <p:nvPr/>
        </p:nvSpPr>
        <p:spPr>
          <a:xfrm rot="-5400000">
            <a:off x="3901679" y="3590069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19;p33">
            <a:extLst>
              <a:ext uri="{FF2B5EF4-FFF2-40B4-BE49-F238E27FC236}">
                <a16:creationId xmlns:a16="http://schemas.microsoft.com/office/drawing/2014/main" id="{8C4D87B3-15A5-42C4-90D6-4B2D5CEEC141}"/>
              </a:ext>
            </a:extLst>
          </p:cNvPr>
          <p:cNvSpPr/>
          <p:nvPr/>
        </p:nvSpPr>
        <p:spPr>
          <a:xfrm flipH="1">
            <a:off x="2251159" y="3786663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" name="Google Shape;820;p33">
            <a:extLst>
              <a:ext uri="{FF2B5EF4-FFF2-40B4-BE49-F238E27FC236}">
                <a16:creationId xmlns:a16="http://schemas.microsoft.com/office/drawing/2014/main" id="{AC215340-E0A6-4644-89FC-6925D16F4AFD}"/>
              </a:ext>
            </a:extLst>
          </p:cNvPr>
          <p:cNvSpPr txBox="1"/>
          <p:nvPr/>
        </p:nvSpPr>
        <p:spPr>
          <a:xfrm>
            <a:off x="2578011" y="3874275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ALPHA-BETA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8" name="Google Shape;821;p33">
            <a:extLst>
              <a:ext uri="{FF2B5EF4-FFF2-40B4-BE49-F238E27FC236}">
                <a16:creationId xmlns:a16="http://schemas.microsoft.com/office/drawing/2014/main" id="{81346B63-D1EE-497C-9992-C8A1BF5E37E0}"/>
              </a:ext>
            </a:extLst>
          </p:cNvPr>
          <p:cNvSpPr txBox="1"/>
          <p:nvPr/>
        </p:nvSpPr>
        <p:spPr>
          <a:xfrm>
            <a:off x="4029388" y="3894177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03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39" name="Google Shape;822;p33">
            <a:extLst>
              <a:ext uri="{FF2B5EF4-FFF2-40B4-BE49-F238E27FC236}">
                <a16:creationId xmlns:a16="http://schemas.microsoft.com/office/drawing/2014/main" id="{7773E54F-DD80-402C-9A53-592EE82E3122}"/>
              </a:ext>
            </a:extLst>
          </p:cNvPr>
          <p:cNvGrpSpPr/>
          <p:nvPr/>
        </p:nvGrpSpPr>
        <p:grpSpPr>
          <a:xfrm>
            <a:off x="4920441" y="1656314"/>
            <a:ext cx="2372450" cy="2416625"/>
            <a:chOff x="6072800" y="1778000"/>
            <a:chExt cx="2372450" cy="2416625"/>
          </a:xfrm>
        </p:grpSpPr>
        <p:sp>
          <p:nvSpPr>
            <p:cNvPr id="40" name="Google Shape;823;p33">
              <a:extLst>
                <a:ext uri="{FF2B5EF4-FFF2-40B4-BE49-F238E27FC236}">
                  <a16:creationId xmlns:a16="http://schemas.microsoft.com/office/drawing/2014/main" id="{8147C8C5-A466-445F-90B9-B74D543479DB}"/>
                </a:ext>
              </a:extLst>
            </p:cNvPr>
            <p:cNvSpPr/>
            <p:nvPr/>
          </p:nvSpPr>
          <p:spPr>
            <a:xfrm rot="-5400000">
              <a:off x="6773175" y="2195650"/>
              <a:ext cx="1762800" cy="158135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41" name="Google Shape;824;p33">
              <a:extLst>
                <a:ext uri="{FF2B5EF4-FFF2-40B4-BE49-F238E27FC236}">
                  <a16:creationId xmlns:a16="http://schemas.microsoft.com/office/drawing/2014/main" id="{DB83566F-2B69-4F09-BE64-CE1302DC8D41}"/>
                </a:ext>
              </a:extLst>
            </p:cNvPr>
            <p:cNvCxnSpPr>
              <a:stCxn id="40" idx="0"/>
            </p:cNvCxnSpPr>
            <p:nvPr/>
          </p:nvCxnSpPr>
          <p:spPr>
            <a:xfrm rot="10800000">
              <a:off x="6076400" y="2986325"/>
              <a:ext cx="787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" name="Google Shape;825;p33">
              <a:extLst>
                <a:ext uri="{FF2B5EF4-FFF2-40B4-BE49-F238E27FC236}">
                  <a16:creationId xmlns:a16="http://schemas.microsoft.com/office/drawing/2014/main" id="{A3F7A473-4447-4857-A197-6A9278854283}"/>
                </a:ext>
              </a:extLst>
            </p:cNvPr>
            <p:cNvSpPr/>
            <p:nvPr/>
          </p:nvSpPr>
          <p:spPr>
            <a:xfrm>
              <a:off x="6072800" y="1778000"/>
              <a:ext cx="349025" cy="2416625"/>
            </a:xfrm>
            <a:custGeom>
              <a:avLst/>
              <a:gdLst/>
              <a:ahLst/>
              <a:cxnLst/>
              <a:rect l="l" t="t" r="r" b="b"/>
              <a:pathLst>
                <a:path w="13961" h="96665" extrusionOk="0">
                  <a:moveTo>
                    <a:pt x="0" y="0"/>
                  </a:moveTo>
                  <a:lnTo>
                    <a:pt x="13961" y="0"/>
                  </a:lnTo>
                  <a:lnTo>
                    <a:pt x="13961" y="96665"/>
                  </a:lnTo>
                  <a:lnTo>
                    <a:pt x="368" y="96665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5737DA3-40B4-4247-BD9C-D651E322BC5C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10558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64033D4-D8CB-4165-ADB6-1E3B24343221}"/>
              </a:ext>
            </a:extLst>
          </p:cNvPr>
          <p:cNvGrpSpPr/>
          <p:nvPr/>
        </p:nvGrpSpPr>
        <p:grpSpPr>
          <a:xfrm rot="16200000">
            <a:off x="7114331" y="2522516"/>
            <a:ext cx="1572963" cy="1477576"/>
            <a:chOff x="3852855" y="487200"/>
            <a:chExt cx="1572963" cy="147757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47" name="Google Shape;338;p23">
              <a:extLst>
                <a:ext uri="{FF2B5EF4-FFF2-40B4-BE49-F238E27FC236}">
                  <a16:creationId xmlns:a16="http://schemas.microsoft.com/office/drawing/2014/main" id="{1140A7F1-3493-406C-9AA2-F272A3B000F3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338;p23">
              <a:extLst>
                <a:ext uri="{FF2B5EF4-FFF2-40B4-BE49-F238E27FC236}">
                  <a16:creationId xmlns:a16="http://schemas.microsoft.com/office/drawing/2014/main" id="{B3C86F66-DE7B-45D2-A2B4-F7F2BED03A01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338;p23">
              <a:extLst>
                <a:ext uri="{FF2B5EF4-FFF2-40B4-BE49-F238E27FC236}">
                  <a16:creationId xmlns:a16="http://schemas.microsoft.com/office/drawing/2014/main" id="{B6A0833C-C6CF-411A-94E4-3461B9A87F6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338;p23">
              <a:extLst>
                <a:ext uri="{FF2B5EF4-FFF2-40B4-BE49-F238E27FC236}">
                  <a16:creationId xmlns:a16="http://schemas.microsoft.com/office/drawing/2014/main" id="{1F19B129-E5B0-4EFB-88A1-F4CAFA7AFEAB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338;p23">
              <a:extLst>
                <a:ext uri="{FF2B5EF4-FFF2-40B4-BE49-F238E27FC236}">
                  <a16:creationId xmlns:a16="http://schemas.microsoft.com/office/drawing/2014/main" id="{800870E4-D1A9-41B9-84D0-334B8CF8A659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338;p23">
              <a:extLst>
                <a:ext uri="{FF2B5EF4-FFF2-40B4-BE49-F238E27FC236}">
                  <a16:creationId xmlns:a16="http://schemas.microsoft.com/office/drawing/2014/main" id="{C267A380-EC75-4446-8FAC-D3B803FAAD19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338;p23">
              <a:extLst>
                <a:ext uri="{FF2B5EF4-FFF2-40B4-BE49-F238E27FC236}">
                  <a16:creationId xmlns:a16="http://schemas.microsoft.com/office/drawing/2014/main" id="{375CD49B-7292-408D-B2A1-825E1BFF9838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FE1A29-1F3F-41D4-BB4A-D0E461CE3EB7}"/>
              </a:ext>
            </a:extLst>
          </p:cNvPr>
          <p:cNvGrpSpPr/>
          <p:nvPr/>
        </p:nvGrpSpPr>
        <p:grpSpPr>
          <a:xfrm rot="10800000">
            <a:off x="363382" y="166631"/>
            <a:ext cx="1572963" cy="1477576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38" name="Google Shape;338;p23">
              <a:extLst>
                <a:ext uri="{FF2B5EF4-FFF2-40B4-BE49-F238E27FC236}">
                  <a16:creationId xmlns:a16="http://schemas.microsoft.com/office/drawing/2014/main" id="{9C1FEFF2-7852-462C-A0B1-99841E2C6AD6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38;p23">
              <a:extLst>
                <a:ext uri="{FF2B5EF4-FFF2-40B4-BE49-F238E27FC236}">
                  <a16:creationId xmlns:a16="http://schemas.microsoft.com/office/drawing/2014/main" id="{16547E79-2772-4E56-94DB-7900330066A6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338;p23">
              <a:extLst>
                <a:ext uri="{FF2B5EF4-FFF2-40B4-BE49-F238E27FC236}">
                  <a16:creationId xmlns:a16="http://schemas.microsoft.com/office/drawing/2014/main" id="{8330B256-802E-46DF-971D-55B85A0F823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338;p23">
              <a:extLst>
                <a:ext uri="{FF2B5EF4-FFF2-40B4-BE49-F238E27FC236}">
                  <a16:creationId xmlns:a16="http://schemas.microsoft.com/office/drawing/2014/main" id="{ED2B8F6C-378F-4BA4-B748-1BC9242A372F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338;p23">
              <a:extLst>
                <a:ext uri="{FF2B5EF4-FFF2-40B4-BE49-F238E27FC236}">
                  <a16:creationId xmlns:a16="http://schemas.microsoft.com/office/drawing/2014/main" id="{A2D9898D-9551-4B46-92E1-02D2D00AB730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338;p23">
              <a:extLst>
                <a:ext uri="{FF2B5EF4-FFF2-40B4-BE49-F238E27FC236}">
                  <a16:creationId xmlns:a16="http://schemas.microsoft.com/office/drawing/2014/main" id="{00D29350-7FB9-4263-93D8-115BAFC4FFFF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338;p23">
              <a:extLst>
                <a:ext uri="{FF2B5EF4-FFF2-40B4-BE49-F238E27FC236}">
                  <a16:creationId xmlns:a16="http://schemas.microsoft.com/office/drawing/2014/main" id="{462C8345-0881-4357-BB35-7006CD79F2C7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9776BF-3AA3-4311-B999-669A4DF1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330" y="2287603"/>
            <a:ext cx="2797160" cy="568294"/>
          </a:xfrm>
        </p:spPr>
        <p:txBody>
          <a:bodyPr/>
          <a:lstStyle/>
          <a:p>
            <a:r>
              <a:rPr lang="en-GB" sz="4000" dirty="0"/>
              <a:t>CONCLUSION</a:t>
            </a:r>
          </a:p>
        </p:txBody>
      </p:sp>
      <p:sp>
        <p:nvSpPr>
          <p:cNvPr id="27" name="Google Shape;338;p23">
            <a:extLst>
              <a:ext uri="{FF2B5EF4-FFF2-40B4-BE49-F238E27FC236}">
                <a16:creationId xmlns:a16="http://schemas.microsoft.com/office/drawing/2014/main" id="{9AC3CE3C-FBB2-4FE5-80B6-A2B8A10A8C80}"/>
              </a:ext>
            </a:extLst>
          </p:cNvPr>
          <p:cNvSpPr/>
          <p:nvPr/>
        </p:nvSpPr>
        <p:spPr>
          <a:xfrm>
            <a:off x="7621134" y="656227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338;p23">
            <a:extLst>
              <a:ext uri="{FF2B5EF4-FFF2-40B4-BE49-F238E27FC236}">
                <a16:creationId xmlns:a16="http://schemas.microsoft.com/office/drawing/2014/main" id="{3980F649-10B4-4C14-8593-3B4E866E627F}"/>
              </a:ext>
            </a:extLst>
          </p:cNvPr>
          <p:cNvSpPr/>
          <p:nvPr/>
        </p:nvSpPr>
        <p:spPr>
          <a:xfrm>
            <a:off x="7167177" y="64484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338;p23">
            <a:extLst>
              <a:ext uri="{FF2B5EF4-FFF2-40B4-BE49-F238E27FC236}">
                <a16:creationId xmlns:a16="http://schemas.microsoft.com/office/drawing/2014/main" id="{90F6E328-36BF-4B82-A313-13787574814A}"/>
              </a:ext>
            </a:extLst>
          </p:cNvPr>
          <p:cNvSpPr/>
          <p:nvPr/>
        </p:nvSpPr>
        <p:spPr>
          <a:xfrm>
            <a:off x="7167177" y="1077817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38;p23">
            <a:extLst>
              <a:ext uri="{FF2B5EF4-FFF2-40B4-BE49-F238E27FC236}">
                <a16:creationId xmlns:a16="http://schemas.microsoft.com/office/drawing/2014/main" id="{8E3F2921-9152-4840-9646-FC84491FB97F}"/>
              </a:ext>
            </a:extLst>
          </p:cNvPr>
          <p:cNvSpPr/>
          <p:nvPr/>
        </p:nvSpPr>
        <p:spPr>
          <a:xfrm>
            <a:off x="6794175" y="33480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38;p23">
            <a:extLst>
              <a:ext uri="{FF2B5EF4-FFF2-40B4-BE49-F238E27FC236}">
                <a16:creationId xmlns:a16="http://schemas.microsoft.com/office/drawing/2014/main" id="{0198FED8-45E2-49C6-A80B-65073AABB47A}"/>
              </a:ext>
            </a:extLst>
          </p:cNvPr>
          <p:cNvSpPr/>
          <p:nvPr/>
        </p:nvSpPr>
        <p:spPr>
          <a:xfrm>
            <a:off x="7609137" y="107918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" name="Google Shape;467;p26">
            <a:extLst>
              <a:ext uri="{FF2B5EF4-FFF2-40B4-BE49-F238E27FC236}">
                <a16:creationId xmlns:a16="http://schemas.microsoft.com/office/drawing/2014/main" id="{73CFE8A0-AEA0-4A8F-B7E5-6FDDBB6AE821}"/>
              </a:ext>
            </a:extLst>
          </p:cNvPr>
          <p:cNvGrpSpPr/>
          <p:nvPr/>
        </p:nvGrpSpPr>
        <p:grpSpPr>
          <a:xfrm>
            <a:off x="873515" y="1364563"/>
            <a:ext cx="6888189" cy="2787692"/>
            <a:chOff x="797724" y="1369026"/>
            <a:chExt cx="3621926" cy="1307100"/>
          </a:xfrm>
        </p:grpSpPr>
        <p:sp>
          <p:nvSpPr>
            <p:cNvPr id="4" name="Google Shape;468;p26">
              <a:extLst>
                <a:ext uri="{FF2B5EF4-FFF2-40B4-BE49-F238E27FC236}">
                  <a16:creationId xmlns:a16="http://schemas.microsoft.com/office/drawing/2014/main" id="{74A0EB2B-A0D3-45F3-92C2-72F065F11A94}"/>
                </a:ext>
              </a:extLst>
            </p:cNvPr>
            <p:cNvSpPr/>
            <p:nvPr/>
          </p:nvSpPr>
          <p:spPr>
            <a:xfrm rot="-5400000"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gradFill>
              <a:gsLst>
                <a:gs pos="0">
                  <a:srgbClr val="FFFFFF">
                    <a:alpha val="0"/>
                    <a:alpha val="58660"/>
                  </a:srgbClr>
                </a:gs>
                <a:gs pos="100000">
                  <a:srgbClr val="FFFFFF">
                    <a:alpha val="39215"/>
                    <a:alpha val="586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9;p26">
              <a:extLst>
                <a:ext uri="{FF2B5EF4-FFF2-40B4-BE49-F238E27FC236}">
                  <a16:creationId xmlns:a16="http://schemas.microsoft.com/office/drawing/2014/main" id="{0A4A88AB-663B-4E05-B3DA-5A5D31BEA881}"/>
                </a:ext>
              </a:extLst>
            </p:cNvPr>
            <p:cNvSpPr/>
            <p:nvPr/>
          </p:nvSpPr>
          <p:spPr>
            <a:xfrm rot="16200000">
              <a:off x="887139" y="1607418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477;p26">
              <a:extLst>
                <a:ext uri="{FF2B5EF4-FFF2-40B4-BE49-F238E27FC236}">
                  <a16:creationId xmlns:a16="http://schemas.microsoft.com/office/drawing/2014/main" id="{CC43A0D2-6B87-4810-8CF8-CF6685F22CF0}"/>
                </a:ext>
              </a:extLst>
            </p:cNvPr>
            <p:cNvSpPr/>
            <p:nvPr/>
          </p:nvSpPr>
          <p:spPr>
            <a:xfrm>
              <a:off x="1641625" y="1533663"/>
              <a:ext cx="2778025" cy="988525"/>
            </a:xfrm>
            <a:custGeom>
              <a:avLst/>
              <a:gdLst/>
              <a:ahLst/>
              <a:cxnLst/>
              <a:rect l="l" t="t" r="r" b="b"/>
              <a:pathLst>
                <a:path w="111121" h="39541" extrusionOk="0">
                  <a:moveTo>
                    <a:pt x="643" y="0"/>
                  </a:moveTo>
                  <a:lnTo>
                    <a:pt x="99334" y="0"/>
                  </a:lnTo>
                  <a:lnTo>
                    <a:pt x="111121" y="19717"/>
                  </a:lnTo>
                  <a:lnTo>
                    <a:pt x="99334" y="39434"/>
                  </a:lnTo>
                  <a:lnTo>
                    <a:pt x="0" y="39434"/>
                  </a:lnTo>
                  <a:lnTo>
                    <a:pt x="108" y="3954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2" name="Google Shape;637;p29">
            <a:extLst>
              <a:ext uri="{FF2B5EF4-FFF2-40B4-BE49-F238E27FC236}">
                <a16:creationId xmlns:a16="http://schemas.microsoft.com/office/drawing/2014/main" id="{FC7E2545-E73E-4A80-A534-DE1C63C9671A}"/>
              </a:ext>
            </a:extLst>
          </p:cNvPr>
          <p:cNvSpPr/>
          <p:nvPr/>
        </p:nvSpPr>
        <p:spPr>
          <a:xfrm>
            <a:off x="1543338" y="2348657"/>
            <a:ext cx="796002" cy="771468"/>
          </a:xfrm>
          <a:custGeom>
            <a:avLst/>
            <a:gdLst/>
            <a:ahLst/>
            <a:cxnLst/>
            <a:rect l="l" t="t" r="r" b="b"/>
            <a:pathLst>
              <a:path w="11910" h="10957" extrusionOk="0">
                <a:moveTo>
                  <a:pt x="7325" y="654"/>
                </a:moveTo>
                <a:cubicBezTo>
                  <a:pt x="7412" y="654"/>
                  <a:pt x="7498" y="686"/>
                  <a:pt x="7561" y="749"/>
                </a:cubicBezTo>
                <a:lnTo>
                  <a:pt x="10995" y="4088"/>
                </a:lnTo>
                <a:cubicBezTo>
                  <a:pt x="11122" y="4246"/>
                  <a:pt x="11122" y="4466"/>
                  <a:pt x="10995" y="4592"/>
                </a:cubicBezTo>
                <a:lnTo>
                  <a:pt x="10082" y="5506"/>
                </a:lnTo>
                <a:lnTo>
                  <a:pt x="7404" y="2859"/>
                </a:lnTo>
                <a:cubicBezTo>
                  <a:pt x="7215" y="2670"/>
                  <a:pt x="6955" y="2576"/>
                  <a:pt x="6691" y="2576"/>
                </a:cubicBezTo>
                <a:cubicBezTo>
                  <a:pt x="6427" y="2576"/>
                  <a:pt x="6159" y="2670"/>
                  <a:pt x="5955" y="2859"/>
                </a:cubicBezTo>
                <a:lnTo>
                  <a:pt x="4978" y="3805"/>
                </a:lnTo>
                <a:cubicBezTo>
                  <a:pt x="4915" y="3868"/>
                  <a:pt x="4828" y="3899"/>
                  <a:pt x="4742" y="3899"/>
                </a:cubicBezTo>
                <a:cubicBezTo>
                  <a:pt x="4655" y="3899"/>
                  <a:pt x="4568" y="3868"/>
                  <a:pt x="4505" y="3805"/>
                </a:cubicBezTo>
                <a:cubicBezTo>
                  <a:pt x="4379" y="3679"/>
                  <a:pt x="4379" y="3458"/>
                  <a:pt x="4505" y="3332"/>
                </a:cubicBezTo>
                <a:lnTo>
                  <a:pt x="5955" y="1883"/>
                </a:lnTo>
                <a:lnTo>
                  <a:pt x="7089" y="749"/>
                </a:lnTo>
                <a:cubicBezTo>
                  <a:pt x="7152" y="686"/>
                  <a:pt x="7239" y="654"/>
                  <a:pt x="7325" y="654"/>
                </a:cubicBezTo>
                <a:close/>
                <a:moveTo>
                  <a:pt x="2808" y="5183"/>
                </a:moveTo>
                <a:cubicBezTo>
                  <a:pt x="2899" y="5183"/>
                  <a:pt x="2993" y="5207"/>
                  <a:pt x="3056" y="5254"/>
                </a:cubicBezTo>
                <a:cubicBezTo>
                  <a:pt x="3151" y="5380"/>
                  <a:pt x="3151" y="5632"/>
                  <a:pt x="3056" y="5726"/>
                </a:cubicBezTo>
                <a:lnTo>
                  <a:pt x="2048" y="6735"/>
                </a:lnTo>
                <a:cubicBezTo>
                  <a:pt x="2001" y="6782"/>
                  <a:pt x="1914" y="6805"/>
                  <a:pt x="1824" y="6805"/>
                </a:cubicBezTo>
                <a:cubicBezTo>
                  <a:pt x="1733" y="6805"/>
                  <a:pt x="1639" y="6782"/>
                  <a:pt x="1576" y="6735"/>
                </a:cubicBezTo>
                <a:cubicBezTo>
                  <a:pt x="1449" y="6609"/>
                  <a:pt x="1449" y="6357"/>
                  <a:pt x="1576" y="6262"/>
                </a:cubicBezTo>
                <a:lnTo>
                  <a:pt x="2584" y="5254"/>
                </a:lnTo>
                <a:cubicBezTo>
                  <a:pt x="2631" y="5207"/>
                  <a:pt x="2718" y="5183"/>
                  <a:pt x="2808" y="5183"/>
                </a:cubicBezTo>
                <a:close/>
                <a:moveTo>
                  <a:pt x="3785" y="6167"/>
                </a:moveTo>
                <a:cubicBezTo>
                  <a:pt x="3875" y="6167"/>
                  <a:pt x="3970" y="6199"/>
                  <a:pt x="4033" y="6262"/>
                </a:cubicBezTo>
                <a:cubicBezTo>
                  <a:pt x="4159" y="6357"/>
                  <a:pt x="4159" y="6609"/>
                  <a:pt x="4033" y="6735"/>
                </a:cubicBezTo>
                <a:lnTo>
                  <a:pt x="3056" y="7711"/>
                </a:lnTo>
                <a:cubicBezTo>
                  <a:pt x="2993" y="7774"/>
                  <a:pt x="2899" y="7806"/>
                  <a:pt x="2808" y="7806"/>
                </a:cubicBezTo>
                <a:cubicBezTo>
                  <a:pt x="2718" y="7806"/>
                  <a:pt x="2631" y="7774"/>
                  <a:pt x="2584" y="7711"/>
                </a:cubicBezTo>
                <a:cubicBezTo>
                  <a:pt x="2395" y="7554"/>
                  <a:pt x="2395" y="7365"/>
                  <a:pt x="2584" y="7239"/>
                </a:cubicBezTo>
                <a:lnTo>
                  <a:pt x="3560" y="6262"/>
                </a:lnTo>
                <a:cubicBezTo>
                  <a:pt x="3608" y="6199"/>
                  <a:pt x="3694" y="6167"/>
                  <a:pt x="3785" y="6167"/>
                </a:cubicBezTo>
                <a:close/>
                <a:moveTo>
                  <a:pt x="4730" y="7113"/>
                </a:moveTo>
                <a:cubicBezTo>
                  <a:pt x="4821" y="7113"/>
                  <a:pt x="4915" y="7144"/>
                  <a:pt x="4978" y="7207"/>
                </a:cubicBezTo>
                <a:cubicBezTo>
                  <a:pt x="5073" y="7302"/>
                  <a:pt x="5073" y="7554"/>
                  <a:pt x="4978" y="7680"/>
                </a:cubicBezTo>
                <a:lnTo>
                  <a:pt x="4001" y="8656"/>
                </a:lnTo>
                <a:cubicBezTo>
                  <a:pt x="3938" y="8719"/>
                  <a:pt x="3844" y="8751"/>
                  <a:pt x="3749" y="8751"/>
                </a:cubicBezTo>
                <a:cubicBezTo>
                  <a:pt x="3655" y="8751"/>
                  <a:pt x="3560" y="8719"/>
                  <a:pt x="3497" y="8656"/>
                </a:cubicBezTo>
                <a:cubicBezTo>
                  <a:pt x="3403" y="8530"/>
                  <a:pt x="3403" y="8310"/>
                  <a:pt x="3497" y="8184"/>
                </a:cubicBezTo>
                <a:lnTo>
                  <a:pt x="4505" y="7207"/>
                </a:lnTo>
                <a:cubicBezTo>
                  <a:pt x="4553" y="7144"/>
                  <a:pt x="4639" y="7113"/>
                  <a:pt x="4730" y="7113"/>
                </a:cubicBezTo>
                <a:close/>
                <a:moveTo>
                  <a:pt x="4100" y="969"/>
                </a:moveTo>
                <a:cubicBezTo>
                  <a:pt x="4190" y="969"/>
                  <a:pt x="4285" y="1001"/>
                  <a:pt x="4348" y="1064"/>
                </a:cubicBezTo>
                <a:lnTo>
                  <a:pt x="5041" y="1725"/>
                </a:lnTo>
                <a:lnTo>
                  <a:pt x="3938" y="2828"/>
                </a:lnTo>
                <a:cubicBezTo>
                  <a:pt x="3560" y="3206"/>
                  <a:pt x="3560" y="3899"/>
                  <a:pt x="3938" y="4277"/>
                </a:cubicBezTo>
                <a:cubicBezTo>
                  <a:pt x="4143" y="4482"/>
                  <a:pt x="4411" y="4584"/>
                  <a:pt x="4675" y="4584"/>
                </a:cubicBezTo>
                <a:cubicBezTo>
                  <a:pt x="4939" y="4584"/>
                  <a:pt x="5199" y="4482"/>
                  <a:pt x="5388" y="4277"/>
                </a:cubicBezTo>
                <a:lnTo>
                  <a:pt x="6396" y="3332"/>
                </a:lnTo>
                <a:cubicBezTo>
                  <a:pt x="6443" y="3269"/>
                  <a:pt x="6530" y="3238"/>
                  <a:pt x="6620" y="3238"/>
                </a:cubicBezTo>
                <a:cubicBezTo>
                  <a:pt x="6711" y="3238"/>
                  <a:pt x="6805" y="3269"/>
                  <a:pt x="6868" y="3332"/>
                </a:cubicBezTo>
                <a:lnTo>
                  <a:pt x="10334" y="6735"/>
                </a:lnTo>
                <a:cubicBezTo>
                  <a:pt x="10491" y="6829"/>
                  <a:pt x="10491" y="7113"/>
                  <a:pt x="10365" y="7239"/>
                </a:cubicBezTo>
                <a:cubicBezTo>
                  <a:pt x="10302" y="7302"/>
                  <a:pt x="10216" y="7333"/>
                  <a:pt x="10129" y="7333"/>
                </a:cubicBezTo>
                <a:cubicBezTo>
                  <a:pt x="10042" y="7333"/>
                  <a:pt x="9956" y="7302"/>
                  <a:pt x="9893" y="7239"/>
                </a:cubicBezTo>
                <a:lnTo>
                  <a:pt x="8444" y="5789"/>
                </a:lnTo>
                <a:cubicBezTo>
                  <a:pt x="8381" y="5726"/>
                  <a:pt x="8286" y="5695"/>
                  <a:pt x="8195" y="5695"/>
                </a:cubicBezTo>
                <a:cubicBezTo>
                  <a:pt x="8105" y="5695"/>
                  <a:pt x="8018" y="5726"/>
                  <a:pt x="7971" y="5789"/>
                </a:cubicBezTo>
                <a:cubicBezTo>
                  <a:pt x="7845" y="5884"/>
                  <a:pt x="7845" y="6136"/>
                  <a:pt x="7971" y="6262"/>
                </a:cubicBezTo>
                <a:lnTo>
                  <a:pt x="9420" y="7711"/>
                </a:lnTo>
                <a:cubicBezTo>
                  <a:pt x="9546" y="7837"/>
                  <a:pt x="9546" y="8058"/>
                  <a:pt x="9420" y="8184"/>
                </a:cubicBezTo>
                <a:cubicBezTo>
                  <a:pt x="9357" y="8247"/>
                  <a:pt x="9271" y="8278"/>
                  <a:pt x="9184" y="8278"/>
                </a:cubicBezTo>
                <a:cubicBezTo>
                  <a:pt x="9097" y="8278"/>
                  <a:pt x="9011" y="8247"/>
                  <a:pt x="8948" y="8184"/>
                </a:cubicBezTo>
                <a:lnTo>
                  <a:pt x="7498" y="6735"/>
                </a:lnTo>
                <a:cubicBezTo>
                  <a:pt x="7435" y="6672"/>
                  <a:pt x="7341" y="6640"/>
                  <a:pt x="7250" y="6640"/>
                </a:cubicBezTo>
                <a:cubicBezTo>
                  <a:pt x="7160" y="6640"/>
                  <a:pt x="7073" y="6672"/>
                  <a:pt x="7026" y="6735"/>
                </a:cubicBezTo>
                <a:cubicBezTo>
                  <a:pt x="6900" y="6829"/>
                  <a:pt x="6900" y="7081"/>
                  <a:pt x="7026" y="7176"/>
                </a:cubicBezTo>
                <a:lnTo>
                  <a:pt x="8475" y="8656"/>
                </a:lnTo>
                <a:cubicBezTo>
                  <a:pt x="8601" y="8751"/>
                  <a:pt x="8601" y="9003"/>
                  <a:pt x="8475" y="9129"/>
                </a:cubicBezTo>
                <a:cubicBezTo>
                  <a:pt x="8412" y="9176"/>
                  <a:pt x="8325" y="9200"/>
                  <a:pt x="8239" y="9200"/>
                </a:cubicBezTo>
                <a:cubicBezTo>
                  <a:pt x="8152" y="9200"/>
                  <a:pt x="8066" y="9176"/>
                  <a:pt x="8003" y="9129"/>
                </a:cubicBezTo>
                <a:lnTo>
                  <a:pt x="6459" y="7648"/>
                </a:lnTo>
                <a:cubicBezTo>
                  <a:pt x="6270" y="7459"/>
                  <a:pt x="6018" y="7396"/>
                  <a:pt x="5797" y="7396"/>
                </a:cubicBezTo>
                <a:cubicBezTo>
                  <a:pt x="5797" y="7144"/>
                  <a:pt x="5671" y="6924"/>
                  <a:pt x="5482" y="6735"/>
                </a:cubicBezTo>
                <a:cubicBezTo>
                  <a:pt x="5293" y="6514"/>
                  <a:pt x="5041" y="6451"/>
                  <a:pt x="4821" y="6388"/>
                </a:cubicBezTo>
                <a:cubicBezTo>
                  <a:pt x="4821" y="6167"/>
                  <a:pt x="4694" y="5947"/>
                  <a:pt x="4505" y="5726"/>
                </a:cubicBezTo>
                <a:cubicBezTo>
                  <a:pt x="4285" y="5537"/>
                  <a:pt x="4064" y="5474"/>
                  <a:pt x="3812" y="5411"/>
                </a:cubicBezTo>
                <a:cubicBezTo>
                  <a:pt x="3812" y="5191"/>
                  <a:pt x="3718" y="4939"/>
                  <a:pt x="3497" y="4750"/>
                </a:cubicBezTo>
                <a:cubicBezTo>
                  <a:pt x="3308" y="4561"/>
                  <a:pt x="3048" y="4466"/>
                  <a:pt x="2785" y="4466"/>
                </a:cubicBezTo>
                <a:cubicBezTo>
                  <a:pt x="2521" y="4466"/>
                  <a:pt x="2253" y="4561"/>
                  <a:pt x="2048" y="4750"/>
                </a:cubicBezTo>
                <a:lnTo>
                  <a:pt x="1544" y="5254"/>
                </a:lnTo>
                <a:lnTo>
                  <a:pt x="819" y="4561"/>
                </a:lnTo>
                <a:cubicBezTo>
                  <a:pt x="725" y="4435"/>
                  <a:pt x="725" y="4183"/>
                  <a:pt x="819" y="4088"/>
                </a:cubicBezTo>
                <a:lnTo>
                  <a:pt x="3875" y="1064"/>
                </a:lnTo>
                <a:cubicBezTo>
                  <a:pt x="3923" y="1001"/>
                  <a:pt x="4009" y="969"/>
                  <a:pt x="4100" y="969"/>
                </a:cubicBezTo>
                <a:close/>
                <a:moveTo>
                  <a:pt x="5718" y="8089"/>
                </a:moveTo>
                <a:cubicBezTo>
                  <a:pt x="5805" y="8089"/>
                  <a:pt x="5892" y="8121"/>
                  <a:pt x="5955" y="8184"/>
                </a:cubicBezTo>
                <a:cubicBezTo>
                  <a:pt x="6081" y="8310"/>
                  <a:pt x="6081" y="8530"/>
                  <a:pt x="5955" y="8656"/>
                </a:cubicBezTo>
                <a:lnTo>
                  <a:pt x="4978" y="9633"/>
                </a:lnTo>
                <a:cubicBezTo>
                  <a:pt x="4915" y="9696"/>
                  <a:pt x="4821" y="9728"/>
                  <a:pt x="4730" y="9728"/>
                </a:cubicBezTo>
                <a:cubicBezTo>
                  <a:pt x="4639" y="9728"/>
                  <a:pt x="4553" y="9696"/>
                  <a:pt x="4505" y="9633"/>
                </a:cubicBezTo>
                <a:cubicBezTo>
                  <a:pt x="4379" y="9507"/>
                  <a:pt x="4379" y="9286"/>
                  <a:pt x="4505" y="9160"/>
                </a:cubicBezTo>
                <a:lnTo>
                  <a:pt x="5482" y="8184"/>
                </a:lnTo>
                <a:cubicBezTo>
                  <a:pt x="5545" y="8121"/>
                  <a:pt x="5632" y="8089"/>
                  <a:pt x="5718" y="8089"/>
                </a:cubicBezTo>
                <a:close/>
                <a:moveTo>
                  <a:pt x="6616" y="8877"/>
                </a:moveTo>
                <a:lnTo>
                  <a:pt x="7467" y="9665"/>
                </a:lnTo>
                <a:cubicBezTo>
                  <a:pt x="7593" y="9759"/>
                  <a:pt x="7593" y="9980"/>
                  <a:pt x="7435" y="10106"/>
                </a:cubicBezTo>
                <a:cubicBezTo>
                  <a:pt x="7388" y="10169"/>
                  <a:pt x="7286" y="10200"/>
                  <a:pt x="7179" y="10200"/>
                </a:cubicBezTo>
                <a:cubicBezTo>
                  <a:pt x="7073" y="10200"/>
                  <a:pt x="6963" y="10169"/>
                  <a:pt x="6900" y="10106"/>
                </a:cubicBezTo>
                <a:lnTo>
                  <a:pt x="6207" y="9412"/>
                </a:lnTo>
                <a:lnTo>
                  <a:pt x="6427" y="9160"/>
                </a:lnTo>
                <a:cubicBezTo>
                  <a:pt x="6522" y="9097"/>
                  <a:pt x="6585" y="8971"/>
                  <a:pt x="6616" y="8877"/>
                </a:cubicBezTo>
                <a:close/>
                <a:moveTo>
                  <a:pt x="7309" y="0"/>
                </a:moveTo>
                <a:cubicBezTo>
                  <a:pt x="7042" y="0"/>
                  <a:pt x="6774" y="103"/>
                  <a:pt x="6585" y="308"/>
                </a:cubicBezTo>
                <a:lnTo>
                  <a:pt x="5608" y="1284"/>
                </a:lnTo>
                <a:lnTo>
                  <a:pt x="4852" y="560"/>
                </a:lnTo>
                <a:cubicBezTo>
                  <a:pt x="4656" y="394"/>
                  <a:pt x="4409" y="307"/>
                  <a:pt x="4163" y="307"/>
                </a:cubicBezTo>
                <a:cubicBezTo>
                  <a:pt x="3897" y="307"/>
                  <a:pt x="3631" y="409"/>
                  <a:pt x="3434" y="623"/>
                </a:cubicBezTo>
                <a:lnTo>
                  <a:pt x="410" y="3647"/>
                </a:lnTo>
                <a:cubicBezTo>
                  <a:pt x="0" y="4025"/>
                  <a:pt x="0" y="4718"/>
                  <a:pt x="410" y="5096"/>
                </a:cubicBezTo>
                <a:lnTo>
                  <a:pt x="1103" y="5821"/>
                </a:lnTo>
                <a:cubicBezTo>
                  <a:pt x="725" y="6199"/>
                  <a:pt x="725" y="6829"/>
                  <a:pt x="1103" y="7239"/>
                </a:cubicBezTo>
                <a:cubicBezTo>
                  <a:pt x="1292" y="7428"/>
                  <a:pt x="1544" y="7491"/>
                  <a:pt x="1765" y="7554"/>
                </a:cubicBezTo>
                <a:cubicBezTo>
                  <a:pt x="1765" y="7774"/>
                  <a:pt x="1891" y="8026"/>
                  <a:pt x="2080" y="8215"/>
                </a:cubicBezTo>
                <a:cubicBezTo>
                  <a:pt x="2300" y="8404"/>
                  <a:pt x="2521" y="8499"/>
                  <a:pt x="2773" y="8530"/>
                </a:cubicBezTo>
                <a:cubicBezTo>
                  <a:pt x="2773" y="8751"/>
                  <a:pt x="2867" y="9003"/>
                  <a:pt x="3088" y="9192"/>
                </a:cubicBezTo>
                <a:cubicBezTo>
                  <a:pt x="3277" y="9381"/>
                  <a:pt x="3497" y="9475"/>
                  <a:pt x="3749" y="9507"/>
                </a:cubicBezTo>
                <a:cubicBezTo>
                  <a:pt x="3749" y="9759"/>
                  <a:pt x="3875" y="9980"/>
                  <a:pt x="4064" y="10169"/>
                </a:cubicBezTo>
                <a:cubicBezTo>
                  <a:pt x="4253" y="10373"/>
                  <a:pt x="4521" y="10476"/>
                  <a:pt x="4789" y="10476"/>
                </a:cubicBezTo>
                <a:cubicBezTo>
                  <a:pt x="5057" y="10476"/>
                  <a:pt x="5325" y="10373"/>
                  <a:pt x="5514" y="10169"/>
                </a:cubicBezTo>
                <a:lnTo>
                  <a:pt x="5766" y="9948"/>
                </a:lnTo>
                <a:lnTo>
                  <a:pt x="6459" y="10673"/>
                </a:lnTo>
                <a:cubicBezTo>
                  <a:pt x="6664" y="10862"/>
                  <a:pt x="6939" y="10956"/>
                  <a:pt x="7219" y="10956"/>
                </a:cubicBezTo>
                <a:cubicBezTo>
                  <a:pt x="7498" y="10956"/>
                  <a:pt x="7782" y="10862"/>
                  <a:pt x="8003" y="10673"/>
                </a:cubicBezTo>
                <a:cubicBezTo>
                  <a:pt x="8192" y="10452"/>
                  <a:pt x="8286" y="10232"/>
                  <a:pt x="8318" y="9980"/>
                </a:cubicBezTo>
                <a:cubicBezTo>
                  <a:pt x="8538" y="9980"/>
                  <a:pt x="8790" y="9885"/>
                  <a:pt x="8979" y="9665"/>
                </a:cubicBezTo>
                <a:cubicBezTo>
                  <a:pt x="9168" y="9475"/>
                  <a:pt x="9263" y="9255"/>
                  <a:pt x="9294" y="9003"/>
                </a:cubicBezTo>
                <a:cubicBezTo>
                  <a:pt x="9546" y="9003"/>
                  <a:pt x="9767" y="8877"/>
                  <a:pt x="9956" y="8688"/>
                </a:cubicBezTo>
                <a:cubicBezTo>
                  <a:pt x="10176" y="8499"/>
                  <a:pt x="10239" y="8247"/>
                  <a:pt x="10271" y="8026"/>
                </a:cubicBezTo>
                <a:cubicBezTo>
                  <a:pt x="10523" y="8026"/>
                  <a:pt x="10743" y="7900"/>
                  <a:pt x="10964" y="7711"/>
                </a:cubicBezTo>
                <a:cubicBezTo>
                  <a:pt x="11342" y="7302"/>
                  <a:pt x="11342" y="6640"/>
                  <a:pt x="10964" y="6262"/>
                </a:cubicBezTo>
                <a:lnTo>
                  <a:pt x="10680" y="5978"/>
                </a:lnTo>
                <a:lnTo>
                  <a:pt x="11594" y="5065"/>
                </a:lnTo>
                <a:cubicBezTo>
                  <a:pt x="11909" y="4687"/>
                  <a:pt x="11909" y="4057"/>
                  <a:pt x="11468" y="3647"/>
                </a:cubicBezTo>
                <a:lnTo>
                  <a:pt x="8034" y="308"/>
                </a:lnTo>
                <a:cubicBezTo>
                  <a:pt x="7845" y="103"/>
                  <a:pt x="7577" y="0"/>
                  <a:pt x="73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40A748-AC82-1A4A-99BA-929B82046A58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16563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412955" y="410399"/>
            <a:ext cx="8273845" cy="81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Sommaire</a:t>
            </a:r>
            <a:endParaRPr sz="3600" dirty="0"/>
          </a:p>
        </p:txBody>
      </p:sp>
      <p:grpSp>
        <p:nvGrpSpPr>
          <p:cNvPr id="205" name="Google Shape;205;p21"/>
          <p:cNvGrpSpPr/>
          <p:nvPr/>
        </p:nvGrpSpPr>
        <p:grpSpPr>
          <a:xfrm>
            <a:off x="616975" y="2140114"/>
            <a:ext cx="1408200" cy="1916286"/>
            <a:chOff x="616975" y="2140114"/>
            <a:chExt cx="1408200" cy="1916286"/>
          </a:xfrm>
        </p:grpSpPr>
        <p:cxnSp>
          <p:nvCxnSpPr>
            <p:cNvPr id="206" name="Google Shape;206;p21"/>
            <p:cNvCxnSpPr>
              <a:cxnSpLocks/>
              <a:stCxn id="207" idx="1"/>
            </p:cNvCxnSpPr>
            <p:nvPr/>
          </p:nvCxnSpPr>
          <p:spPr>
            <a:xfrm>
              <a:off x="1321085" y="3355939"/>
              <a:ext cx="0" cy="28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07" name="Google Shape;207;p21"/>
            <p:cNvSpPr/>
            <p:nvPr/>
          </p:nvSpPr>
          <p:spPr>
            <a:xfrm rot="-5400000">
              <a:off x="713172" y="2202652"/>
              <a:ext cx="1215825" cy="109075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1"/>
            <p:cNvSpPr txBox="1"/>
            <p:nvPr/>
          </p:nvSpPr>
          <p:spPr>
            <a:xfrm>
              <a:off x="616975" y="3712000"/>
              <a:ext cx="14082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Introduction</a:t>
              </a:r>
              <a:endParaRPr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endParaRPr>
            </a:p>
          </p:txBody>
        </p:sp>
        <p:grpSp>
          <p:nvGrpSpPr>
            <p:cNvPr id="210" name="Google Shape;210;p21"/>
            <p:cNvGrpSpPr/>
            <p:nvPr/>
          </p:nvGrpSpPr>
          <p:grpSpPr>
            <a:xfrm>
              <a:off x="1073786" y="2500873"/>
              <a:ext cx="494598" cy="494291"/>
              <a:chOff x="6479471" y="2079003"/>
              <a:chExt cx="348923" cy="348706"/>
            </a:xfrm>
          </p:grpSpPr>
          <p:sp>
            <p:nvSpPr>
              <p:cNvPr id="211" name="Google Shape;211;p21"/>
              <p:cNvSpPr/>
              <p:nvPr/>
            </p:nvSpPr>
            <p:spPr>
              <a:xfrm>
                <a:off x="6479471" y="2200291"/>
                <a:ext cx="38170" cy="2256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820" extrusionOk="0">
                    <a:moveTo>
                      <a:pt x="379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379" y="819"/>
                    </a:cubicBezTo>
                    <a:lnTo>
                      <a:pt x="946" y="819"/>
                    </a:lnTo>
                    <a:cubicBezTo>
                      <a:pt x="1166" y="819"/>
                      <a:pt x="1387" y="630"/>
                      <a:pt x="1387" y="378"/>
                    </a:cubicBezTo>
                    <a:cubicBezTo>
                      <a:pt x="1387" y="189"/>
                      <a:pt x="1166" y="0"/>
                      <a:pt x="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2" name="Google Shape;212;p21"/>
              <p:cNvGrpSpPr/>
              <p:nvPr/>
            </p:nvGrpSpPr>
            <p:grpSpPr>
              <a:xfrm>
                <a:off x="6520582" y="2079003"/>
                <a:ext cx="307811" cy="348706"/>
                <a:chOff x="-60218325" y="2304850"/>
                <a:chExt cx="279625" cy="316775"/>
              </a:xfrm>
            </p:grpSpPr>
            <p:sp>
              <p:nvSpPr>
                <p:cNvPr id="213" name="Google Shape;213;p21"/>
                <p:cNvSpPr/>
                <p:nvPr/>
              </p:nvSpPr>
              <p:spPr>
                <a:xfrm>
                  <a:off x="-60218325" y="2304850"/>
                  <a:ext cx="235525" cy="31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1" h="12671" extrusionOk="0">
                      <a:moveTo>
                        <a:pt x="4884" y="825"/>
                      </a:moveTo>
                      <a:cubicBezTo>
                        <a:pt x="6994" y="825"/>
                        <a:pt x="8633" y="2463"/>
                        <a:pt x="8633" y="4542"/>
                      </a:cubicBezTo>
                      <a:cubicBezTo>
                        <a:pt x="8570" y="6023"/>
                        <a:pt x="7688" y="7378"/>
                        <a:pt x="6364" y="7945"/>
                      </a:cubicBezTo>
                      <a:cubicBezTo>
                        <a:pt x="6207" y="8039"/>
                        <a:pt x="6112" y="8165"/>
                        <a:pt x="6112" y="8354"/>
                      </a:cubicBezTo>
                      <a:lnTo>
                        <a:pt x="6112" y="8543"/>
                      </a:lnTo>
                      <a:lnTo>
                        <a:pt x="3623" y="8543"/>
                      </a:lnTo>
                      <a:lnTo>
                        <a:pt x="3623" y="8354"/>
                      </a:lnTo>
                      <a:cubicBezTo>
                        <a:pt x="3623" y="8197"/>
                        <a:pt x="3560" y="8039"/>
                        <a:pt x="3403" y="7945"/>
                      </a:cubicBezTo>
                      <a:cubicBezTo>
                        <a:pt x="1828" y="7251"/>
                        <a:pt x="914" y="5582"/>
                        <a:pt x="1229" y="3880"/>
                      </a:cubicBezTo>
                      <a:cubicBezTo>
                        <a:pt x="1481" y="2431"/>
                        <a:pt x="2647" y="1203"/>
                        <a:pt x="4096" y="888"/>
                      </a:cubicBezTo>
                      <a:cubicBezTo>
                        <a:pt x="4379" y="856"/>
                        <a:pt x="4663" y="825"/>
                        <a:pt x="4884" y="825"/>
                      </a:cubicBezTo>
                      <a:close/>
                      <a:moveTo>
                        <a:pt x="6081" y="9362"/>
                      </a:moveTo>
                      <a:lnTo>
                        <a:pt x="6081" y="10213"/>
                      </a:lnTo>
                      <a:lnTo>
                        <a:pt x="3592" y="10213"/>
                      </a:lnTo>
                      <a:lnTo>
                        <a:pt x="3592" y="9362"/>
                      </a:lnTo>
                      <a:close/>
                      <a:moveTo>
                        <a:pt x="5986" y="11032"/>
                      </a:moveTo>
                      <a:cubicBezTo>
                        <a:pt x="5829" y="11505"/>
                        <a:pt x="5419" y="11851"/>
                        <a:pt x="4852" y="11851"/>
                      </a:cubicBezTo>
                      <a:cubicBezTo>
                        <a:pt x="4316" y="11851"/>
                        <a:pt x="3875" y="11505"/>
                        <a:pt x="3686" y="11032"/>
                      </a:cubicBezTo>
                      <a:close/>
                      <a:moveTo>
                        <a:pt x="4842" y="0"/>
                      </a:moveTo>
                      <a:cubicBezTo>
                        <a:pt x="4526" y="0"/>
                        <a:pt x="4202" y="32"/>
                        <a:pt x="3875" y="100"/>
                      </a:cubicBezTo>
                      <a:cubicBezTo>
                        <a:pt x="2111" y="509"/>
                        <a:pt x="693" y="1959"/>
                        <a:pt x="378" y="3723"/>
                      </a:cubicBezTo>
                      <a:cubicBezTo>
                        <a:pt x="0" y="5834"/>
                        <a:pt x="1071" y="7724"/>
                        <a:pt x="2773" y="8575"/>
                      </a:cubicBezTo>
                      <a:lnTo>
                        <a:pt x="2773" y="10591"/>
                      </a:lnTo>
                      <a:cubicBezTo>
                        <a:pt x="2773" y="11725"/>
                        <a:pt x="3718" y="12670"/>
                        <a:pt x="4852" y="12670"/>
                      </a:cubicBezTo>
                      <a:cubicBezTo>
                        <a:pt x="5986" y="12670"/>
                        <a:pt x="6963" y="11725"/>
                        <a:pt x="6963" y="10591"/>
                      </a:cubicBezTo>
                      <a:lnTo>
                        <a:pt x="6963" y="8575"/>
                      </a:lnTo>
                      <a:cubicBezTo>
                        <a:pt x="8444" y="7787"/>
                        <a:pt x="9420" y="6243"/>
                        <a:pt x="9420" y="4511"/>
                      </a:cubicBezTo>
                      <a:cubicBezTo>
                        <a:pt x="9392" y="1995"/>
                        <a:pt x="7331" y="0"/>
                        <a:pt x="484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1"/>
                <p:cNvSpPr/>
                <p:nvPr/>
              </p:nvSpPr>
              <p:spPr>
                <a:xfrm>
                  <a:off x="-60212825" y="2510750"/>
                  <a:ext cx="32325" cy="3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1213" extrusionOk="0">
                      <a:moveTo>
                        <a:pt x="836" y="0"/>
                      </a:moveTo>
                      <a:cubicBezTo>
                        <a:pt x="725" y="0"/>
                        <a:pt x="615" y="39"/>
                        <a:pt x="536" y="118"/>
                      </a:cubicBezTo>
                      <a:lnTo>
                        <a:pt x="158" y="496"/>
                      </a:lnTo>
                      <a:cubicBezTo>
                        <a:pt x="1" y="654"/>
                        <a:pt x="1" y="906"/>
                        <a:pt x="158" y="1095"/>
                      </a:cubicBezTo>
                      <a:cubicBezTo>
                        <a:pt x="237" y="1174"/>
                        <a:pt x="340" y="1213"/>
                        <a:pt x="442" y="1213"/>
                      </a:cubicBezTo>
                      <a:cubicBezTo>
                        <a:pt x="544" y="1213"/>
                        <a:pt x="647" y="1174"/>
                        <a:pt x="725" y="1095"/>
                      </a:cubicBezTo>
                      <a:lnTo>
                        <a:pt x="1135" y="717"/>
                      </a:lnTo>
                      <a:cubicBezTo>
                        <a:pt x="1293" y="559"/>
                        <a:pt x="1293" y="276"/>
                        <a:pt x="1135" y="118"/>
                      </a:cubicBezTo>
                      <a:cubicBezTo>
                        <a:pt x="1056" y="39"/>
                        <a:pt x="946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1"/>
                <p:cNvSpPr/>
                <p:nvPr/>
              </p:nvSpPr>
              <p:spPr>
                <a:xfrm>
                  <a:off x="-60012750" y="2310675"/>
                  <a:ext cx="32300" cy="3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" h="1214" extrusionOk="0">
                      <a:moveTo>
                        <a:pt x="835" y="1"/>
                      </a:moveTo>
                      <a:cubicBezTo>
                        <a:pt x="725" y="1"/>
                        <a:pt x="614" y="40"/>
                        <a:pt x="536" y="119"/>
                      </a:cubicBezTo>
                      <a:lnTo>
                        <a:pt x="126" y="528"/>
                      </a:lnTo>
                      <a:cubicBezTo>
                        <a:pt x="0" y="686"/>
                        <a:pt x="0" y="938"/>
                        <a:pt x="126" y="1096"/>
                      </a:cubicBezTo>
                      <a:cubicBezTo>
                        <a:pt x="205" y="1174"/>
                        <a:pt x="315" y="1214"/>
                        <a:pt x="425" y="1214"/>
                      </a:cubicBezTo>
                      <a:cubicBezTo>
                        <a:pt x="536" y="1214"/>
                        <a:pt x="646" y="1174"/>
                        <a:pt x="725" y="1096"/>
                      </a:cubicBezTo>
                      <a:lnTo>
                        <a:pt x="1134" y="718"/>
                      </a:lnTo>
                      <a:cubicBezTo>
                        <a:pt x="1292" y="560"/>
                        <a:pt x="1292" y="276"/>
                        <a:pt x="1134" y="119"/>
                      </a:cubicBezTo>
                      <a:cubicBezTo>
                        <a:pt x="1056" y="40"/>
                        <a:pt x="945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1"/>
                <p:cNvSpPr/>
                <p:nvPr/>
              </p:nvSpPr>
              <p:spPr>
                <a:xfrm>
                  <a:off x="-60012750" y="2510750"/>
                  <a:ext cx="32300" cy="3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" h="1213" extrusionOk="0">
                      <a:moveTo>
                        <a:pt x="425" y="0"/>
                      </a:moveTo>
                      <a:cubicBezTo>
                        <a:pt x="315" y="0"/>
                        <a:pt x="205" y="39"/>
                        <a:pt x="126" y="118"/>
                      </a:cubicBezTo>
                      <a:cubicBezTo>
                        <a:pt x="0" y="276"/>
                        <a:pt x="0" y="559"/>
                        <a:pt x="126" y="717"/>
                      </a:cubicBezTo>
                      <a:lnTo>
                        <a:pt x="536" y="1095"/>
                      </a:lnTo>
                      <a:cubicBezTo>
                        <a:pt x="614" y="1174"/>
                        <a:pt x="725" y="1213"/>
                        <a:pt x="835" y="1213"/>
                      </a:cubicBezTo>
                      <a:cubicBezTo>
                        <a:pt x="945" y="1213"/>
                        <a:pt x="1056" y="1174"/>
                        <a:pt x="1134" y="1095"/>
                      </a:cubicBezTo>
                      <a:cubicBezTo>
                        <a:pt x="1292" y="937"/>
                        <a:pt x="1292" y="654"/>
                        <a:pt x="1134" y="496"/>
                      </a:cubicBezTo>
                      <a:lnTo>
                        <a:pt x="725" y="118"/>
                      </a:lnTo>
                      <a:cubicBezTo>
                        <a:pt x="646" y="39"/>
                        <a:pt x="536" y="0"/>
                        <a:pt x="4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1"/>
                <p:cNvSpPr/>
                <p:nvPr/>
              </p:nvSpPr>
              <p:spPr>
                <a:xfrm>
                  <a:off x="-60212825" y="2310675"/>
                  <a:ext cx="32325" cy="3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1214" extrusionOk="0">
                      <a:moveTo>
                        <a:pt x="442" y="1"/>
                      </a:moveTo>
                      <a:cubicBezTo>
                        <a:pt x="340" y="1"/>
                        <a:pt x="237" y="40"/>
                        <a:pt x="158" y="119"/>
                      </a:cubicBezTo>
                      <a:cubicBezTo>
                        <a:pt x="1" y="276"/>
                        <a:pt x="1" y="560"/>
                        <a:pt x="158" y="718"/>
                      </a:cubicBezTo>
                      <a:lnTo>
                        <a:pt x="536" y="1096"/>
                      </a:lnTo>
                      <a:cubicBezTo>
                        <a:pt x="615" y="1174"/>
                        <a:pt x="725" y="1214"/>
                        <a:pt x="836" y="1214"/>
                      </a:cubicBezTo>
                      <a:cubicBezTo>
                        <a:pt x="946" y="1214"/>
                        <a:pt x="1056" y="1174"/>
                        <a:pt x="1135" y="1096"/>
                      </a:cubicBezTo>
                      <a:cubicBezTo>
                        <a:pt x="1293" y="938"/>
                        <a:pt x="1293" y="686"/>
                        <a:pt x="1135" y="528"/>
                      </a:cubicBezTo>
                      <a:lnTo>
                        <a:pt x="725" y="119"/>
                      </a:lnTo>
                      <a:cubicBezTo>
                        <a:pt x="647" y="40"/>
                        <a:pt x="544" y="1"/>
                        <a:pt x="44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1"/>
                <p:cNvSpPr/>
                <p:nvPr/>
              </p:nvSpPr>
              <p:spPr>
                <a:xfrm>
                  <a:off x="-59974175" y="2415250"/>
                  <a:ext cx="35475" cy="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820" extrusionOk="0">
                      <a:moveTo>
                        <a:pt x="442" y="0"/>
                      </a:moveTo>
                      <a:cubicBezTo>
                        <a:pt x="221" y="0"/>
                        <a:pt x="1" y="189"/>
                        <a:pt x="1" y="378"/>
                      </a:cubicBezTo>
                      <a:cubicBezTo>
                        <a:pt x="1" y="630"/>
                        <a:pt x="221" y="819"/>
                        <a:pt x="442" y="819"/>
                      </a:cubicBezTo>
                      <a:lnTo>
                        <a:pt x="1009" y="819"/>
                      </a:lnTo>
                      <a:cubicBezTo>
                        <a:pt x="1230" y="819"/>
                        <a:pt x="1387" y="630"/>
                        <a:pt x="1387" y="378"/>
                      </a:cubicBezTo>
                      <a:cubicBezTo>
                        <a:pt x="1419" y="189"/>
                        <a:pt x="1230" y="0"/>
                        <a:pt x="10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D184FC-622D-B246-98F9-7AB29974FB50}"/>
              </a:ext>
            </a:extLst>
          </p:cNvPr>
          <p:cNvGrpSpPr/>
          <p:nvPr/>
        </p:nvGrpSpPr>
        <p:grpSpPr>
          <a:xfrm>
            <a:off x="5493253" y="1877879"/>
            <a:ext cx="1408200" cy="1974560"/>
            <a:chOff x="5493253" y="1877879"/>
            <a:chExt cx="1408200" cy="1974560"/>
          </a:xfrm>
        </p:grpSpPr>
        <p:grpSp>
          <p:nvGrpSpPr>
            <p:cNvPr id="220" name="Google Shape;220;p21"/>
            <p:cNvGrpSpPr/>
            <p:nvPr/>
          </p:nvGrpSpPr>
          <p:grpSpPr>
            <a:xfrm>
              <a:off x="5493253" y="1877879"/>
              <a:ext cx="1408200" cy="1974560"/>
              <a:chOff x="5493253" y="1877879"/>
              <a:chExt cx="1408200" cy="1974560"/>
            </a:xfrm>
          </p:grpSpPr>
          <p:cxnSp>
            <p:nvCxnSpPr>
              <p:cNvPr id="221" name="Google Shape;221;p21"/>
              <p:cNvCxnSpPr>
                <a:cxnSpLocks/>
                <a:stCxn id="222" idx="3"/>
              </p:cNvCxnSpPr>
              <p:nvPr/>
            </p:nvCxnSpPr>
            <p:spPr>
              <a:xfrm rot="10800000">
                <a:off x="6197360" y="2354614"/>
                <a:ext cx="0" cy="28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222" name="Google Shape;222;p21"/>
              <p:cNvSpPr/>
              <p:nvPr/>
            </p:nvSpPr>
            <p:spPr>
              <a:xfrm rot="16200000">
                <a:off x="5589447" y="2699152"/>
                <a:ext cx="1215825" cy="1090750"/>
              </a:xfrm>
              <a:prstGeom prst="flowChartPreparation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3" name="Google Shape;223;p21"/>
              <p:cNvSpPr txBox="1"/>
              <p:nvPr/>
            </p:nvSpPr>
            <p:spPr>
              <a:xfrm>
                <a:off x="5493253" y="1877879"/>
                <a:ext cx="14082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 err="1">
                    <a:solidFill>
                      <a:schemeClr val="lt1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Statistiques</a:t>
                </a:r>
                <a:endParaRPr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endParaRPr>
              </a:p>
            </p:txBody>
          </p:sp>
        </p:grpSp>
        <p:sp>
          <p:nvSpPr>
            <p:cNvPr id="55" name="Google Shape;95;p19">
              <a:extLst>
                <a:ext uri="{FF2B5EF4-FFF2-40B4-BE49-F238E27FC236}">
                  <a16:creationId xmlns:a16="http://schemas.microsoft.com/office/drawing/2014/main" id="{8BDA19EB-7F9E-47C5-93F5-CDADBDD63EF4}"/>
                </a:ext>
              </a:extLst>
            </p:cNvPr>
            <p:cNvSpPr/>
            <p:nvPr/>
          </p:nvSpPr>
          <p:spPr>
            <a:xfrm>
              <a:off x="5949140" y="2996305"/>
              <a:ext cx="496426" cy="475772"/>
            </a:xfrm>
            <a:custGeom>
              <a:avLst/>
              <a:gdLst/>
              <a:ahLst/>
              <a:cxnLst/>
              <a:rect l="l" t="t" r="r" b="b"/>
              <a:pathLst>
                <a:path w="18772" h="17991" extrusionOk="0">
                  <a:moveTo>
                    <a:pt x="17492" y="6197"/>
                  </a:moveTo>
                  <a:lnTo>
                    <a:pt x="17217" y="8063"/>
                  </a:lnTo>
                  <a:lnTo>
                    <a:pt x="15626" y="6472"/>
                  </a:lnTo>
                  <a:lnTo>
                    <a:pt x="17492" y="6197"/>
                  </a:lnTo>
                  <a:close/>
                  <a:moveTo>
                    <a:pt x="6055" y="9391"/>
                  </a:moveTo>
                  <a:lnTo>
                    <a:pt x="6055" y="16858"/>
                  </a:lnTo>
                  <a:lnTo>
                    <a:pt x="1133" y="16858"/>
                  </a:lnTo>
                  <a:lnTo>
                    <a:pt x="1133" y="13332"/>
                  </a:lnTo>
                  <a:lnTo>
                    <a:pt x="6055" y="9391"/>
                  </a:lnTo>
                  <a:close/>
                  <a:moveTo>
                    <a:pt x="7187" y="9141"/>
                  </a:moveTo>
                  <a:lnTo>
                    <a:pt x="11903" y="11568"/>
                  </a:lnTo>
                  <a:lnTo>
                    <a:pt x="11903" y="16858"/>
                  </a:lnTo>
                  <a:lnTo>
                    <a:pt x="7187" y="16858"/>
                  </a:lnTo>
                  <a:lnTo>
                    <a:pt x="7187" y="9141"/>
                  </a:lnTo>
                  <a:close/>
                  <a:moveTo>
                    <a:pt x="565" y="1"/>
                  </a:moveTo>
                  <a:cubicBezTo>
                    <a:pt x="254" y="1"/>
                    <a:pt x="1" y="255"/>
                    <a:pt x="1" y="569"/>
                  </a:cubicBezTo>
                  <a:lnTo>
                    <a:pt x="1" y="17423"/>
                  </a:lnTo>
                  <a:cubicBezTo>
                    <a:pt x="1" y="17737"/>
                    <a:pt x="254" y="17991"/>
                    <a:pt x="565" y="17991"/>
                  </a:cubicBezTo>
                  <a:lnTo>
                    <a:pt x="18141" y="17991"/>
                  </a:lnTo>
                  <a:cubicBezTo>
                    <a:pt x="18455" y="17991"/>
                    <a:pt x="18706" y="17737"/>
                    <a:pt x="18706" y="17423"/>
                  </a:cubicBezTo>
                  <a:cubicBezTo>
                    <a:pt x="18706" y="17112"/>
                    <a:pt x="18455" y="16858"/>
                    <a:pt x="18141" y="16858"/>
                  </a:cubicBezTo>
                  <a:lnTo>
                    <a:pt x="13033" y="16858"/>
                  </a:lnTo>
                  <a:lnTo>
                    <a:pt x="13033" y="11457"/>
                  </a:lnTo>
                  <a:lnTo>
                    <a:pt x="16022" y="8467"/>
                  </a:lnTo>
                  <a:lnTo>
                    <a:pt x="17214" y="9660"/>
                  </a:lnTo>
                  <a:cubicBezTo>
                    <a:pt x="17329" y="9774"/>
                    <a:pt x="17471" y="9826"/>
                    <a:pt x="17611" y="9826"/>
                  </a:cubicBezTo>
                  <a:cubicBezTo>
                    <a:pt x="17874" y="9826"/>
                    <a:pt x="18129" y="9643"/>
                    <a:pt x="18175" y="9343"/>
                  </a:cubicBezTo>
                  <a:lnTo>
                    <a:pt x="18721" y="5608"/>
                  </a:lnTo>
                  <a:cubicBezTo>
                    <a:pt x="18771" y="5262"/>
                    <a:pt x="18501" y="4962"/>
                    <a:pt x="18164" y="4962"/>
                  </a:cubicBezTo>
                  <a:cubicBezTo>
                    <a:pt x="18137" y="4962"/>
                    <a:pt x="18109" y="4964"/>
                    <a:pt x="18081" y="4968"/>
                  </a:cubicBezTo>
                  <a:lnTo>
                    <a:pt x="14346" y="5514"/>
                  </a:lnTo>
                  <a:cubicBezTo>
                    <a:pt x="13887" y="5584"/>
                    <a:pt x="13700" y="6145"/>
                    <a:pt x="14029" y="6475"/>
                  </a:cubicBezTo>
                  <a:lnTo>
                    <a:pt x="15222" y="7667"/>
                  </a:lnTo>
                  <a:lnTo>
                    <a:pt x="12359" y="10530"/>
                  </a:lnTo>
                  <a:lnTo>
                    <a:pt x="6879" y="7710"/>
                  </a:lnTo>
                  <a:cubicBezTo>
                    <a:pt x="6867" y="7703"/>
                    <a:pt x="6855" y="7697"/>
                    <a:pt x="6846" y="7694"/>
                  </a:cubicBezTo>
                  <a:lnTo>
                    <a:pt x="6831" y="7688"/>
                  </a:lnTo>
                  <a:lnTo>
                    <a:pt x="6794" y="7673"/>
                  </a:lnTo>
                  <a:lnTo>
                    <a:pt x="6776" y="7670"/>
                  </a:lnTo>
                  <a:cubicBezTo>
                    <a:pt x="6767" y="7667"/>
                    <a:pt x="6755" y="7664"/>
                    <a:pt x="6743" y="7661"/>
                  </a:cubicBezTo>
                  <a:lnTo>
                    <a:pt x="6728" y="7658"/>
                  </a:lnTo>
                  <a:cubicBezTo>
                    <a:pt x="6713" y="7655"/>
                    <a:pt x="6695" y="7652"/>
                    <a:pt x="6680" y="7649"/>
                  </a:cubicBezTo>
                  <a:lnTo>
                    <a:pt x="6553" y="7649"/>
                  </a:lnTo>
                  <a:cubicBezTo>
                    <a:pt x="6541" y="7649"/>
                    <a:pt x="6526" y="7655"/>
                    <a:pt x="6514" y="7655"/>
                  </a:cubicBezTo>
                  <a:lnTo>
                    <a:pt x="6495" y="7661"/>
                  </a:lnTo>
                  <a:cubicBezTo>
                    <a:pt x="6483" y="7661"/>
                    <a:pt x="6474" y="7664"/>
                    <a:pt x="6465" y="7667"/>
                  </a:cubicBezTo>
                  <a:lnTo>
                    <a:pt x="6447" y="7673"/>
                  </a:lnTo>
                  <a:cubicBezTo>
                    <a:pt x="6432" y="7679"/>
                    <a:pt x="6417" y="7682"/>
                    <a:pt x="6405" y="7688"/>
                  </a:cubicBezTo>
                  <a:lnTo>
                    <a:pt x="6387" y="7697"/>
                  </a:lnTo>
                  <a:lnTo>
                    <a:pt x="6360" y="7710"/>
                  </a:lnTo>
                  <a:lnTo>
                    <a:pt x="6341" y="7719"/>
                  </a:lnTo>
                  <a:cubicBezTo>
                    <a:pt x="6332" y="7725"/>
                    <a:pt x="6323" y="7731"/>
                    <a:pt x="6314" y="7737"/>
                  </a:cubicBezTo>
                  <a:lnTo>
                    <a:pt x="6299" y="7746"/>
                  </a:lnTo>
                  <a:cubicBezTo>
                    <a:pt x="6287" y="7752"/>
                    <a:pt x="6275" y="7761"/>
                    <a:pt x="6266" y="7770"/>
                  </a:cubicBezTo>
                  <a:lnTo>
                    <a:pt x="6260" y="7776"/>
                  </a:lnTo>
                  <a:lnTo>
                    <a:pt x="1133" y="11879"/>
                  </a:lnTo>
                  <a:lnTo>
                    <a:pt x="1133" y="569"/>
                  </a:lnTo>
                  <a:cubicBezTo>
                    <a:pt x="1133" y="255"/>
                    <a:pt x="879" y="1"/>
                    <a:pt x="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326D62-6ED4-FA41-940E-F579246B9A42}"/>
              </a:ext>
            </a:extLst>
          </p:cNvPr>
          <p:cNvGrpSpPr/>
          <p:nvPr/>
        </p:nvGrpSpPr>
        <p:grpSpPr>
          <a:xfrm>
            <a:off x="7119025" y="2140114"/>
            <a:ext cx="1408200" cy="1920621"/>
            <a:chOff x="7119025" y="2140114"/>
            <a:chExt cx="1408200" cy="1920621"/>
          </a:xfrm>
        </p:grpSpPr>
        <p:grpSp>
          <p:nvGrpSpPr>
            <p:cNvPr id="236" name="Google Shape;236;p21"/>
            <p:cNvGrpSpPr/>
            <p:nvPr/>
          </p:nvGrpSpPr>
          <p:grpSpPr>
            <a:xfrm>
              <a:off x="7119025" y="2140114"/>
              <a:ext cx="1408200" cy="1920621"/>
              <a:chOff x="7119025" y="2140114"/>
              <a:chExt cx="1408200" cy="1920621"/>
            </a:xfrm>
          </p:grpSpPr>
          <p:sp>
            <p:nvSpPr>
              <p:cNvPr id="237" name="Google Shape;237;p21"/>
              <p:cNvSpPr/>
              <p:nvPr/>
            </p:nvSpPr>
            <p:spPr>
              <a:xfrm rot="-5400000">
                <a:off x="7214985" y="2202652"/>
                <a:ext cx="1215825" cy="1090750"/>
              </a:xfrm>
              <a:prstGeom prst="flowChartPreparation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" name="Google Shape;238;p21"/>
              <p:cNvSpPr txBox="1"/>
              <p:nvPr/>
            </p:nvSpPr>
            <p:spPr>
              <a:xfrm>
                <a:off x="7119025" y="3716335"/>
                <a:ext cx="14082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>
                    <a:solidFill>
                      <a:schemeClr val="lt1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Conclusion</a:t>
                </a:r>
                <a:endParaRPr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endParaRPr>
              </a:p>
            </p:txBody>
          </p:sp>
          <p:cxnSp>
            <p:nvCxnSpPr>
              <p:cNvPr id="245" name="Google Shape;245;p21"/>
              <p:cNvCxnSpPr>
                <a:stCxn id="237" idx="1"/>
              </p:cNvCxnSpPr>
              <p:nvPr/>
            </p:nvCxnSpPr>
            <p:spPr>
              <a:xfrm>
                <a:off x="7822897" y="3355939"/>
                <a:ext cx="9000" cy="28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sp>
          <p:nvSpPr>
            <p:cNvPr id="58" name="Google Shape;637;p29">
              <a:extLst>
                <a:ext uri="{FF2B5EF4-FFF2-40B4-BE49-F238E27FC236}">
                  <a16:creationId xmlns:a16="http://schemas.microsoft.com/office/drawing/2014/main" id="{E7FFF5C2-8CCD-4916-A453-61D568D98ED9}"/>
                </a:ext>
              </a:extLst>
            </p:cNvPr>
            <p:cNvSpPr/>
            <p:nvPr/>
          </p:nvSpPr>
          <p:spPr>
            <a:xfrm>
              <a:off x="7618079" y="2571750"/>
              <a:ext cx="423043" cy="389193"/>
            </a:xfrm>
            <a:custGeom>
              <a:avLst/>
              <a:gdLst/>
              <a:ahLst/>
              <a:cxnLst/>
              <a:rect l="l" t="t" r="r" b="b"/>
              <a:pathLst>
                <a:path w="11910" h="10957" extrusionOk="0">
                  <a:moveTo>
                    <a:pt x="7325" y="654"/>
                  </a:moveTo>
                  <a:cubicBezTo>
                    <a:pt x="7412" y="654"/>
                    <a:pt x="7498" y="686"/>
                    <a:pt x="7561" y="749"/>
                  </a:cubicBezTo>
                  <a:lnTo>
                    <a:pt x="10995" y="4088"/>
                  </a:lnTo>
                  <a:cubicBezTo>
                    <a:pt x="11122" y="4246"/>
                    <a:pt x="11122" y="4466"/>
                    <a:pt x="10995" y="4592"/>
                  </a:cubicBezTo>
                  <a:lnTo>
                    <a:pt x="10082" y="5506"/>
                  </a:lnTo>
                  <a:lnTo>
                    <a:pt x="7404" y="2859"/>
                  </a:lnTo>
                  <a:cubicBezTo>
                    <a:pt x="7215" y="2670"/>
                    <a:pt x="6955" y="2576"/>
                    <a:pt x="6691" y="2576"/>
                  </a:cubicBezTo>
                  <a:cubicBezTo>
                    <a:pt x="6427" y="2576"/>
                    <a:pt x="6159" y="2670"/>
                    <a:pt x="5955" y="2859"/>
                  </a:cubicBezTo>
                  <a:lnTo>
                    <a:pt x="4978" y="3805"/>
                  </a:lnTo>
                  <a:cubicBezTo>
                    <a:pt x="4915" y="3868"/>
                    <a:pt x="4828" y="3899"/>
                    <a:pt x="4742" y="3899"/>
                  </a:cubicBezTo>
                  <a:cubicBezTo>
                    <a:pt x="4655" y="3899"/>
                    <a:pt x="4568" y="3868"/>
                    <a:pt x="4505" y="3805"/>
                  </a:cubicBezTo>
                  <a:cubicBezTo>
                    <a:pt x="4379" y="3679"/>
                    <a:pt x="4379" y="3458"/>
                    <a:pt x="4505" y="3332"/>
                  </a:cubicBezTo>
                  <a:lnTo>
                    <a:pt x="5955" y="1883"/>
                  </a:lnTo>
                  <a:lnTo>
                    <a:pt x="7089" y="749"/>
                  </a:lnTo>
                  <a:cubicBezTo>
                    <a:pt x="7152" y="686"/>
                    <a:pt x="7239" y="654"/>
                    <a:pt x="7325" y="654"/>
                  </a:cubicBezTo>
                  <a:close/>
                  <a:moveTo>
                    <a:pt x="2808" y="5183"/>
                  </a:moveTo>
                  <a:cubicBezTo>
                    <a:pt x="2899" y="5183"/>
                    <a:pt x="2993" y="5207"/>
                    <a:pt x="3056" y="5254"/>
                  </a:cubicBezTo>
                  <a:cubicBezTo>
                    <a:pt x="3151" y="5380"/>
                    <a:pt x="3151" y="5632"/>
                    <a:pt x="3056" y="5726"/>
                  </a:cubicBezTo>
                  <a:lnTo>
                    <a:pt x="2048" y="6735"/>
                  </a:lnTo>
                  <a:cubicBezTo>
                    <a:pt x="2001" y="6782"/>
                    <a:pt x="1914" y="6805"/>
                    <a:pt x="1824" y="6805"/>
                  </a:cubicBezTo>
                  <a:cubicBezTo>
                    <a:pt x="1733" y="6805"/>
                    <a:pt x="1639" y="6782"/>
                    <a:pt x="1576" y="6735"/>
                  </a:cubicBezTo>
                  <a:cubicBezTo>
                    <a:pt x="1449" y="6609"/>
                    <a:pt x="1449" y="6357"/>
                    <a:pt x="1576" y="6262"/>
                  </a:cubicBezTo>
                  <a:lnTo>
                    <a:pt x="2584" y="5254"/>
                  </a:lnTo>
                  <a:cubicBezTo>
                    <a:pt x="2631" y="5207"/>
                    <a:pt x="2718" y="5183"/>
                    <a:pt x="2808" y="5183"/>
                  </a:cubicBezTo>
                  <a:close/>
                  <a:moveTo>
                    <a:pt x="3785" y="6167"/>
                  </a:moveTo>
                  <a:cubicBezTo>
                    <a:pt x="3875" y="6167"/>
                    <a:pt x="3970" y="6199"/>
                    <a:pt x="4033" y="6262"/>
                  </a:cubicBezTo>
                  <a:cubicBezTo>
                    <a:pt x="4159" y="6357"/>
                    <a:pt x="4159" y="6609"/>
                    <a:pt x="4033" y="6735"/>
                  </a:cubicBezTo>
                  <a:lnTo>
                    <a:pt x="3056" y="7711"/>
                  </a:lnTo>
                  <a:cubicBezTo>
                    <a:pt x="2993" y="7774"/>
                    <a:pt x="2899" y="7806"/>
                    <a:pt x="2808" y="7806"/>
                  </a:cubicBezTo>
                  <a:cubicBezTo>
                    <a:pt x="2718" y="7806"/>
                    <a:pt x="2631" y="7774"/>
                    <a:pt x="2584" y="7711"/>
                  </a:cubicBezTo>
                  <a:cubicBezTo>
                    <a:pt x="2395" y="7554"/>
                    <a:pt x="2395" y="7365"/>
                    <a:pt x="2584" y="7239"/>
                  </a:cubicBezTo>
                  <a:lnTo>
                    <a:pt x="3560" y="6262"/>
                  </a:lnTo>
                  <a:cubicBezTo>
                    <a:pt x="3608" y="6199"/>
                    <a:pt x="3694" y="6167"/>
                    <a:pt x="3785" y="6167"/>
                  </a:cubicBezTo>
                  <a:close/>
                  <a:moveTo>
                    <a:pt x="4730" y="7113"/>
                  </a:moveTo>
                  <a:cubicBezTo>
                    <a:pt x="4821" y="7113"/>
                    <a:pt x="4915" y="7144"/>
                    <a:pt x="4978" y="7207"/>
                  </a:cubicBezTo>
                  <a:cubicBezTo>
                    <a:pt x="5073" y="7302"/>
                    <a:pt x="5073" y="7554"/>
                    <a:pt x="4978" y="7680"/>
                  </a:cubicBezTo>
                  <a:lnTo>
                    <a:pt x="4001" y="8656"/>
                  </a:lnTo>
                  <a:cubicBezTo>
                    <a:pt x="3938" y="8719"/>
                    <a:pt x="3844" y="8751"/>
                    <a:pt x="3749" y="8751"/>
                  </a:cubicBezTo>
                  <a:cubicBezTo>
                    <a:pt x="3655" y="8751"/>
                    <a:pt x="3560" y="8719"/>
                    <a:pt x="3497" y="8656"/>
                  </a:cubicBezTo>
                  <a:cubicBezTo>
                    <a:pt x="3403" y="8530"/>
                    <a:pt x="3403" y="8310"/>
                    <a:pt x="3497" y="8184"/>
                  </a:cubicBezTo>
                  <a:lnTo>
                    <a:pt x="4505" y="7207"/>
                  </a:lnTo>
                  <a:cubicBezTo>
                    <a:pt x="4553" y="7144"/>
                    <a:pt x="4639" y="7113"/>
                    <a:pt x="4730" y="7113"/>
                  </a:cubicBezTo>
                  <a:close/>
                  <a:moveTo>
                    <a:pt x="4100" y="969"/>
                  </a:moveTo>
                  <a:cubicBezTo>
                    <a:pt x="4190" y="969"/>
                    <a:pt x="4285" y="1001"/>
                    <a:pt x="4348" y="1064"/>
                  </a:cubicBezTo>
                  <a:lnTo>
                    <a:pt x="5041" y="1725"/>
                  </a:lnTo>
                  <a:lnTo>
                    <a:pt x="3938" y="2828"/>
                  </a:lnTo>
                  <a:cubicBezTo>
                    <a:pt x="3560" y="3206"/>
                    <a:pt x="3560" y="3899"/>
                    <a:pt x="3938" y="4277"/>
                  </a:cubicBezTo>
                  <a:cubicBezTo>
                    <a:pt x="4143" y="4482"/>
                    <a:pt x="4411" y="4584"/>
                    <a:pt x="4675" y="4584"/>
                  </a:cubicBezTo>
                  <a:cubicBezTo>
                    <a:pt x="4939" y="4584"/>
                    <a:pt x="5199" y="4482"/>
                    <a:pt x="5388" y="4277"/>
                  </a:cubicBezTo>
                  <a:lnTo>
                    <a:pt x="6396" y="3332"/>
                  </a:lnTo>
                  <a:cubicBezTo>
                    <a:pt x="6443" y="3269"/>
                    <a:pt x="6530" y="3238"/>
                    <a:pt x="6620" y="3238"/>
                  </a:cubicBezTo>
                  <a:cubicBezTo>
                    <a:pt x="6711" y="3238"/>
                    <a:pt x="6805" y="3269"/>
                    <a:pt x="6868" y="3332"/>
                  </a:cubicBezTo>
                  <a:lnTo>
                    <a:pt x="10334" y="6735"/>
                  </a:lnTo>
                  <a:cubicBezTo>
                    <a:pt x="10491" y="6829"/>
                    <a:pt x="10491" y="7113"/>
                    <a:pt x="10365" y="7239"/>
                  </a:cubicBezTo>
                  <a:cubicBezTo>
                    <a:pt x="10302" y="7302"/>
                    <a:pt x="10216" y="7333"/>
                    <a:pt x="10129" y="7333"/>
                  </a:cubicBezTo>
                  <a:cubicBezTo>
                    <a:pt x="10042" y="7333"/>
                    <a:pt x="9956" y="7302"/>
                    <a:pt x="9893" y="7239"/>
                  </a:cubicBezTo>
                  <a:lnTo>
                    <a:pt x="8444" y="5789"/>
                  </a:lnTo>
                  <a:cubicBezTo>
                    <a:pt x="8381" y="5726"/>
                    <a:pt x="8286" y="5695"/>
                    <a:pt x="8195" y="5695"/>
                  </a:cubicBezTo>
                  <a:cubicBezTo>
                    <a:pt x="8105" y="5695"/>
                    <a:pt x="8018" y="5726"/>
                    <a:pt x="7971" y="5789"/>
                  </a:cubicBezTo>
                  <a:cubicBezTo>
                    <a:pt x="7845" y="5884"/>
                    <a:pt x="7845" y="6136"/>
                    <a:pt x="7971" y="6262"/>
                  </a:cubicBezTo>
                  <a:lnTo>
                    <a:pt x="9420" y="7711"/>
                  </a:lnTo>
                  <a:cubicBezTo>
                    <a:pt x="9546" y="7837"/>
                    <a:pt x="9546" y="8058"/>
                    <a:pt x="9420" y="8184"/>
                  </a:cubicBezTo>
                  <a:cubicBezTo>
                    <a:pt x="9357" y="8247"/>
                    <a:pt x="9271" y="8278"/>
                    <a:pt x="9184" y="8278"/>
                  </a:cubicBezTo>
                  <a:cubicBezTo>
                    <a:pt x="9097" y="8278"/>
                    <a:pt x="9011" y="8247"/>
                    <a:pt x="8948" y="8184"/>
                  </a:cubicBezTo>
                  <a:lnTo>
                    <a:pt x="7498" y="6735"/>
                  </a:lnTo>
                  <a:cubicBezTo>
                    <a:pt x="7435" y="6672"/>
                    <a:pt x="7341" y="6640"/>
                    <a:pt x="7250" y="6640"/>
                  </a:cubicBezTo>
                  <a:cubicBezTo>
                    <a:pt x="7160" y="6640"/>
                    <a:pt x="7073" y="6672"/>
                    <a:pt x="7026" y="6735"/>
                  </a:cubicBezTo>
                  <a:cubicBezTo>
                    <a:pt x="6900" y="6829"/>
                    <a:pt x="6900" y="7081"/>
                    <a:pt x="7026" y="7176"/>
                  </a:cubicBezTo>
                  <a:lnTo>
                    <a:pt x="8475" y="8656"/>
                  </a:lnTo>
                  <a:cubicBezTo>
                    <a:pt x="8601" y="8751"/>
                    <a:pt x="8601" y="9003"/>
                    <a:pt x="8475" y="9129"/>
                  </a:cubicBezTo>
                  <a:cubicBezTo>
                    <a:pt x="8412" y="9176"/>
                    <a:pt x="8325" y="9200"/>
                    <a:pt x="8239" y="9200"/>
                  </a:cubicBezTo>
                  <a:cubicBezTo>
                    <a:pt x="8152" y="9200"/>
                    <a:pt x="8066" y="9176"/>
                    <a:pt x="8003" y="9129"/>
                  </a:cubicBezTo>
                  <a:lnTo>
                    <a:pt x="6459" y="7648"/>
                  </a:lnTo>
                  <a:cubicBezTo>
                    <a:pt x="6270" y="7459"/>
                    <a:pt x="6018" y="7396"/>
                    <a:pt x="5797" y="7396"/>
                  </a:cubicBezTo>
                  <a:cubicBezTo>
                    <a:pt x="5797" y="7144"/>
                    <a:pt x="5671" y="6924"/>
                    <a:pt x="5482" y="6735"/>
                  </a:cubicBezTo>
                  <a:cubicBezTo>
                    <a:pt x="5293" y="6514"/>
                    <a:pt x="5041" y="6451"/>
                    <a:pt x="4821" y="6388"/>
                  </a:cubicBezTo>
                  <a:cubicBezTo>
                    <a:pt x="4821" y="6167"/>
                    <a:pt x="4694" y="5947"/>
                    <a:pt x="4505" y="5726"/>
                  </a:cubicBezTo>
                  <a:cubicBezTo>
                    <a:pt x="4285" y="5537"/>
                    <a:pt x="4064" y="5474"/>
                    <a:pt x="3812" y="5411"/>
                  </a:cubicBezTo>
                  <a:cubicBezTo>
                    <a:pt x="3812" y="5191"/>
                    <a:pt x="3718" y="4939"/>
                    <a:pt x="3497" y="4750"/>
                  </a:cubicBezTo>
                  <a:cubicBezTo>
                    <a:pt x="3308" y="4561"/>
                    <a:pt x="3048" y="4466"/>
                    <a:pt x="2785" y="4466"/>
                  </a:cubicBezTo>
                  <a:cubicBezTo>
                    <a:pt x="2521" y="4466"/>
                    <a:pt x="2253" y="4561"/>
                    <a:pt x="2048" y="4750"/>
                  </a:cubicBezTo>
                  <a:lnTo>
                    <a:pt x="1544" y="5254"/>
                  </a:lnTo>
                  <a:lnTo>
                    <a:pt x="819" y="4561"/>
                  </a:lnTo>
                  <a:cubicBezTo>
                    <a:pt x="725" y="4435"/>
                    <a:pt x="725" y="4183"/>
                    <a:pt x="819" y="4088"/>
                  </a:cubicBezTo>
                  <a:lnTo>
                    <a:pt x="3875" y="1064"/>
                  </a:lnTo>
                  <a:cubicBezTo>
                    <a:pt x="3923" y="1001"/>
                    <a:pt x="4009" y="969"/>
                    <a:pt x="4100" y="969"/>
                  </a:cubicBezTo>
                  <a:close/>
                  <a:moveTo>
                    <a:pt x="5718" y="8089"/>
                  </a:moveTo>
                  <a:cubicBezTo>
                    <a:pt x="5805" y="8089"/>
                    <a:pt x="5892" y="8121"/>
                    <a:pt x="5955" y="8184"/>
                  </a:cubicBezTo>
                  <a:cubicBezTo>
                    <a:pt x="6081" y="8310"/>
                    <a:pt x="6081" y="8530"/>
                    <a:pt x="5955" y="8656"/>
                  </a:cubicBezTo>
                  <a:lnTo>
                    <a:pt x="4978" y="9633"/>
                  </a:lnTo>
                  <a:cubicBezTo>
                    <a:pt x="4915" y="9696"/>
                    <a:pt x="4821" y="9728"/>
                    <a:pt x="4730" y="9728"/>
                  </a:cubicBezTo>
                  <a:cubicBezTo>
                    <a:pt x="4639" y="9728"/>
                    <a:pt x="4553" y="9696"/>
                    <a:pt x="4505" y="9633"/>
                  </a:cubicBezTo>
                  <a:cubicBezTo>
                    <a:pt x="4379" y="9507"/>
                    <a:pt x="4379" y="9286"/>
                    <a:pt x="4505" y="9160"/>
                  </a:cubicBezTo>
                  <a:lnTo>
                    <a:pt x="5482" y="8184"/>
                  </a:lnTo>
                  <a:cubicBezTo>
                    <a:pt x="5545" y="8121"/>
                    <a:pt x="5632" y="8089"/>
                    <a:pt x="5718" y="8089"/>
                  </a:cubicBezTo>
                  <a:close/>
                  <a:moveTo>
                    <a:pt x="6616" y="8877"/>
                  </a:moveTo>
                  <a:lnTo>
                    <a:pt x="7467" y="9665"/>
                  </a:lnTo>
                  <a:cubicBezTo>
                    <a:pt x="7593" y="9759"/>
                    <a:pt x="7593" y="9980"/>
                    <a:pt x="7435" y="10106"/>
                  </a:cubicBezTo>
                  <a:cubicBezTo>
                    <a:pt x="7388" y="10169"/>
                    <a:pt x="7286" y="10200"/>
                    <a:pt x="7179" y="10200"/>
                  </a:cubicBezTo>
                  <a:cubicBezTo>
                    <a:pt x="7073" y="10200"/>
                    <a:pt x="6963" y="10169"/>
                    <a:pt x="6900" y="10106"/>
                  </a:cubicBezTo>
                  <a:lnTo>
                    <a:pt x="6207" y="9412"/>
                  </a:lnTo>
                  <a:lnTo>
                    <a:pt x="6427" y="9160"/>
                  </a:lnTo>
                  <a:cubicBezTo>
                    <a:pt x="6522" y="9097"/>
                    <a:pt x="6585" y="8971"/>
                    <a:pt x="6616" y="8877"/>
                  </a:cubicBezTo>
                  <a:close/>
                  <a:moveTo>
                    <a:pt x="7309" y="0"/>
                  </a:moveTo>
                  <a:cubicBezTo>
                    <a:pt x="7042" y="0"/>
                    <a:pt x="6774" y="103"/>
                    <a:pt x="6585" y="308"/>
                  </a:cubicBezTo>
                  <a:lnTo>
                    <a:pt x="5608" y="1284"/>
                  </a:lnTo>
                  <a:lnTo>
                    <a:pt x="4852" y="560"/>
                  </a:lnTo>
                  <a:cubicBezTo>
                    <a:pt x="4656" y="394"/>
                    <a:pt x="4409" y="307"/>
                    <a:pt x="4163" y="307"/>
                  </a:cubicBezTo>
                  <a:cubicBezTo>
                    <a:pt x="3897" y="307"/>
                    <a:pt x="3631" y="409"/>
                    <a:pt x="3434" y="623"/>
                  </a:cubicBezTo>
                  <a:lnTo>
                    <a:pt x="410" y="3647"/>
                  </a:lnTo>
                  <a:cubicBezTo>
                    <a:pt x="0" y="4025"/>
                    <a:pt x="0" y="4718"/>
                    <a:pt x="410" y="5096"/>
                  </a:cubicBezTo>
                  <a:lnTo>
                    <a:pt x="1103" y="5821"/>
                  </a:lnTo>
                  <a:cubicBezTo>
                    <a:pt x="725" y="6199"/>
                    <a:pt x="725" y="6829"/>
                    <a:pt x="1103" y="7239"/>
                  </a:cubicBezTo>
                  <a:cubicBezTo>
                    <a:pt x="1292" y="7428"/>
                    <a:pt x="1544" y="7491"/>
                    <a:pt x="1765" y="7554"/>
                  </a:cubicBezTo>
                  <a:cubicBezTo>
                    <a:pt x="1765" y="7774"/>
                    <a:pt x="1891" y="8026"/>
                    <a:pt x="2080" y="8215"/>
                  </a:cubicBezTo>
                  <a:cubicBezTo>
                    <a:pt x="2300" y="8404"/>
                    <a:pt x="2521" y="8499"/>
                    <a:pt x="2773" y="8530"/>
                  </a:cubicBezTo>
                  <a:cubicBezTo>
                    <a:pt x="2773" y="8751"/>
                    <a:pt x="2867" y="9003"/>
                    <a:pt x="3088" y="9192"/>
                  </a:cubicBezTo>
                  <a:cubicBezTo>
                    <a:pt x="3277" y="9381"/>
                    <a:pt x="3497" y="9475"/>
                    <a:pt x="3749" y="9507"/>
                  </a:cubicBezTo>
                  <a:cubicBezTo>
                    <a:pt x="3749" y="9759"/>
                    <a:pt x="3875" y="9980"/>
                    <a:pt x="4064" y="10169"/>
                  </a:cubicBezTo>
                  <a:cubicBezTo>
                    <a:pt x="4253" y="10373"/>
                    <a:pt x="4521" y="10476"/>
                    <a:pt x="4789" y="10476"/>
                  </a:cubicBezTo>
                  <a:cubicBezTo>
                    <a:pt x="5057" y="10476"/>
                    <a:pt x="5325" y="10373"/>
                    <a:pt x="5514" y="10169"/>
                  </a:cubicBezTo>
                  <a:lnTo>
                    <a:pt x="5766" y="9948"/>
                  </a:lnTo>
                  <a:lnTo>
                    <a:pt x="6459" y="10673"/>
                  </a:lnTo>
                  <a:cubicBezTo>
                    <a:pt x="6664" y="10862"/>
                    <a:pt x="6939" y="10956"/>
                    <a:pt x="7219" y="10956"/>
                  </a:cubicBezTo>
                  <a:cubicBezTo>
                    <a:pt x="7498" y="10956"/>
                    <a:pt x="7782" y="10862"/>
                    <a:pt x="8003" y="10673"/>
                  </a:cubicBezTo>
                  <a:cubicBezTo>
                    <a:pt x="8192" y="10452"/>
                    <a:pt x="8286" y="10232"/>
                    <a:pt x="8318" y="9980"/>
                  </a:cubicBezTo>
                  <a:cubicBezTo>
                    <a:pt x="8538" y="9980"/>
                    <a:pt x="8790" y="9885"/>
                    <a:pt x="8979" y="9665"/>
                  </a:cubicBezTo>
                  <a:cubicBezTo>
                    <a:pt x="9168" y="9475"/>
                    <a:pt x="9263" y="9255"/>
                    <a:pt x="9294" y="9003"/>
                  </a:cubicBezTo>
                  <a:cubicBezTo>
                    <a:pt x="9546" y="9003"/>
                    <a:pt x="9767" y="8877"/>
                    <a:pt x="9956" y="8688"/>
                  </a:cubicBezTo>
                  <a:cubicBezTo>
                    <a:pt x="10176" y="8499"/>
                    <a:pt x="10239" y="8247"/>
                    <a:pt x="10271" y="8026"/>
                  </a:cubicBezTo>
                  <a:cubicBezTo>
                    <a:pt x="10523" y="8026"/>
                    <a:pt x="10743" y="7900"/>
                    <a:pt x="10964" y="7711"/>
                  </a:cubicBezTo>
                  <a:cubicBezTo>
                    <a:pt x="11342" y="7302"/>
                    <a:pt x="11342" y="6640"/>
                    <a:pt x="10964" y="6262"/>
                  </a:cubicBezTo>
                  <a:lnTo>
                    <a:pt x="10680" y="5978"/>
                  </a:lnTo>
                  <a:lnTo>
                    <a:pt x="11594" y="5065"/>
                  </a:lnTo>
                  <a:cubicBezTo>
                    <a:pt x="11909" y="4687"/>
                    <a:pt x="11909" y="4057"/>
                    <a:pt x="11468" y="3647"/>
                  </a:cubicBezTo>
                  <a:lnTo>
                    <a:pt x="8034" y="308"/>
                  </a:lnTo>
                  <a:cubicBezTo>
                    <a:pt x="7845" y="103"/>
                    <a:pt x="7577" y="0"/>
                    <a:pt x="7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F2E626E-DB28-364B-9DBF-9C5214B5FBAB}"/>
              </a:ext>
            </a:extLst>
          </p:cNvPr>
          <p:cNvGrpSpPr/>
          <p:nvPr/>
        </p:nvGrpSpPr>
        <p:grpSpPr>
          <a:xfrm>
            <a:off x="3903406" y="2140114"/>
            <a:ext cx="1372287" cy="1960836"/>
            <a:chOff x="3903406" y="2140114"/>
            <a:chExt cx="1372287" cy="1960836"/>
          </a:xfrm>
        </p:grpSpPr>
        <p:grpSp>
          <p:nvGrpSpPr>
            <p:cNvPr id="226" name="Google Shape;226;p21"/>
            <p:cNvGrpSpPr/>
            <p:nvPr/>
          </p:nvGrpSpPr>
          <p:grpSpPr>
            <a:xfrm>
              <a:off x="3903406" y="2140114"/>
              <a:ext cx="1372287" cy="1960836"/>
              <a:chOff x="3903406" y="2140114"/>
              <a:chExt cx="1372287" cy="1960836"/>
            </a:xfrm>
          </p:grpSpPr>
          <p:cxnSp>
            <p:nvCxnSpPr>
              <p:cNvPr id="227" name="Google Shape;227;p21"/>
              <p:cNvCxnSpPr>
                <a:stCxn id="228" idx="1"/>
              </p:cNvCxnSpPr>
              <p:nvPr/>
            </p:nvCxnSpPr>
            <p:spPr>
              <a:xfrm>
                <a:off x="4571810" y="3355939"/>
                <a:ext cx="0" cy="28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228" name="Google Shape;228;p21"/>
              <p:cNvSpPr/>
              <p:nvPr/>
            </p:nvSpPr>
            <p:spPr>
              <a:xfrm rot="16200000">
                <a:off x="3963897" y="2202652"/>
                <a:ext cx="1215825" cy="1090750"/>
              </a:xfrm>
              <a:prstGeom prst="flowChartPreparation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" name="Google Shape;229;p21"/>
              <p:cNvSpPr txBox="1"/>
              <p:nvPr/>
            </p:nvSpPr>
            <p:spPr>
              <a:xfrm>
                <a:off x="3903406" y="3712000"/>
                <a:ext cx="1372287" cy="388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 err="1">
                    <a:solidFill>
                      <a:schemeClr val="lt1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Heuristiques</a:t>
                </a:r>
                <a:endParaRPr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BE95C57-C3B0-4A37-A4D8-461C15298856}"/>
                </a:ext>
              </a:extLst>
            </p:cNvPr>
            <p:cNvGrpSpPr/>
            <p:nvPr/>
          </p:nvGrpSpPr>
          <p:grpSpPr>
            <a:xfrm>
              <a:off x="4400909" y="2509962"/>
              <a:ext cx="377280" cy="414030"/>
              <a:chOff x="4400909" y="2509962"/>
              <a:chExt cx="377280" cy="414030"/>
            </a:xfrm>
          </p:grpSpPr>
          <p:sp>
            <p:nvSpPr>
              <p:cNvPr id="54" name="Google Shape;336;p23">
                <a:extLst>
                  <a:ext uri="{FF2B5EF4-FFF2-40B4-BE49-F238E27FC236}">
                    <a16:creationId xmlns:a16="http://schemas.microsoft.com/office/drawing/2014/main" id="{2E3BFD26-34B2-4C06-90EF-074F96D2F970}"/>
                  </a:ext>
                </a:extLst>
              </p:cNvPr>
              <p:cNvSpPr/>
              <p:nvPr/>
            </p:nvSpPr>
            <p:spPr>
              <a:xfrm>
                <a:off x="4400909" y="2509962"/>
                <a:ext cx="377280" cy="414030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12009" extrusionOk="0">
                    <a:moveTo>
                      <a:pt x="4507" y="679"/>
                    </a:moveTo>
                    <a:cubicBezTo>
                      <a:pt x="4774" y="679"/>
                      <a:pt x="5048" y="706"/>
                      <a:pt x="5325" y="762"/>
                    </a:cubicBezTo>
                    <a:cubicBezTo>
                      <a:pt x="6774" y="1077"/>
                      <a:pt x="7940" y="2274"/>
                      <a:pt x="8255" y="3723"/>
                    </a:cubicBezTo>
                    <a:cubicBezTo>
                      <a:pt x="8381" y="4227"/>
                      <a:pt x="8381" y="4763"/>
                      <a:pt x="8318" y="5267"/>
                    </a:cubicBezTo>
                    <a:cubicBezTo>
                      <a:pt x="8318" y="5330"/>
                      <a:pt x="8318" y="5424"/>
                      <a:pt x="8350" y="5487"/>
                    </a:cubicBezTo>
                    <a:lnTo>
                      <a:pt x="9263" y="7220"/>
                    </a:lnTo>
                    <a:cubicBezTo>
                      <a:pt x="9389" y="7441"/>
                      <a:pt x="9232" y="7756"/>
                      <a:pt x="8980" y="7756"/>
                    </a:cubicBezTo>
                    <a:lnTo>
                      <a:pt x="8034" y="7756"/>
                    </a:lnTo>
                    <a:cubicBezTo>
                      <a:pt x="7845" y="7756"/>
                      <a:pt x="7688" y="7913"/>
                      <a:pt x="7688" y="8102"/>
                    </a:cubicBezTo>
                    <a:lnTo>
                      <a:pt x="7688" y="9867"/>
                    </a:lnTo>
                    <a:lnTo>
                      <a:pt x="5892" y="9867"/>
                    </a:lnTo>
                    <a:cubicBezTo>
                      <a:pt x="5703" y="9867"/>
                      <a:pt x="5546" y="10024"/>
                      <a:pt x="5546" y="10213"/>
                    </a:cubicBezTo>
                    <a:lnTo>
                      <a:pt x="5546" y="11284"/>
                    </a:lnTo>
                    <a:lnTo>
                      <a:pt x="2049" y="11284"/>
                    </a:lnTo>
                    <a:lnTo>
                      <a:pt x="2049" y="7693"/>
                    </a:lnTo>
                    <a:cubicBezTo>
                      <a:pt x="2049" y="7598"/>
                      <a:pt x="2017" y="7504"/>
                      <a:pt x="1923" y="7441"/>
                    </a:cubicBezTo>
                    <a:cubicBezTo>
                      <a:pt x="1103" y="6685"/>
                      <a:pt x="631" y="5645"/>
                      <a:pt x="631" y="4542"/>
                    </a:cubicBezTo>
                    <a:cubicBezTo>
                      <a:pt x="631" y="2387"/>
                      <a:pt x="2372" y="679"/>
                      <a:pt x="4507" y="679"/>
                    </a:cubicBezTo>
                    <a:close/>
                    <a:moveTo>
                      <a:pt x="4570" y="0"/>
                    </a:moveTo>
                    <a:cubicBezTo>
                      <a:pt x="2059" y="0"/>
                      <a:pt x="1" y="1999"/>
                      <a:pt x="1" y="4542"/>
                    </a:cubicBezTo>
                    <a:cubicBezTo>
                      <a:pt x="1" y="5802"/>
                      <a:pt x="505" y="7000"/>
                      <a:pt x="1418" y="7850"/>
                    </a:cubicBezTo>
                    <a:lnTo>
                      <a:pt x="1418" y="11631"/>
                    </a:lnTo>
                    <a:cubicBezTo>
                      <a:pt x="1418" y="11851"/>
                      <a:pt x="1576" y="12009"/>
                      <a:pt x="1765" y="12009"/>
                    </a:cubicBezTo>
                    <a:lnTo>
                      <a:pt x="5987" y="12009"/>
                    </a:lnTo>
                    <a:cubicBezTo>
                      <a:pt x="6176" y="12009"/>
                      <a:pt x="6333" y="11851"/>
                      <a:pt x="6333" y="11631"/>
                    </a:cubicBezTo>
                    <a:lnTo>
                      <a:pt x="6333" y="10591"/>
                    </a:lnTo>
                    <a:lnTo>
                      <a:pt x="8097" y="10591"/>
                    </a:lnTo>
                    <a:cubicBezTo>
                      <a:pt x="8287" y="10591"/>
                      <a:pt x="8444" y="10434"/>
                      <a:pt x="8444" y="10213"/>
                    </a:cubicBezTo>
                    <a:lnTo>
                      <a:pt x="8444" y="8449"/>
                    </a:lnTo>
                    <a:lnTo>
                      <a:pt x="9043" y="8449"/>
                    </a:lnTo>
                    <a:cubicBezTo>
                      <a:pt x="9799" y="8417"/>
                      <a:pt x="10271" y="7598"/>
                      <a:pt x="9925" y="6874"/>
                    </a:cubicBezTo>
                    <a:lnTo>
                      <a:pt x="9043" y="5267"/>
                    </a:lnTo>
                    <a:cubicBezTo>
                      <a:pt x="9137" y="4700"/>
                      <a:pt x="9137" y="4164"/>
                      <a:pt x="9011" y="3597"/>
                    </a:cubicBezTo>
                    <a:cubicBezTo>
                      <a:pt x="8665" y="1864"/>
                      <a:pt x="7247" y="510"/>
                      <a:pt x="5546" y="100"/>
                    </a:cubicBezTo>
                    <a:cubicBezTo>
                      <a:pt x="5215" y="33"/>
                      <a:pt x="4889" y="0"/>
                      <a:pt x="45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441;p47">
                <a:extLst>
                  <a:ext uri="{FF2B5EF4-FFF2-40B4-BE49-F238E27FC236}">
                    <a16:creationId xmlns:a16="http://schemas.microsoft.com/office/drawing/2014/main" id="{B8A59199-9087-4363-8A26-1B2DD7DD06AB}"/>
                  </a:ext>
                </a:extLst>
              </p:cNvPr>
              <p:cNvSpPr/>
              <p:nvPr/>
            </p:nvSpPr>
            <p:spPr>
              <a:xfrm>
                <a:off x="4469405" y="2557320"/>
                <a:ext cx="210750" cy="199232"/>
              </a:xfrm>
              <a:custGeom>
                <a:avLst/>
                <a:gdLst/>
                <a:ahLst/>
                <a:cxnLst/>
                <a:rect l="l" t="t" r="r" b="b"/>
                <a:pathLst>
                  <a:path w="5766" h="5609" extrusionOk="0">
                    <a:moveTo>
                      <a:pt x="3214" y="757"/>
                    </a:moveTo>
                    <a:lnTo>
                      <a:pt x="3214" y="883"/>
                    </a:lnTo>
                    <a:cubicBezTo>
                      <a:pt x="3214" y="1040"/>
                      <a:pt x="3277" y="1135"/>
                      <a:pt x="3435" y="1198"/>
                    </a:cubicBezTo>
                    <a:cubicBezTo>
                      <a:pt x="3624" y="1261"/>
                      <a:pt x="3844" y="1387"/>
                      <a:pt x="4002" y="1513"/>
                    </a:cubicBezTo>
                    <a:cubicBezTo>
                      <a:pt x="4061" y="1553"/>
                      <a:pt x="4146" y="1593"/>
                      <a:pt x="4233" y="1593"/>
                    </a:cubicBezTo>
                    <a:cubicBezTo>
                      <a:pt x="4283" y="1593"/>
                      <a:pt x="4333" y="1579"/>
                      <a:pt x="4380" y="1545"/>
                    </a:cubicBezTo>
                    <a:lnTo>
                      <a:pt x="4506" y="1482"/>
                    </a:lnTo>
                    <a:lnTo>
                      <a:pt x="4852" y="2049"/>
                    </a:lnTo>
                    <a:lnTo>
                      <a:pt x="4726" y="2143"/>
                    </a:lnTo>
                    <a:cubicBezTo>
                      <a:pt x="4632" y="2206"/>
                      <a:pt x="4537" y="2364"/>
                      <a:pt x="4569" y="2490"/>
                    </a:cubicBezTo>
                    <a:cubicBezTo>
                      <a:pt x="4632" y="2710"/>
                      <a:pt x="4632" y="2899"/>
                      <a:pt x="4569" y="3120"/>
                    </a:cubicBezTo>
                    <a:cubicBezTo>
                      <a:pt x="4537" y="3277"/>
                      <a:pt x="4632" y="3403"/>
                      <a:pt x="4726" y="3466"/>
                    </a:cubicBezTo>
                    <a:lnTo>
                      <a:pt x="4852" y="3561"/>
                    </a:lnTo>
                    <a:lnTo>
                      <a:pt x="4506" y="4159"/>
                    </a:lnTo>
                    <a:lnTo>
                      <a:pt x="4380" y="4065"/>
                    </a:lnTo>
                    <a:cubicBezTo>
                      <a:pt x="4323" y="4037"/>
                      <a:pt x="4260" y="4021"/>
                      <a:pt x="4199" y="4021"/>
                    </a:cubicBezTo>
                    <a:cubicBezTo>
                      <a:pt x="4125" y="4021"/>
                      <a:pt x="4054" y="4044"/>
                      <a:pt x="4002" y="4096"/>
                    </a:cubicBezTo>
                    <a:cubicBezTo>
                      <a:pt x="3844" y="4254"/>
                      <a:pt x="3624" y="4348"/>
                      <a:pt x="3435" y="4411"/>
                    </a:cubicBezTo>
                    <a:cubicBezTo>
                      <a:pt x="3277" y="4475"/>
                      <a:pt x="3214" y="4632"/>
                      <a:pt x="3214" y="4727"/>
                    </a:cubicBezTo>
                    <a:lnTo>
                      <a:pt x="3214" y="4853"/>
                    </a:lnTo>
                    <a:lnTo>
                      <a:pt x="2489" y="4853"/>
                    </a:lnTo>
                    <a:lnTo>
                      <a:pt x="2489" y="4727"/>
                    </a:lnTo>
                    <a:cubicBezTo>
                      <a:pt x="2489" y="4569"/>
                      <a:pt x="2426" y="4475"/>
                      <a:pt x="2269" y="4411"/>
                    </a:cubicBezTo>
                    <a:cubicBezTo>
                      <a:pt x="2048" y="4348"/>
                      <a:pt x="1859" y="4222"/>
                      <a:pt x="1702" y="4096"/>
                    </a:cubicBezTo>
                    <a:cubicBezTo>
                      <a:pt x="1622" y="4057"/>
                      <a:pt x="1530" y="4017"/>
                      <a:pt x="1449" y="4017"/>
                    </a:cubicBezTo>
                    <a:cubicBezTo>
                      <a:pt x="1402" y="4017"/>
                      <a:pt x="1358" y="4030"/>
                      <a:pt x="1324" y="4065"/>
                    </a:cubicBezTo>
                    <a:lnTo>
                      <a:pt x="1198" y="4159"/>
                    </a:lnTo>
                    <a:lnTo>
                      <a:pt x="851" y="3561"/>
                    </a:lnTo>
                    <a:lnTo>
                      <a:pt x="946" y="3466"/>
                    </a:lnTo>
                    <a:cubicBezTo>
                      <a:pt x="1072" y="3403"/>
                      <a:pt x="1166" y="3246"/>
                      <a:pt x="1103" y="3120"/>
                    </a:cubicBezTo>
                    <a:cubicBezTo>
                      <a:pt x="1072" y="2899"/>
                      <a:pt x="1072" y="2710"/>
                      <a:pt x="1103" y="2490"/>
                    </a:cubicBezTo>
                    <a:cubicBezTo>
                      <a:pt x="1166" y="2332"/>
                      <a:pt x="1072" y="2206"/>
                      <a:pt x="946" y="2143"/>
                    </a:cubicBezTo>
                    <a:lnTo>
                      <a:pt x="851" y="2049"/>
                    </a:lnTo>
                    <a:lnTo>
                      <a:pt x="1198" y="1482"/>
                    </a:lnTo>
                    <a:lnTo>
                      <a:pt x="1324" y="1545"/>
                    </a:lnTo>
                    <a:cubicBezTo>
                      <a:pt x="1366" y="1573"/>
                      <a:pt x="1421" y="1588"/>
                      <a:pt x="1481" y="1588"/>
                    </a:cubicBezTo>
                    <a:cubicBezTo>
                      <a:pt x="1553" y="1588"/>
                      <a:pt x="1632" y="1565"/>
                      <a:pt x="1702" y="1513"/>
                    </a:cubicBezTo>
                    <a:cubicBezTo>
                      <a:pt x="1859" y="1356"/>
                      <a:pt x="2048" y="1261"/>
                      <a:pt x="2269" y="1198"/>
                    </a:cubicBezTo>
                    <a:cubicBezTo>
                      <a:pt x="2426" y="1135"/>
                      <a:pt x="2489" y="977"/>
                      <a:pt x="2489" y="883"/>
                    </a:cubicBezTo>
                    <a:lnTo>
                      <a:pt x="2489" y="757"/>
                    </a:lnTo>
                    <a:close/>
                    <a:moveTo>
                      <a:pt x="2174" y="1"/>
                    </a:moveTo>
                    <a:cubicBezTo>
                      <a:pt x="1985" y="1"/>
                      <a:pt x="1828" y="158"/>
                      <a:pt x="1828" y="379"/>
                    </a:cubicBezTo>
                    <a:lnTo>
                      <a:pt x="1828" y="599"/>
                    </a:lnTo>
                    <a:cubicBezTo>
                      <a:pt x="1702" y="631"/>
                      <a:pt x="1576" y="725"/>
                      <a:pt x="1513" y="788"/>
                    </a:cubicBezTo>
                    <a:lnTo>
                      <a:pt x="1324" y="694"/>
                    </a:lnTo>
                    <a:cubicBezTo>
                      <a:pt x="1265" y="658"/>
                      <a:pt x="1192" y="641"/>
                      <a:pt x="1122" y="641"/>
                    </a:cubicBezTo>
                    <a:cubicBezTo>
                      <a:pt x="1004" y="641"/>
                      <a:pt x="890" y="690"/>
                      <a:pt x="851" y="788"/>
                    </a:cubicBezTo>
                    <a:lnTo>
                      <a:pt x="126" y="2017"/>
                    </a:lnTo>
                    <a:cubicBezTo>
                      <a:pt x="63" y="2175"/>
                      <a:pt x="95" y="2427"/>
                      <a:pt x="253" y="2490"/>
                    </a:cubicBezTo>
                    <a:lnTo>
                      <a:pt x="442" y="2616"/>
                    </a:lnTo>
                    <a:lnTo>
                      <a:pt x="442" y="2994"/>
                    </a:lnTo>
                    <a:lnTo>
                      <a:pt x="253" y="3120"/>
                    </a:lnTo>
                    <a:cubicBezTo>
                      <a:pt x="95" y="3214"/>
                      <a:pt x="0" y="3435"/>
                      <a:pt x="126" y="3592"/>
                    </a:cubicBezTo>
                    <a:lnTo>
                      <a:pt x="851" y="4821"/>
                    </a:lnTo>
                    <a:cubicBezTo>
                      <a:pt x="894" y="4928"/>
                      <a:pt x="1024" y="4991"/>
                      <a:pt x="1152" y="4991"/>
                    </a:cubicBezTo>
                    <a:cubicBezTo>
                      <a:pt x="1213" y="4991"/>
                      <a:pt x="1273" y="4977"/>
                      <a:pt x="1324" y="4947"/>
                    </a:cubicBezTo>
                    <a:lnTo>
                      <a:pt x="1513" y="4821"/>
                    </a:lnTo>
                    <a:cubicBezTo>
                      <a:pt x="1639" y="4884"/>
                      <a:pt x="1733" y="4979"/>
                      <a:pt x="1828" y="5010"/>
                    </a:cubicBezTo>
                    <a:lnTo>
                      <a:pt x="1828" y="5262"/>
                    </a:lnTo>
                    <a:cubicBezTo>
                      <a:pt x="1828" y="5451"/>
                      <a:pt x="1985" y="5609"/>
                      <a:pt x="2174" y="5609"/>
                    </a:cubicBezTo>
                    <a:lnTo>
                      <a:pt x="3592" y="5609"/>
                    </a:lnTo>
                    <a:cubicBezTo>
                      <a:pt x="3781" y="5609"/>
                      <a:pt x="3939" y="5451"/>
                      <a:pt x="3939" y="5262"/>
                    </a:cubicBezTo>
                    <a:lnTo>
                      <a:pt x="3939" y="5010"/>
                    </a:lnTo>
                    <a:cubicBezTo>
                      <a:pt x="4065" y="4979"/>
                      <a:pt x="4191" y="4884"/>
                      <a:pt x="4254" y="4821"/>
                    </a:cubicBezTo>
                    <a:lnTo>
                      <a:pt x="4474" y="4947"/>
                    </a:lnTo>
                    <a:cubicBezTo>
                      <a:pt x="4524" y="4967"/>
                      <a:pt x="4580" y="4978"/>
                      <a:pt x="4637" y="4978"/>
                    </a:cubicBezTo>
                    <a:cubicBezTo>
                      <a:pt x="4759" y="4978"/>
                      <a:pt x="4882" y="4929"/>
                      <a:pt x="4947" y="4821"/>
                    </a:cubicBezTo>
                    <a:lnTo>
                      <a:pt x="5640" y="3592"/>
                    </a:lnTo>
                    <a:cubicBezTo>
                      <a:pt x="5734" y="3435"/>
                      <a:pt x="5671" y="3214"/>
                      <a:pt x="5514" y="3120"/>
                    </a:cubicBezTo>
                    <a:lnTo>
                      <a:pt x="5325" y="2994"/>
                    </a:lnTo>
                    <a:lnTo>
                      <a:pt x="5325" y="2616"/>
                    </a:lnTo>
                    <a:lnTo>
                      <a:pt x="5514" y="2490"/>
                    </a:lnTo>
                    <a:cubicBezTo>
                      <a:pt x="5671" y="2427"/>
                      <a:pt x="5766" y="2206"/>
                      <a:pt x="5640" y="2017"/>
                    </a:cubicBezTo>
                    <a:lnTo>
                      <a:pt x="4947" y="788"/>
                    </a:lnTo>
                    <a:cubicBezTo>
                      <a:pt x="4887" y="689"/>
                      <a:pt x="4777" y="627"/>
                      <a:pt x="4664" y="627"/>
                    </a:cubicBezTo>
                    <a:cubicBezTo>
                      <a:pt x="4598" y="627"/>
                      <a:pt x="4532" y="648"/>
                      <a:pt x="4474" y="694"/>
                    </a:cubicBezTo>
                    <a:lnTo>
                      <a:pt x="4254" y="788"/>
                    </a:lnTo>
                    <a:cubicBezTo>
                      <a:pt x="4159" y="725"/>
                      <a:pt x="4033" y="631"/>
                      <a:pt x="3939" y="599"/>
                    </a:cubicBezTo>
                    <a:lnTo>
                      <a:pt x="3939" y="379"/>
                    </a:lnTo>
                    <a:cubicBezTo>
                      <a:pt x="3939" y="158"/>
                      <a:pt x="3781" y="1"/>
                      <a:pt x="35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1442;p47">
                <a:extLst>
                  <a:ext uri="{FF2B5EF4-FFF2-40B4-BE49-F238E27FC236}">
                    <a16:creationId xmlns:a16="http://schemas.microsoft.com/office/drawing/2014/main" id="{6AFD63D1-676F-4E64-BB8A-C7FF49774CBD}"/>
                  </a:ext>
                </a:extLst>
              </p:cNvPr>
              <p:cNvSpPr/>
              <p:nvPr/>
            </p:nvSpPr>
            <p:spPr>
              <a:xfrm>
                <a:off x="4534324" y="2613774"/>
                <a:ext cx="74983" cy="75018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2112" extrusionOk="0">
                    <a:moveTo>
                      <a:pt x="1040" y="662"/>
                    </a:moveTo>
                    <a:cubicBezTo>
                      <a:pt x="1260" y="662"/>
                      <a:pt x="1418" y="820"/>
                      <a:pt x="1418" y="1009"/>
                    </a:cubicBezTo>
                    <a:cubicBezTo>
                      <a:pt x="1418" y="1198"/>
                      <a:pt x="1260" y="1355"/>
                      <a:pt x="1040" y="1355"/>
                    </a:cubicBezTo>
                    <a:cubicBezTo>
                      <a:pt x="851" y="1355"/>
                      <a:pt x="693" y="1198"/>
                      <a:pt x="693" y="1009"/>
                    </a:cubicBezTo>
                    <a:cubicBezTo>
                      <a:pt x="693" y="820"/>
                      <a:pt x="851" y="662"/>
                      <a:pt x="1040" y="662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639"/>
                      <a:pt x="473" y="2111"/>
                      <a:pt x="1040" y="2111"/>
                    </a:cubicBezTo>
                    <a:cubicBezTo>
                      <a:pt x="1639" y="2111"/>
                      <a:pt x="2111" y="1639"/>
                      <a:pt x="2111" y="1040"/>
                    </a:cubicBezTo>
                    <a:cubicBezTo>
                      <a:pt x="2111" y="473"/>
                      <a:pt x="1639" y="1"/>
                      <a:pt x="10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4769FF2-0482-6142-B56B-4872DA689B22}"/>
              </a:ext>
            </a:extLst>
          </p:cNvPr>
          <p:cNvGrpSpPr/>
          <p:nvPr/>
        </p:nvGrpSpPr>
        <p:grpSpPr>
          <a:xfrm>
            <a:off x="1963973" y="1899353"/>
            <a:ext cx="1939424" cy="1953086"/>
            <a:chOff x="1963973" y="1899353"/>
            <a:chExt cx="1939424" cy="1953086"/>
          </a:xfrm>
        </p:grpSpPr>
        <p:grpSp>
          <p:nvGrpSpPr>
            <p:cNvPr id="196" name="Google Shape;196;p21"/>
            <p:cNvGrpSpPr/>
            <p:nvPr/>
          </p:nvGrpSpPr>
          <p:grpSpPr>
            <a:xfrm>
              <a:off x="1963973" y="1899353"/>
              <a:ext cx="1939424" cy="1953086"/>
              <a:chOff x="1963973" y="1899353"/>
              <a:chExt cx="1939424" cy="1953086"/>
            </a:xfrm>
          </p:grpSpPr>
          <p:cxnSp>
            <p:nvCxnSpPr>
              <p:cNvPr id="197" name="Google Shape;197;p21"/>
              <p:cNvCxnSpPr>
                <a:stCxn id="198" idx="3"/>
              </p:cNvCxnSpPr>
              <p:nvPr/>
            </p:nvCxnSpPr>
            <p:spPr>
              <a:xfrm rot="10800000">
                <a:off x="2946449" y="2354614"/>
                <a:ext cx="0" cy="28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198" name="Google Shape;198;p21"/>
              <p:cNvSpPr/>
              <p:nvPr/>
            </p:nvSpPr>
            <p:spPr>
              <a:xfrm rot="16200000">
                <a:off x="2338537" y="2699152"/>
                <a:ext cx="1215825" cy="1090750"/>
              </a:xfrm>
              <a:prstGeom prst="flowChartPreparation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" name="Google Shape;199;p21"/>
              <p:cNvSpPr txBox="1"/>
              <p:nvPr/>
            </p:nvSpPr>
            <p:spPr>
              <a:xfrm>
                <a:off x="1963973" y="1899353"/>
                <a:ext cx="1939424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800" b="1" dirty="0">
                    <a:solidFill>
                      <a:schemeClr val="lt1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Modélisation du Jeu</a:t>
                </a:r>
              </a:p>
            </p:txBody>
          </p:sp>
        </p:grpSp>
        <p:sp>
          <p:nvSpPr>
            <p:cNvPr id="65" name="Google Shape;628;p29">
              <a:extLst>
                <a:ext uri="{FF2B5EF4-FFF2-40B4-BE49-F238E27FC236}">
                  <a16:creationId xmlns:a16="http://schemas.microsoft.com/office/drawing/2014/main" id="{BB6DF4AC-CD4D-41C3-B744-45073DEE9F25}"/>
                </a:ext>
              </a:extLst>
            </p:cNvPr>
            <p:cNvSpPr/>
            <p:nvPr/>
          </p:nvSpPr>
          <p:spPr>
            <a:xfrm>
              <a:off x="2748782" y="3079232"/>
              <a:ext cx="394968" cy="392845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99F513A-C2BD-7B4E-828C-8E82FA85F02B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64033D4-D8CB-4165-ADB6-1E3B24343221}"/>
              </a:ext>
            </a:extLst>
          </p:cNvPr>
          <p:cNvGrpSpPr/>
          <p:nvPr/>
        </p:nvGrpSpPr>
        <p:grpSpPr>
          <a:xfrm rot="16200000">
            <a:off x="7017067" y="3324133"/>
            <a:ext cx="1572963" cy="1477576"/>
            <a:chOff x="3852855" y="487200"/>
            <a:chExt cx="1572963" cy="1477576"/>
          </a:xfrm>
        </p:grpSpPr>
        <p:sp>
          <p:nvSpPr>
            <p:cNvPr id="47" name="Google Shape;338;p23">
              <a:extLst>
                <a:ext uri="{FF2B5EF4-FFF2-40B4-BE49-F238E27FC236}">
                  <a16:creationId xmlns:a16="http://schemas.microsoft.com/office/drawing/2014/main" id="{1140A7F1-3493-406C-9AA2-F272A3B000F3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338;p23">
              <a:extLst>
                <a:ext uri="{FF2B5EF4-FFF2-40B4-BE49-F238E27FC236}">
                  <a16:creationId xmlns:a16="http://schemas.microsoft.com/office/drawing/2014/main" id="{B3C86F66-DE7B-45D2-A2B4-F7F2BED03A01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338;p23">
              <a:extLst>
                <a:ext uri="{FF2B5EF4-FFF2-40B4-BE49-F238E27FC236}">
                  <a16:creationId xmlns:a16="http://schemas.microsoft.com/office/drawing/2014/main" id="{B6A0833C-C6CF-411A-94E4-3461B9A87F6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338;p23">
              <a:extLst>
                <a:ext uri="{FF2B5EF4-FFF2-40B4-BE49-F238E27FC236}">
                  <a16:creationId xmlns:a16="http://schemas.microsoft.com/office/drawing/2014/main" id="{1F19B129-E5B0-4EFB-88A1-F4CAFA7AFEAB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338;p23">
              <a:extLst>
                <a:ext uri="{FF2B5EF4-FFF2-40B4-BE49-F238E27FC236}">
                  <a16:creationId xmlns:a16="http://schemas.microsoft.com/office/drawing/2014/main" id="{800870E4-D1A9-41B9-84D0-334B8CF8A659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338;p23">
              <a:extLst>
                <a:ext uri="{FF2B5EF4-FFF2-40B4-BE49-F238E27FC236}">
                  <a16:creationId xmlns:a16="http://schemas.microsoft.com/office/drawing/2014/main" id="{C267A380-EC75-4446-8FAC-D3B803FAAD19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338;p23">
              <a:extLst>
                <a:ext uri="{FF2B5EF4-FFF2-40B4-BE49-F238E27FC236}">
                  <a16:creationId xmlns:a16="http://schemas.microsoft.com/office/drawing/2014/main" id="{375CD49B-7292-408D-B2A1-825E1BFF9838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FE1A29-1F3F-41D4-BB4A-D0E461CE3EB7}"/>
              </a:ext>
            </a:extLst>
          </p:cNvPr>
          <p:cNvGrpSpPr/>
          <p:nvPr/>
        </p:nvGrpSpPr>
        <p:grpSpPr>
          <a:xfrm rot="10800000">
            <a:off x="513493" y="3430165"/>
            <a:ext cx="1572963" cy="1477576"/>
            <a:chOff x="3852855" y="487200"/>
            <a:chExt cx="1572963" cy="1477576"/>
          </a:xfrm>
        </p:grpSpPr>
        <p:sp>
          <p:nvSpPr>
            <p:cNvPr id="38" name="Google Shape;338;p23">
              <a:extLst>
                <a:ext uri="{FF2B5EF4-FFF2-40B4-BE49-F238E27FC236}">
                  <a16:creationId xmlns:a16="http://schemas.microsoft.com/office/drawing/2014/main" id="{9C1FEFF2-7852-462C-A0B1-99841E2C6AD6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38;p23">
              <a:extLst>
                <a:ext uri="{FF2B5EF4-FFF2-40B4-BE49-F238E27FC236}">
                  <a16:creationId xmlns:a16="http://schemas.microsoft.com/office/drawing/2014/main" id="{16547E79-2772-4E56-94DB-7900330066A6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338;p23">
              <a:extLst>
                <a:ext uri="{FF2B5EF4-FFF2-40B4-BE49-F238E27FC236}">
                  <a16:creationId xmlns:a16="http://schemas.microsoft.com/office/drawing/2014/main" id="{8330B256-802E-46DF-971D-55B85A0F823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338;p23">
              <a:extLst>
                <a:ext uri="{FF2B5EF4-FFF2-40B4-BE49-F238E27FC236}">
                  <a16:creationId xmlns:a16="http://schemas.microsoft.com/office/drawing/2014/main" id="{ED2B8F6C-378F-4BA4-B748-1BC9242A372F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338;p23">
              <a:extLst>
                <a:ext uri="{FF2B5EF4-FFF2-40B4-BE49-F238E27FC236}">
                  <a16:creationId xmlns:a16="http://schemas.microsoft.com/office/drawing/2014/main" id="{A2D9898D-9551-4B46-92E1-02D2D00AB730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338;p23">
              <a:extLst>
                <a:ext uri="{FF2B5EF4-FFF2-40B4-BE49-F238E27FC236}">
                  <a16:creationId xmlns:a16="http://schemas.microsoft.com/office/drawing/2014/main" id="{00D29350-7FB9-4263-93D8-115BAFC4FFFF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338;p23">
              <a:extLst>
                <a:ext uri="{FF2B5EF4-FFF2-40B4-BE49-F238E27FC236}">
                  <a16:creationId xmlns:a16="http://schemas.microsoft.com/office/drawing/2014/main" id="{462C8345-0881-4357-BB35-7006CD79F2C7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90F489B-E7EB-4AAF-A2EA-632599F0F16C}"/>
              </a:ext>
            </a:extLst>
          </p:cNvPr>
          <p:cNvGrpSpPr/>
          <p:nvPr/>
        </p:nvGrpSpPr>
        <p:grpSpPr>
          <a:xfrm rot="5400000">
            <a:off x="363382" y="239988"/>
            <a:ext cx="1572963" cy="1477576"/>
            <a:chOff x="3852855" y="487200"/>
            <a:chExt cx="1572963" cy="1477576"/>
          </a:xfrm>
        </p:grpSpPr>
        <p:sp>
          <p:nvSpPr>
            <p:cNvPr id="55" name="Google Shape;338;p23">
              <a:extLst>
                <a:ext uri="{FF2B5EF4-FFF2-40B4-BE49-F238E27FC236}">
                  <a16:creationId xmlns:a16="http://schemas.microsoft.com/office/drawing/2014/main" id="{31295E21-45CF-42E6-B68A-39FC94003E75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338;p23">
              <a:extLst>
                <a:ext uri="{FF2B5EF4-FFF2-40B4-BE49-F238E27FC236}">
                  <a16:creationId xmlns:a16="http://schemas.microsoft.com/office/drawing/2014/main" id="{B155E418-952B-4633-BB0D-C440A44AE07A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338;p23">
              <a:extLst>
                <a:ext uri="{FF2B5EF4-FFF2-40B4-BE49-F238E27FC236}">
                  <a16:creationId xmlns:a16="http://schemas.microsoft.com/office/drawing/2014/main" id="{AD0396C6-6A4B-4D5B-B471-FAAFD6E70283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338;p23">
              <a:extLst>
                <a:ext uri="{FF2B5EF4-FFF2-40B4-BE49-F238E27FC236}">
                  <a16:creationId xmlns:a16="http://schemas.microsoft.com/office/drawing/2014/main" id="{59DD028D-0390-426A-91CA-3849E751E5E9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338;p23">
              <a:extLst>
                <a:ext uri="{FF2B5EF4-FFF2-40B4-BE49-F238E27FC236}">
                  <a16:creationId xmlns:a16="http://schemas.microsoft.com/office/drawing/2014/main" id="{44878473-0274-4362-86B1-81E0AEBF4115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338;p23">
              <a:extLst>
                <a:ext uri="{FF2B5EF4-FFF2-40B4-BE49-F238E27FC236}">
                  <a16:creationId xmlns:a16="http://schemas.microsoft.com/office/drawing/2014/main" id="{453530B9-7B3C-4A8B-9849-AE021714482C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338;p23">
              <a:extLst>
                <a:ext uri="{FF2B5EF4-FFF2-40B4-BE49-F238E27FC236}">
                  <a16:creationId xmlns:a16="http://schemas.microsoft.com/office/drawing/2014/main" id="{1B64E4F3-E021-4589-91B3-4245BE282DFE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9776BF-3AA3-4311-B999-669A4DF1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330" y="2287603"/>
            <a:ext cx="2797160" cy="568294"/>
          </a:xfrm>
        </p:spPr>
        <p:txBody>
          <a:bodyPr/>
          <a:lstStyle/>
          <a:p>
            <a:r>
              <a:rPr lang="en-GB" sz="4000" dirty="0"/>
              <a:t>INTRODUCTION</a:t>
            </a:r>
          </a:p>
        </p:txBody>
      </p:sp>
      <p:sp>
        <p:nvSpPr>
          <p:cNvPr id="27" name="Google Shape;338;p23">
            <a:extLst>
              <a:ext uri="{FF2B5EF4-FFF2-40B4-BE49-F238E27FC236}">
                <a16:creationId xmlns:a16="http://schemas.microsoft.com/office/drawing/2014/main" id="{9AC3CE3C-FBB2-4FE5-80B6-A2B8A10A8C80}"/>
              </a:ext>
            </a:extLst>
          </p:cNvPr>
          <p:cNvSpPr/>
          <p:nvPr/>
        </p:nvSpPr>
        <p:spPr>
          <a:xfrm>
            <a:off x="7621134" y="656227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338;p23">
            <a:extLst>
              <a:ext uri="{FF2B5EF4-FFF2-40B4-BE49-F238E27FC236}">
                <a16:creationId xmlns:a16="http://schemas.microsoft.com/office/drawing/2014/main" id="{3980F649-10B4-4C14-8593-3B4E866E627F}"/>
              </a:ext>
            </a:extLst>
          </p:cNvPr>
          <p:cNvSpPr/>
          <p:nvPr/>
        </p:nvSpPr>
        <p:spPr>
          <a:xfrm>
            <a:off x="7167177" y="64484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338;p23">
            <a:extLst>
              <a:ext uri="{FF2B5EF4-FFF2-40B4-BE49-F238E27FC236}">
                <a16:creationId xmlns:a16="http://schemas.microsoft.com/office/drawing/2014/main" id="{90F6E328-36BF-4B82-A313-13787574814A}"/>
              </a:ext>
            </a:extLst>
          </p:cNvPr>
          <p:cNvSpPr/>
          <p:nvPr/>
        </p:nvSpPr>
        <p:spPr>
          <a:xfrm>
            <a:off x="7167177" y="1077817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38;p23">
            <a:extLst>
              <a:ext uri="{FF2B5EF4-FFF2-40B4-BE49-F238E27FC236}">
                <a16:creationId xmlns:a16="http://schemas.microsoft.com/office/drawing/2014/main" id="{423FADE0-DE91-451F-A6AE-10C8AB7B7E10}"/>
              </a:ext>
            </a:extLst>
          </p:cNvPr>
          <p:cNvSpPr/>
          <p:nvPr/>
        </p:nvSpPr>
        <p:spPr>
          <a:xfrm>
            <a:off x="6794175" y="1457454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38;p23">
            <a:extLst>
              <a:ext uri="{FF2B5EF4-FFF2-40B4-BE49-F238E27FC236}">
                <a16:creationId xmlns:a16="http://schemas.microsoft.com/office/drawing/2014/main" id="{8E3F2921-9152-4840-9646-FC84491FB97F}"/>
              </a:ext>
            </a:extLst>
          </p:cNvPr>
          <p:cNvSpPr/>
          <p:nvPr/>
        </p:nvSpPr>
        <p:spPr>
          <a:xfrm>
            <a:off x="6794175" y="33480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38;p23">
            <a:extLst>
              <a:ext uri="{FF2B5EF4-FFF2-40B4-BE49-F238E27FC236}">
                <a16:creationId xmlns:a16="http://schemas.microsoft.com/office/drawing/2014/main" id="{0198FED8-45E2-49C6-A80B-65073AABB47A}"/>
              </a:ext>
            </a:extLst>
          </p:cNvPr>
          <p:cNvSpPr/>
          <p:nvPr/>
        </p:nvSpPr>
        <p:spPr>
          <a:xfrm>
            <a:off x="7609137" y="107918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38;p23">
            <a:extLst>
              <a:ext uri="{FF2B5EF4-FFF2-40B4-BE49-F238E27FC236}">
                <a16:creationId xmlns:a16="http://schemas.microsoft.com/office/drawing/2014/main" id="{CFE808AF-EAD0-4F2B-BDA4-4A8F52428353}"/>
              </a:ext>
            </a:extLst>
          </p:cNvPr>
          <p:cNvSpPr/>
          <p:nvPr/>
        </p:nvSpPr>
        <p:spPr>
          <a:xfrm>
            <a:off x="7994136" y="363431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" name="Google Shape;467;p26">
            <a:extLst>
              <a:ext uri="{FF2B5EF4-FFF2-40B4-BE49-F238E27FC236}">
                <a16:creationId xmlns:a16="http://schemas.microsoft.com/office/drawing/2014/main" id="{73CFE8A0-AEA0-4A8F-B7E5-6FDDBB6AE821}"/>
              </a:ext>
            </a:extLst>
          </p:cNvPr>
          <p:cNvGrpSpPr/>
          <p:nvPr/>
        </p:nvGrpSpPr>
        <p:grpSpPr>
          <a:xfrm>
            <a:off x="873515" y="1364563"/>
            <a:ext cx="6888189" cy="2787692"/>
            <a:chOff x="797724" y="1369026"/>
            <a:chExt cx="3621926" cy="1307100"/>
          </a:xfrm>
        </p:grpSpPr>
        <p:sp>
          <p:nvSpPr>
            <p:cNvPr id="4" name="Google Shape;468;p26">
              <a:extLst>
                <a:ext uri="{FF2B5EF4-FFF2-40B4-BE49-F238E27FC236}">
                  <a16:creationId xmlns:a16="http://schemas.microsoft.com/office/drawing/2014/main" id="{74A0EB2B-A0D3-45F3-92C2-72F065F11A94}"/>
                </a:ext>
              </a:extLst>
            </p:cNvPr>
            <p:cNvSpPr/>
            <p:nvPr/>
          </p:nvSpPr>
          <p:spPr>
            <a:xfrm rot="-5400000"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gradFill>
              <a:gsLst>
                <a:gs pos="0">
                  <a:srgbClr val="FFFFFF">
                    <a:alpha val="0"/>
                    <a:alpha val="58660"/>
                  </a:srgbClr>
                </a:gs>
                <a:gs pos="100000">
                  <a:srgbClr val="FFFFFF">
                    <a:alpha val="39215"/>
                    <a:alpha val="586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9;p26">
              <a:extLst>
                <a:ext uri="{FF2B5EF4-FFF2-40B4-BE49-F238E27FC236}">
                  <a16:creationId xmlns:a16="http://schemas.microsoft.com/office/drawing/2014/main" id="{0A4A88AB-663B-4E05-B3DA-5A5D31BEA881}"/>
                </a:ext>
              </a:extLst>
            </p:cNvPr>
            <p:cNvSpPr/>
            <p:nvPr/>
          </p:nvSpPr>
          <p:spPr>
            <a:xfrm rot="16200000">
              <a:off x="883374" y="1605568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477;p26">
              <a:extLst>
                <a:ext uri="{FF2B5EF4-FFF2-40B4-BE49-F238E27FC236}">
                  <a16:creationId xmlns:a16="http://schemas.microsoft.com/office/drawing/2014/main" id="{CC43A0D2-6B87-4810-8CF8-CF6685F22CF0}"/>
                </a:ext>
              </a:extLst>
            </p:cNvPr>
            <p:cNvSpPr/>
            <p:nvPr/>
          </p:nvSpPr>
          <p:spPr>
            <a:xfrm>
              <a:off x="1641625" y="1533663"/>
              <a:ext cx="2778025" cy="988525"/>
            </a:xfrm>
            <a:custGeom>
              <a:avLst/>
              <a:gdLst/>
              <a:ahLst/>
              <a:cxnLst/>
              <a:rect l="l" t="t" r="r" b="b"/>
              <a:pathLst>
                <a:path w="111121" h="39541" extrusionOk="0">
                  <a:moveTo>
                    <a:pt x="643" y="0"/>
                  </a:moveTo>
                  <a:lnTo>
                    <a:pt x="99334" y="0"/>
                  </a:lnTo>
                  <a:lnTo>
                    <a:pt x="111121" y="19717"/>
                  </a:lnTo>
                  <a:lnTo>
                    <a:pt x="99334" y="39434"/>
                  </a:lnTo>
                  <a:lnTo>
                    <a:pt x="0" y="39434"/>
                  </a:lnTo>
                  <a:lnTo>
                    <a:pt x="108" y="3954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3" name="Google Shape;750;p32">
            <a:extLst>
              <a:ext uri="{FF2B5EF4-FFF2-40B4-BE49-F238E27FC236}">
                <a16:creationId xmlns:a16="http://schemas.microsoft.com/office/drawing/2014/main" id="{E9D846E9-A9E7-41BD-9A1D-3B4C08294453}"/>
              </a:ext>
            </a:extLst>
          </p:cNvPr>
          <p:cNvSpPr/>
          <p:nvPr/>
        </p:nvSpPr>
        <p:spPr>
          <a:xfrm>
            <a:off x="1611125" y="2348142"/>
            <a:ext cx="646300" cy="845114"/>
          </a:xfrm>
          <a:custGeom>
            <a:avLst/>
            <a:gdLst/>
            <a:ahLst/>
            <a:cxnLst/>
            <a:rect l="l" t="t" r="r" b="b"/>
            <a:pathLst>
              <a:path w="9421" h="12671" extrusionOk="0">
                <a:moveTo>
                  <a:pt x="4884" y="825"/>
                </a:moveTo>
                <a:cubicBezTo>
                  <a:pt x="6994" y="825"/>
                  <a:pt x="8633" y="2463"/>
                  <a:pt x="8633" y="4542"/>
                </a:cubicBezTo>
                <a:cubicBezTo>
                  <a:pt x="8570" y="6023"/>
                  <a:pt x="7688" y="7378"/>
                  <a:pt x="6364" y="7945"/>
                </a:cubicBezTo>
                <a:cubicBezTo>
                  <a:pt x="6207" y="8039"/>
                  <a:pt x="6112" y="8165"/>
                  <a:pt x="6112" y="8354"/>
                </a:cubicBezTo>
                <a:lnTo>
                  <a:pt x="6112" y="8543"/>
                </a:lnTo>
                <a:lnTo>
                  <a:pt x="3623" y="8543"/>
                </a:lnTo>
                <a:lnTo>
                  <a:pt x="3623" y="8354"/>
                </a:lnTo>
                <a:cubicBezTo>
                  <a:pt x="3623" y="8197"/>
                  <a:pt x="3560" y="8039"/>
                  <a:pt x="3403" y="7945"/>
                </a:cubicBezTo>
                <a:cubicBezTo>
                  <a:pt x="1828" y="7251"/>
                  <a:pt x="914" y="5582"/>
                  <a:pt x="1229" y="3880"/>
                </a:cubicBezTo>
                <a:cubicBezTo>
                  <a:pt x="1481" y="2431"/>
                  <a:pt x="2647" y="1203"/>
                  <a:pt x="4096" y="888"/>
                </a:cubicBezTo>
                <a:cubicBezTo>
                  <a:pt x="4379" y="856"/>
                  <a:pt x="4663" y="825"/>
                  <a:pt x="4884" y="825"/>
                </a:cubicBezTo>
                <a:close/>
                <a:moveTo>
                  <a:pt x="6081" y="9362"/>
                </a:moveTo>
                <a:lnTo>
                  <a:pt x="6081" y="10213"/>
                </a:lnTo>
                <a:lnTo>
                  <a:pt x="3592" y="10213"/>
                </a:lnTo>
                <a:lnTo>
                  <a:pt x="3592" y="9362"/>
                </a:lnTo>
                <a:close/>
                <a:moveTo>
                  <a:pt x="5986" y="11032"/>
                </a:moveTo>
                <a:cubicBezTo>
                  <a:pt x="5829" y="11505"/>
                  <a:pt x="5419" y="11851"/>
                  <a:pt x="4852" y="11851"/>
                </a:cubicBezTo>
                <a:cubicBezTo>
                  <a:pt x="4316" y="11851"/>
                  <a:pt x="3875" y="11505"/>
                  <a:pt x="3686" y="11032"/>
                </a:cubicBezTo>
                <a:close/>
                <a:moveTo>
                  <a:pt x="4842" y="0"/>
                </a:moveTo>
                <a:cubicBezTo>
                  <a:pt x="4526" y="0"/>
                  <a:pt x="4202" y="32"/>
                  <a:pt x="3875" y="100"/>
                </a:cubicBezTo>
                <a:cubicBezTo>
                  <a:pt x="2111" y="509"/>
                  <a:pt x="693" y="1959"/>
                  <a:pt x="378" y="3723"/>
                </a:cubicBezTo>
                <a:cubicBezTo>
                  <a:pt x="0" y="5834"/>
                  <a:pt x="1071" y="7724"/>
                  <a:pt x="2773" y="8575"/>
                </a:cubicBezTo>
                <a:lnTo>
                  <a:pt x="2773" y="10591"/>
                </a:lnTo>
                <a:cubicBezTo>
                  <a:pt x="2773" y="11725"/>
                  <a:pt x="3718" y="12670"/>
                  <a:pt x="4852" y="12670"/>
                </a:cubicBezTo>
                <a:cubicBezTo>
                  <a:pt x="5986" y="12670"/>
                  <a:pt x="6963" y="11725"/>
                  <a:pt x="6963" y="10591"/>
                </a:cubicBezTo>
                <a:lnTo>
                  <a:pt x="6963" y="8575"/>
                </a:lnTo>
                <a:cubicBezTo>
                  <a:pt x="8444" y="7787"/>
                  <a:pt x="9420" y="6243"/>
                  <a:pt x="9420" y="4511"/>
                </a:cubicBezTo>
                <a:cubicBezTo>
                  <a:pt x="9392" y="1995"/>
                  <a:pt x="7331" y="0"/>
                  <a:pt x="484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C31B869-F808-42D5-B973-3E54CEE225D4}"/>
              </a:ext>
            </a:extLst>
          </p:cNvPr>
          <p:cNvGrpSpPr/>
          <p:nvPr/>
        </p:nvGrpSpPr>
        <p:grpSpPr>
          <a:xfrm>
            <a:off x="2303743" y="2410916"/>
            <a:ext cx="168416" cy="532377"/>
            <a:chOff x="2949919" y="893012"/>
            <a:chExt cx="107167" cy="344611"/>
          </a:xfrm>
        </p:grpSpPr>
        <p:sp>
          <p:nvSpPr>
            <p:cNvPr id="64" name="Google Shape;754;p32">
              <a:extLst>
                <a:ext uri="{FF2B5EF4-FFF2-40B4-BE49-F238E27FC236}">
                  <a16:creationId xmlns:a16="http://schemas.microsoft.com/office/drawing/2014/main" id="{48CAF0AA-3C4A-4AE0-ADE0-3C78C3415BE2}"/>
                </a:ext>
              </a:extLst>
            </p:cNvPr>
            <p:cNvSpPr/>
            <p:nvPr/>
          </p:nvSpPr>
          <p:spPr>
            <a:xfrm>
              <a:off x="2949919" y="1194597"/>
              <a:ext cx="45831" cy="43026"/>
            </a:xfrm>
            <a:custGeom>
              <a:avLst/>
              <a:gdLst/>
              <a:ahLst/>
              <a:cxnLst/>
              <a:rect l="l" t="t" r="r" b="b"/>
              <a:pathLst>
                <a:path w="1292" h="1213" extrusionOk="0">
                  <a:moveTo>
                    <a:pt x="425" y="0"/>
                  </a:moveTo>
                  <a:cubicBezTo>
                    <a:pt x="315" y="0"/>
                    <a:pt x="205" y="39"/>
                    <a:pt x="126" y="118"/>
                  </a:cubicBezTo>
                  <a:cubicBezTo>
                    <a:pt x="0" y="276"/>
                    <a:pt x="0" y="559"/>
                    <a:pt x="126" y="717"/>
                  </a:cubicBezTo>
                  <a:lnTo>
                    <a:pt x="536" y="1095"/>
                  </a:lnTo>
                  <a:cubicBezTo>
                    <a:pt x="614" y="1174"/>
                    <a:pt x="725" y="1213"/>
                    <a:pt x="835" y="1213"/>
                  </a:cubicBezTo>
                  <a:cubicBezTo>
                    <a:pt x="945" y="1213"/>
                    <a:pt x="1056" y="1174"/>
                    <a:pt x="1134" y="1095"/>
                  </a:cubicBezTo>
                  <a:cubicBezTo>
                    <a:pt x="1292" y="937"/>
                    <a:pt x="1292" y="654"/>
                    <a:pt x="1134" y="496"/>
                  </a:cubicBezTo>
                  <a:lnTo>
                    <a:pt x="725" y="118"/>
                  </a:lnTo>
                  <a:cubicBezTo>
                    <a:pt x="646" y="39"/>
                    <a:pt x="536" y="0"/>
                    <a:pt x="4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753;p32">
              <a:extLst>
                <a:ext uri="{FF2B5EF4-FFF2-40B4-BE49-F238E27FC236}">
                  <a16:creationId xmlns:a16="http://schemas.microsoft.com/office/drawing/2014/main" id="{B371332B-12FD-4B18-8A9C-69C05F78E5C1}"/>
                </a:ext>
              </a:extLst>
            </p:cNvPr>
            <p:cNvSpPr/>
            <p:nvPr/>
          </p:nvSpPr>
          <p:spPr>
            <a:xfrm>
              <a:off x="2964114" y="893012"/>
              <a:ext cx="45831" cy="43061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528"/>
                  </a:lnTo>
                  <a:cubicBezTo>
                    <a:pt x="0" y="686"/>
                    <a:pt x="0" y="938"/>
                    <a:pt x="126" y="1096"/>
                  </a:cubicBezTo>
                  <a:cubicBezTo>
                    <a:pt x="205" y="1174"/>
                    <a:pt x="315" y="1214"/>
                    <a:pt x="425" y="1214"/>
                  </a:cubicBezTo>
                  <a:cubicBezTo>
                    <a:pt x="536" y="1214"/>
                    <a:pt x="646" y="1174"/>
                    <a:pt x="725" y="1096"/>
                  </a:cubicBezTo>
                  <a:lnTo>
                    <a:pt x="1134" y="718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756;p32">
              <a:extLst>
                <a:ext uri="{FF2B5EF4-FFF2-40B4-BE49-F238E27FC236}">
                  <a16:creationId xmlns:a16="http://schemas.microsoft.com/office/drawing/2014/main" id="{AB3E4BB1-777A-4C66-8BEB-886E1A20C45C}"/>
                </a:ext>
              </a:extLst>
            </p:cNvPr>
            <p:cNvSpPr/>
            <p:nvPr/>
          </p:nvSpPr>
          <p:spPr>
            <a:xfrm>
              <a:off x="3006749" y="1047481"/>
              <a:ext cx="50337" cy="29086"/>
            </a:xfrm>
            <a:custGeom>
              <a:avLst/>
              <a:gdLst/>
              <a:ahLst/>
              <a:cxnLst/>
              <a:rect l="l" t="t" r="r" b="b"/>
              <a:pathLst>
                <a:path w="141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89"/>
                    <a:pt x="1230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ECD368A-2595-4BD8-BFEF-A7B23AD5EABA}"/>
              </a:ext>
            </a:extLst>
          </p:cNvPr>
          <p:cNvGrpSpPr/>
          <p:nvPr/>
        </p:nvGrpSpPr>
        <p:grpSpPr>
          <a:xfrm rot="10605900">
            <a:off x="1401535" y="2392628"/>
            <a:ext cx="168416" cy="532377"/>
            <a:chOff x="2949919" y="893012"/>
            <a:chExt cx="107167" cy="344611"/>
          </a:xfrm>
        </p:grpSpPr>
        <p:sp>
          <p:nvSpPr>
            <p:cNvPr id="69" name="Google Shape;754;p32">
              <a:extLst>
                <a:ext uri="{FF2B5EF4-FFF2-40B4-BE49-F238E27FC236}">
                  <a16:creationId xmlns:a16="http://schemas.microsoft.com/office/drawing/2014/main" id="{5B37015B-E971-4B11-83EF-04129635F2B7}"/>
                </a:ext>
              </a:extLst>
            </p:cNvPr>
            <p:cNvSpPr/>
            <p:nvPr/>
          </p:nvSpPr>
          <p:spPr>
            <a:xfrm>
              <a:off x="2949919" y="1194597"/>
              <a:ext cx="45831" cy="43026"/>
            </a:xfrm>
            <a:custGeom>
              <a:avLst/>
              <a:gdLst/>
              <a:ahLst/>
              <a:cxnLst/>
              <a:rect l="l" t="t" r="r" b="b"/>
              <a:pathLst>
                <a:path w="1292" h="1213" extrusionOk="0">
                  <a:moveTo>
                    <a:pt x="425" y="0"/>
                  </a:moveTo>
                  <a:cubicBezTo>
                    <a:pt x="315" y="0"/>
                    <a:pt x="205" y="39"/>
                    <a:pt x="126" y="118"/>
                  </a:cubicBezTo>
                  <a:cubicBezTo>
                    <a:pt x="0" y="276"/>
                    <a:pt x="0" y="559"/>
                    <a:pt x="126" y="717"/>
                  </a:cubicBezTo>
                  <a:lnTo>
                    <a:pt x="536" y="1095"/>
                  </a:lnTo>
                  <a:cubicBezTo>
                    <a:pt x="614" y="1174"/>
                    <a:pt x="725" y="1213"/>
                    <a:pt x="835" y="1213"/>
                  </a:cubicBezTo>
                  <a:cubicBezTo>
                    <a:pt x="945" y="1213"/>
                    <a:pt x="1056" y="1174"/>
                    <a:pt x="1134" y="1095"/>
                  </a:cubicBezTo>
                  <a:cubicBezTo>
                    <a:pt x="1292" y="937"/>
                    <a:pt x="1292" y="654"/>
                    <a:pt x="1134" y="496"/>
                  </a:cubicBezTo>
                  <a:lnTo>
                    <a:pt x="725" y="118"/>
                  </a:lnTo>
                  <a:cubicBezTo>
                    <a:pt x="646" y="39"/>
                    <a:pt x="536" y="0"/>
                    <a:pt x="4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53;p32">
              <a:extLst>
                <a:ext uri="{FF2B5EF4-FFF2-40B4-BE49-F238E27FC236}">
                  <a16:creationId xmlns:a16="http://schemas.microsoft.com/office/drawing/2014/main" id="{F42A0D92-F311-42AA-BDD6-E403FCD62B79}"/>
                </a:ext>
              </a:extLst>
            </p:cNvPr>
            <p:cNvSpPr/>
            <p:nvPr/>
          </p:nvSpPr>
          <p:spPr>
            <a:xfrm>
              <a:off x="2964114" y="893012"/>
              <a:ext cx="45831" cy="43061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528"/>
                  </a:lnTo>
                  <a:cubicBezTo>
                    <a:pt x="0" y="686"/>
                    <a:pt x="0" y="938"/>
                    <a:pt x="126" y="1096"/>
                  </a:cubicBezTo>
                  <a:cubicBezTo>
                    <a:pt x="205" y="1174"/>
                    <a:pt x="315" y="1214"/>
                    <a:pt x="425" y="1214"/>
                  </a:cubicBezTo>
                  <a:cubicBezTo>
                    <a:pt x="536" y="1214"/>
                    <a:pt x="646" y="1174"/>
                    <a:pt x="725" y="1096"/>
                  </a:cubicBezTo>
                  <a:lnTo>
                    <a:pt x="1134" y="718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56;p32">
              <a:extLst>
                <a:ext uri="{FF2B5EF4-FFF2-40B4-BE49-F238E27FC236}">
                  <a16:creationId xmlns:a16="http://schemas.microsoft.com/office/drawing/2014/main" id="{D2868CC1-753D-498E-91B8-1C1EB294F061}"/>
                </a:ext>
              </a:extLst>
            </p:cNvPr>
            <p:cNvSpPr/>
            <p:nvPr/>
          </p:nvSpPr>
          <p:spPr>
            <a:xfrm>
              <a:off x="3006749" y="1047481"/>
              <a:ext cx="50337" cy="29086"/>
            </a:xfrm>
            <a:custGeom>
              <a:avLst/>
              <a:gdLst/>
              <a:ahLst/>
              <a:cxnLst/>
              <a:rect l="l" t="t" r="r" b="b"/>
              <a:pathLst>
                <a:path w="141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89"/>
                    <a:pt x="1230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9E9A4E57-80BB-E440-B22E-B7CD7A3DE4CA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14512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64033D4-D8CB-4165-ADB6-1E3B24343221}"/>
              </a:ext>
            </a:extLst>
          </p:cNvPr>
          <p:cNvGrpSpPr/>
          <p:nvPr/>
        </p:nvGrpSpPr>
        <p:grpSpPr>
          <a:xfrm rot="16200000">
            <a:off x="7017067" y="3324133"/>
            <a:ext cx="1572963" cy="1477576"/>
            <a:chOff x="3852855" y="487200"/>
            <a:chExt cx="1572963" cy="1477576"/>
          </a:xfrm>
        </p:grpSpPr>
        <p:sp>
          <p:nvSpPr>
            <p:cNvPr id="47" name="Google Shape;338;p23">
              <a:extLst>
                <a:ext uri="{FF2B5EF4-FFF2-40B4-BE49-F238E27FC236}">
                  <a16:creationId xmlns:a16="http://schemas.microsoft.com/office/drawing/2014/main" id="{1140A7F1-3493-406C-9AA2-F272A3B000F3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338;p23">
              <a:extLst>
                <a:ext uri="{FF2B5EF4-FFF2-40B4-BE49-F238E27FC236}">
                  <a16:creationId xmlns:a16="http://schemas.microsoft.com/office/drawing/2014/main" id="{B3C86F66-DE7B-45D2-A2B4-F7F2BED03A01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338;p23">
              <a:extLst>
                <a:ext uri="{FF2B5EF4-FFF2-40B4-BE49-F238E27FC236}">
                  <a16:creationId xmlns:a16="http://schemas.microsoft.com/office/drawing/2014/main" id="{B6A0833C-C6CF-411A-94E4-3461B9A87F6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338;p23">
              <a:extLst>
                <a:ext uri="{FF2B5EF4-FFF2-40B4-BE49-F238E27FC236}">
                  <a16:creationId xmlns:a16="http://schemas.microsoft.com/office/drawing/2014/main" id="{1F19B129-E5B0-4EFB-88A1-F4CAFA7AFEAB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338;p23">
              <a:extLst>
                <a:ext uri="{FF2B5EF4-FFF2-40B4-BE49-F238E27FC236}">
                  <a16:creationId xmlns:a16="http://schemas.microsoft.com/office/drawing/2014/main" id="{800870E4-D1A9-41B9-84D0-334B8CF8A659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338;p23">
              <a:extLst>
                <a:ext uri="{FF2B5EF4-FFF2-40B4-BE49-F238E27FC236}">
                  <a16:creationId xmlns:a16="http://schemas.microsoft.com/office/drawing/2014/main" id="{C267A380-EC75-4446-8FAC-D3B803FAAD19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338;p23">
              <a:extLst>
                <a:ext uri="{FF2B5EF4-FFF2-40B4-BE49-F238E27FC236}">
                  <a16:creationId xmlns:a16="http://schemas.microsoft.com/office/drawing/2014/main" id="{375CD49B-7292-408D-B2A1-825E1BFF9838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FE1A29-1F3F-41D4-BB4A-D0E461CE3EB7}"/>
              </a:ext>
            </a:extLst>
          </p:cNvPr>
          <p:cNvGrpSpPr/>
          <p:nvPr/>
        </p:nvGrpSpPr>
        <p:grpSpPr>
          <a:xfrm rot="10800000">
            <a:off x="513493" y="3430165"/>
            <a:ext cx="1572963" cy="1477576"/>
            <a:chOff x="3852855" y="487200"/>
            <a:chExt cx="1572963" cy="1477576"/>
          </a:xfrm>
        </p:grpSpPr>
        <p:sp>
          <p:nvSpPr>
            <p:cNvPr id="38" name="Google Shape;338;p23">
              <a:extLst>
                <a:ext uri="{FF2B5EF4-FFF2-40B4-BE49-F238E27FC236}">
                  <a16:creationId xmlns:a16="http://schemas.microsoft.com/office/drawing/2014/main" id="{9C1FEFF2-7852-462C-A0B1-99841E2C6AD6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38;p23">
              <a:extLst>
                <a:ext uri="{FF2B5EF4-FFF2-40B4-BE49-F238E27FC236}">
                  <a16:creationId xmlns:a16="http://schemas.microsoft.com/office/drawing/2014/main" id="{16547E79-2772-4E56-94DB-7900330066A6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338;p23">
              <a:extLst>
                <a:ext uri="{FF2B5EF4-FFF2-40B4-BE49-F238E27FC236}">
                  <a16:creationId xmlns:a16="http://schemas.microsoft.com/office/drawing/2014/main" id="{8330B256-802E-46DF-971D-55B85A0F823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338;p23">
              <a:extLst>
                <a:ext uri="{FF2B5EF4-FFF2-40B4-BE49-F238E27FC236}">
                  <a16:creationId xmlns:a16="http://schemas.microsoft.com/office/drawing/2014/main" id="{ED2B8F6C-378F-4BA4-B748-1BC9242A372F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338;p23">
              <a:extLst>
                <a:ext uri="{FF2B5EF4-FFF2-40B4-BE49-F238E27FC236}">
                  <a16:creationId xmlns:a16="http://schemas.microsoft.com/office/drawing/2014/main" id="{A2D9898D-9551-4B46-92E1-02D2D00AB730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338;p23">
              <a:extLst>
                <a:ext uri="{FF2B5EF4-FFF2-40B4-BE49-F238E27FC236}">
                  <a16:creationId xmlns:a16="http://schemas.microsoft.com/office/drawing/2014/main" id="{00D29350-7FB9-4263-93D8-115BAFC4FFFF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338;p23">
              <a:extLst>
                <a:ext uri="{FF2B5EF4-FFF2-40B4-BE49-F238E27FC236}">
                  <a16:creationId xmlns:a16="http://schemas.microsoft.com/office/drawing/2014/main" id="{462C8345-0881-4357-BB35-7006CD79F2C7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90F489B-E7EB-4AAF-A2EA-632599F0F16C}"/>
              </a:ext>
            </a:extLst>
          </p:cNvPr>
          <p:cNvGrpSpPr/>
          <p:nvPr/>
        </p:nvGrpSpPr>
        <p:grpSpPr>
          <a:xfrm rot="4602707">
            <a:off x="362004" y="426817"/>
            <a:ext cx="1572963" cy="1477576"/>
            <a:chOff x="3852855" y="487200"/>
            <a:chExt cx="1572963" cy="1477576"/>
          </a:xfrm>
        </p:grpSpPr>
        <p:sp>
          <p:nvSpPr>
            <p:cNvPr id="55" name="Google Shape;338;p23">
              <a:extLst>
                <a:ext uri="{FF2B5EF4-FFF2-40B4-BE49-F238E27FC236}">
                  <a16:creationId xmlns:a16="http://schemas.microsoft.com/office/drawing/2014/main" id="{31295E21-45CF-42E6-B68A-39FC94003E75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338;p23">
              <a:extLst>
                <a:ext uri="{FF2B5EF4-FFF2-40B4-BE49-F238E27FC236}">
                  <a16:creationId xmlns:a16="http://schemas.microsoft.com/office/drawing/2014/main" id="{B155E418-952B-4633-BB0D-C440A44AE07A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338;p23">
              <a:extLst>
                <a:ext uri="{FF2B5EF4-FFF2-40B4-BE49-F238E27FC236}">
                  <a16:creationId xmlns:a16="http://schemas.microsoft.com/office/drawing/2014/main" id="{AD0396C6-6A4B-4D5B-B471-FAAFD6E70283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338;p23">
              <a:extLst>
                <a:ext uri="{FF2B5EF4-FFF2-40B4-BE49-F238E27FC236}">
                  <a16:creationId xmlns:a16="http://schemas.microsoft.com/office/drawing/2014/main" id="{59DD028D-0390-426A-91CA-3849E751E5E9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338;p23">
              <a:extLst>
                <a:ext uri="{FF2B5EF4-FFF2-40B4-BE49-F238E27FC236}">
                  <a16:creationId xmlns:a16="http://schemas.microsoft.com/office/drawing/2014/main" id="{44878473-0274-4362-86B1-81E0AEBF4115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338;p23">
              <a:extLst>
                <a:ext uri="{FF2B5EF4-FFF2-40B4-BE49-F238E27FC236}">
                  <a16:creationId xmlns:a16="http://schemas.microsoft.com/office/drawing/2014/main" id="{453530B9-7B3C-4A8B-9849-AE021714482C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338;p23">
              <a:extLst>
                <a:ext uri="{FF2B5EF4-FFF2-40B4-BE49-F238E27FC236}">
                  <a16:creationId xmlns:a16="http://schemas.microsoft.com/office/drawing/2014/main" id="{1B64E4F3-E021-4589-91B3-4245BE282DFE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9776BF-3AA3-4311-B999-669A4DF1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181" y="2450755"/>
            <a:ext cx="4191619" cy="568294"/>
          </a:xfrm>
        </p:spPr>
        <p:txBody>
          <a:bodyPr/>
          <a:lstStyle/>
          <a:p>
            <a:r>
              <a:rPr lang="fr-FR" sz="4000" dirty="0"/>
              <a:t>MODÉLISATION DU JEU</a:t>
            </a:r>
          </a:p>
        </p:txBody>
      </p:sp>
      <p:sp>
        <p:nvSpPr>
          <p:cNvPr id="27" name="Google Shape;338;p23">
            <a:extLst>
              <a:ext uri="{FF2B5EF4-FFF2-40B4-BE49-F238E27FC236}">
                <a16:creationId xmlns:a16="http://schemas.microsoft.com/office/drawing/2014/main" id="{9AC3CE3C-FBB2-4FE5-80B6-A2B8A10A8C80}"/>
              </a:ext>
            </a:extLst>
          </p:cNvPr>
          <p:cNvSpPr/>
          <p:nvPr/>
        </p:nvSpPr>
        <p:spPr>
          <a:xfrm>
            <a:off x="7621134" y="656227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338;p23">
            <a:extLst>
              <a:ext uri="{FF2B5EF4-FFF2-40B4-BE49-F238E27FC236}">
                <a16:creationId xmlns:a16="http://schemas.microsoft.com/office/drawing/2014/main" id="{3980F649-10B4-4C14-8593-3B4E866E627F}"/>
              </a:ext>
            </a:extLst>
          </p:cNvPr>
          <p:cNvSpPr/>
          <p:nvPr/>
        </p:nvSpPr>
        <p:spPr>
          <a:xfrm>
            <a:off x="7167177" y="64484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338;p23">
            <a:extLst>
              <a:ext uri="{FF2B5EF4-FFF2-40B4-BE49-F238E27FC236}">
                <a16:creationId xmlns:a16="http://schemas.microsoft.com/office/drawing/2014/main" id="{90F6E328-36BF-4B82-A313-13787574814A}"/>
              </a:ext>
            </a:extLst>
          </p:cNvPr>
          <p:cNvSpPr/>
          <p:nvPr/>
        </p:nvSpPr>
        <p:spPr>
          <a:xfrm>
            <a:off x="7167177" y="1077817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38;p23">
            <a:extLst>
              <a:ext uri="{FF2B5EF4-FFF2-40B4-BE49-F238E27FC236}">
                <a16:creationId xmlns:a16="http://schemas.microsoft.com/office/drawing/2014/main" id="{423FADE0-DE91-451F-A6AE-10C8AB7B7E10}"/>
              </a:ext>
            </a:extLst>
          </p:cNvPr>
          <p:cNvSpPr/>
          <p:nvPr/>
        </p:nvSpPr>
        <p:spPr>
          <a:xfrm>
            <a:off x="6794175" y="1457454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38;p23">
            <a:extLst>
              <a:ext uri="{FF2B5EF4-FFF2-40B4-BE49-F238E27FC236}">
                <a16:creationId xmlns:a16="http://schemas.microsoft.com/office/drawing/2014/main" id="{8E3F2921-9152-4840-9646-FC84491FB97F}"/>
              </a:ext>
            </a:extLst>
          </p:cNvPr>
          <p:cNvSpPr/>
          <p:nvPr/>
        </p:nvSpPr>
        <p:spPr>
          <a:xfrm>
            <a:off x="6794175" y="33480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38;p23">
            <a:extLst>
              <a:ext uri="{FF2B5EF4-FFF2-40B4-BE49-F238E27FC236}">
                <a16:creationId xmlns:a16="http://schemas.microsoft.com/office/drawing/2014/main" id="{0198FED8-45E2-49C6-A80B-65073AABB47A}"/>
              </a:ext>
            </a:extLst>
          </p:cNvPr>
          <p:cNvSpPr/>
          <p:nvPr/>
        </p:nvSpPr>
        <p:spPr>
          <a:xfrm>
            <a:off x="7609137" y="107918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38;p23">
            <a:extLst>
              <a:ext uri="{FF2B5EF4-FFF2-40B4-BE49-F238E27FC236}">
                <a16:creationId xmlns:a16="http://schemas.microsoft.com/office/drawing/2014/main" id="{CFE808AF-EAD0-4F2B-BDA4-4A8F52428353}"/>
              </a:ext>
            </a:extLst>
          </p:cNvPr>
          <p:cNvSpPr/>
          <p:nvPr/>
        </p:nvSpPr>
        <p:spPr>
          <a:xfrm>
            <a:off x="7994136" y="363431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" name="Google Shape;467;p26">
            <a:extLst>
              <a:ext uri="{FF2B5EF4-FFF2-40B4-BE49-F238E27FC236}">
                <a16:creationId xmlns:a16="http://schemas.microsoft.com/office/drawing/2014/main" id="{73CFE8A0-AEA0-4A8F-B7E5-6FDDBB6AE821}"/>
              </a:ext>
            </a:extLst>
          </p:cNvPr>
          <p:cNvGrpSpPr/>
          <p:nvPr/>
        </p:nvGrpSpPr>
        <p:grpSpPr>
          <a:xfrm>
            <a:off x="865349" y="1363321"/>
            <a:ext cx="6888189" cy="2787692"/>
            <a:chOff x="797724" y="1369026"/>
            <a:chExt cx="3621926" cy="1307100"/>
          </a:xfrm>
        </p:grpSpPr>
        <p:sp>
          <p:nvSpPr>
            <p:cNvPr id="4" name="Google Shape;468;p26">
              <a:extLst>
                <a:ext uri="{FF2B5EF4-FFF2-40B4-BE49-F238E27FC236}">
                  <a16:creationId xmlns:a16="http://schemas.microsoft.com/office/drawing/2014/main" id="{74A0EB2B-A0D3-45F3-92C2-72F065F11A94}"/>
                </a:ext>
              </a:extLst>
            </p:cNvPr>
            <p:cNvSpPr/>
            <p:nvPr/>
          </p:nvSpPr>
          <p:spPr>
            <a:xfrm rot="-5400000"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gradFill>
              <a:gsLst>
                <a:gs pos="0">
                  <a:srgbClr val="FFFFFF">
                    <a:alpha val="0"/>
                    <a:alpha val="58660"/>
                  </a:srgbClr>
                </a:gs>
                <a:gs pos="100000">
                  <a:srgbClr val="FFFFFF">
                    <a:alpha val="39215"/>
                    <a:alpha val="586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9;p26">
              <a:extLst>
                <a:ext uri="{FF2B5EF4-FFF2-40B4-BE49-F238E27FC236}">
                  <a16:creationId xmlns:a16="http://schemas.microsoft.com/office/drawing/2014/main" id="{0A4A88AB-663B-4E05-B3DA-5A5D31BEA881}"/>
                </a:ext>
              </a:extLst>
            </p:cNvPr>
            <p:cNvSpPr/>
            <p:nvPr/>
          </p:nvSpPr>
          <p:spPr>
            <a:xfrm rot="16200000">
              <a:off x="883374" y="1605568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477;p26">
              <a:extLst>
                <a:ext uri="{FF2B5EF4-FFF2-40B4-BE49-F238E27FC236}">
                  <a16:creationId xmlns:a16="http://schemas.microsoft.com/office/drawing/2014/main" id="{CC43A0D2-6B87-4810-8CF8-CF6685F22CF0}"/>
                </a:ext>
              </a:extLst>
            </p:cNvPr>
            <p:cNvSpPr/>
            <p:nvPr/>
          </p:nvSpPr>
          <p:spPr>
            <a:xfrm>
              <a:off x="1641625" y="1533663"/>
              <a:ext cx="2778025" cy="988525"/>
            </a:xfrm>
            <a:custGeom>
              <a:avLst/>
              <a:gdLst/>
              <a:ahLst/>
              <a:cxnLst/>
              <a:rect l="l" t="t" r="r" b="b"/>
              <a:pathLst>
                <a:path w="111121" h="39541" extrusionOk="0">
                  <a:moveTo>
                    <a:pt x="643" y="0"/>
                  </a:moveTo>
                  <a:lnTo>
                    <a:pt x="99334" y="0"/>
                  </a:lnTo>
                  <a:lnTo>
                    <a:pt x="111121" y="19717"/>
                  </a:lnTo>
                  <a:lnTo>
                    <a:pt x="99334" y="39434"/>
                  </a:lnTo>
                  <a:lnTo>
                    <a:pt x="0" y="39434"/>
                  </a:lnTo>
                  <a:lnTo>
                    <a:pt x="108" y="3954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2" name="Google Shape;628;p29">
            <a:extLst>
              <a:ext uri="{FF2B5EF4-FFF2-40B4-BE49-F238E27FC236}">
                <a16:creationId xmlns:a16="http://schemas.microsoft.com/office/drawing/2014/main" id="{57D74C85-412C-4835-892B-6B8D6E52D817}"/>
              </a:ext>
            </a:extLst>
          </p:cNvPr>
          <p:cNvSpPr/>
          <p:nvPr/>
        </p:nvSpPr>
        <p:spPr>
          <a:xfrm>
            <a:off x="1590650" y="2374901"/>
            <a:ext cx="737293" cy="680719"/>
          </a:xfrm>
          <a:custGeom>
            <a:avLst/>
            <a:gdLst/>
            <a:ahLst/>
            <a:cxnLst/>
            <a:rect l="l" t="t" r="r" b="b"/>
            <a:pathLst>
              <a:path w="11721" h="11658" extrusionOk="0">
                <a:moveTo>
                  <a:pt x="2395" y="725"/>
                </a:moveTo>
                <a:cubicBezTo>
                  <a:pt x="2930" y="725"/>
                  <a:pt x="3403" y="1197"/>
                  <a:pt x="3403" y="1733"/>
                </a:cubicBezTo>
                <a:cubicBezTo>
                  <a:pt x="3403" y="2300"/>
                  <a:pt x="2930" y="2773"/>
                  <a:pt x="2395" y="2773"/>
                </a:cubicBezTo>
                <a:cubicBezTo>
                  <a:pt x="1828" y="2773"/>
                  <a:pt x="1355" y="2300"/>
                  <a:pt x="1355" y="1733"/>
                </a:cubicBezTo>
                <a:cubicBezTo>
                  <a:pt x="1355" y="1197"/>
                  <a:pt x="1828" y="725"/>
                  <a:pt x="2395" y="725"/>
                </a:cubicBezTo>
                <a:close/>
                <a:moveTo>
                  <a:pt x="10303" y="725"/>
                </a:moveTo>
                <a:lnTo>
                  <a:pt x="10303" y="6585"/>
                </a:lnTo>
                <a:lnTo>
                  <a:pt x="10334" y="6585"/>
                </a:lnTo>
                <a:cubicBezTo>
                  <a:pt x="10334" y="6774"/>
                  <a:pt x="10177" y="6931"/>
                  <a:pt x="9988" y="6931"/>
                </a:cubicBezTo>
                <a:lnTo>
                  <a:pt x="4789" y="6931"/>
                </a:lnTo>
                <a:lnTo>
                  <a:pt x="4789" y="5167"/>
                </a:lnTo>
                <a:cubicBezTo>
                  <a:pt x="4789" y="4253"/>
                  <a:pt x="4285" y="3434"/>
                  <a:pt x="3498" y="3025"/>
                </a:cubicBezTo>
                <a:cubicBezTo>
                  <a:pt x="3844" y="2710"/>
                  <a:pt x="4096" y="2237"/>
                  <a:pt x="4096" y="1733"/>
                </a:cubicBezTo>
                <a:cubicBezTo>
                  <a:pt x="4096" y="1355"/>
                  <a:pt x="3970" y="977"/>
                  <a:pt x="3718" y="725"/>
                </a:cubicBezTo>
                <a:close/>
                <a:moveTo>
                  <a:pt x="2710" y="3466"/>
                </a:moveTo>
                <a:cubicBezTo>
                  <a:pt x="3498" y="3623"/>
                  <a:pt x="4096" y="4316"/>
                  <a:pt x="4096" y="5167"/>
                </a:cubicBezTo>
                <a:lnTo>
                  <a:pt x="4096" y="7246"/>
                </a:lnTo>
                <a:cubicBezTo>
                  <a:pt x="4128" y="7435"/>
                  <a:pt x="3970" y="7593"/>
                  <a:pt x="3750" y="7593"/>
                </a:cubicBezTo>
                <a:cubicBezTo>
                  <a:pt x="3561" y="7593"/>
                  <a:pt x="3403" y="7750"/>
                  <a:pt x="3403" y="7971"/>
                </a:cubicBezTo>
                <a:lnTo>
                  <a:pt x="3403" y="10712"/>
                </a:lnTo>
                <a:cubicBezTo>
                  <a:pt x="3403" y="10901"/>
                  <a:pt x="3246" y="11058"/>
                  <a:pt x="3056" y="11058"/>
                </a:cubicBezTo>
                <a:lnTo>
                  <a:pt x="1670" y="11058"/>
                </a:lnTo>
                <a:cubicBezTo>
                  <a:pt x="1481" y="11058"/>
                  <a:pt x="1324" y="10901"/>
                  <a:pt x="1324" y="10712"/>
                </a:cubicBezTo>
                <a:lnTo>
                  <a:pt x="1324" y="7971"/>
                </a:lnTo>
                <a:cubicBezTo>
                  <a:pt x="1324" y="7750"/>
                  <a:pt x="1166" y="7593"/>
                  <a:pt x="977" y="7593"/>
                </a:cubicBezTo>
                <a:cubicBezTo>
                  <a:pt x="788" y="7593"/>
                  <a:pt x="631" y="7435"/>
                  <a:pt x="631" y="7246"/>
                </a:cubicBezTo>
                <a:lnTo>
                  <a:pt x="631" y="5167"/>
                </a:lnTo>
                <a:cubicBezTo>
                  <a:pt x="631" y="4316"/>
                  <a:pt x="1198" y="3623"/>
                  <a:pt x="1985" y="3466"/>
                </a:cubicBezTo>
                <a:lnTo>
                  <a:pt x="1985" y="5829"/>
                </a:lnTo>
                <a:cubicBezTo>
                  <a:pt x="1985" y="6018"/>
                  <a:pt x="2143" y="6175"/>
                  <a:pt x="2363" y="6175"/>
                </a:cubicBezTo>
                <a:cubicBezTo>
                  <a:pt x="2552" y="6175"/>
                  <a:pt x="2710" y="6018"/>
                  <a:pt x="2710" y="5829"/>
                </a:cubicBezTo>
                <a:lnTo>
                  <a:pt x="2710" y="3466"/>
                </a:lnTo>
                <a:close/>
                <a:moveTo>
                  <a:pt x="2395" y="0"/>
                </a:moveTo>
                <a:cubicBezTo>
                  <a:pt x="1450" y="0"/>
                  <a:pt x="694" y="756"/>
                  <a:pt x="694" y="1702"/>
                </a:cubicBezTo>
                <a:cubicBezTo>
                  <a:pt x="694" y="2206"/>
                  <a:pt x="946" y="2678"/>
                  <a:pt x="1292" y="2993"/>
                </a:cubicBezTo>
                <a:cubicBezTo>
                  <a:pt x="536" y="3403"/>
                  <a:pt x="1" y="4222"/>
                  <a:pt x="1" y="5136"/>
                </a:cubicBezTo>
                <a:lnTo>
                  <a:pt x="1" y="7215"/>
                </a:lnTo>
                <a:cubicBezTo>
                  <a:pt x="1" y="7656"/>
                  <a:pt x="253" y="8034"/>
                  <a:pt x="662" y="8192"/>
                </a:cubicBezTo>
                <a:lnTo>
                  <a:pt x="662" y="10649"/>
                </a:lnTo>
                <a:cubicBezTo>
                  <a:pt x="662" y="11184"/>
                  <a:pt x="1135" y="11657"/>
                  <a:pt x="1670" y="11657"/>
                </a:cubicBezTo>
                <a:lnTo>
                  <a:pt x="3056" y="11657"/>
                </a:lnTo>
                <a:cubicBezTo>
                  <a:pt x="3624" y="11657"/>
                  <a:pt x="4096" y="11184"/>
                  <a:pt x="4096" y="10649"/>
                </a:cubicBezTo>
                <a:lnTo>
                  <a:pt x="4096" y="8192"/>
                </a:lnTo>
                <a:cubicBezTo>
                  <a:pt x="4348" y="8065"/>
                  <a:pt x="4600" y="7876"/>
                  <a:pt x="4726" y="7561"/>
                </a:cubicBezTo>
                <a:lnTo>
                  <a:pt x="9988" y="7561"/>
                </a:lnTo>
                <a:cubicBezTo>
                  <a:pt x="10555" y="7561"/>
                  <a:pt x="11027" y="7089"/>
                  <a:pt x="11027" y="6553"/>
                </a:cubicBezTo>
                <a:lnTo>
                  <a:pt x="11027" y="662"/>
                </a:lnTo>
                <a:lnTo>
                  <a:pt x="11374" y="662"/>
                </a:lnTo>
                <a:cubicBezTo>
                  <a:pt x="11563" y="662"/>
                  <a:pt x="11720" y="504"/>
                  <a:pt x="11720" y="315"/>
                </a:cubicBezTo>
                <a:cubicBezTo>
                  <a:pt x="11720" y="158"/>
                  <a:pt x="11563" y="0"/>
                  <a:pt x="113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96FB37-6234-F143-9CF2-0CFD97332163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24610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MODÉLISATION DU JEU</a:t>
            </a:r>
          </a:p>
        </p:txBody>
      </p:sp>
      <p:sp>
        <p:nvSpPr>
          <p:cNvPr id="78" name="Google Shape;78;p18"/>
          <p:cNvSpPr txBox="1"/>
          <p:nvPr/>
        </p:nvSpPr>
        <p:spPr>
          <a:xfrm>
            <a:off x="324000" y="2015746"/>
            <a:ext cx="245297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"/>
              <a:buChar char="●"/>
            </a:pPr>
            <a:r>
              <a:rPr lang="en-GB" sz="13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Choix et initialisations</a:t>
            </a:r>
            <a:endParaRPr sz="13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096095-9605-E248-9CA9-C9DCD86AE94E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659496C-6494-C740-849F-35ACE8E68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174" y="1583882"/>
            <a:ext cx="5203641" cy="2153231"/>
          </a:xfrm>
          <a:prstGeom prst="rect">
            <a:avLst/>
          </a:prstGeom>
        </p:spPr>
      </p:pic>
      <p:grpSp>
        <p:nvGrpSpPr>
          <p:cNvPr id="21" name="Google Shape;79;p18">
            <a:extLst>
              <a:ext uri="{FF2B5EF4-FFF2-40B4-BE49-F238E27FC236}">
                <a16:creationId xmlns:a16="http://schemas.microsoft.com/office/drawing/2014/main" id="{EC99B3CC-A59B-5747-9727-1738B7FE0BF9}"/>
              </a:ext>
            </a:extLst>
          </p:cNvPr>
          <p:cNvGrpSpPr/>
          <p:nvPr/>
        </p:nvGrpSpPr>
        <p:grpSpPr>
          <a:xfrm>
            <a:off x="83167" y="2685372"/>
            <a:ext cx="2882239" cy="2458128"/>
            <a:chOff x="4957747" y="2368314"/>
            <a:chExt cx="3816068" cy="2966061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22" name="Google Shape;80;p18">
              <a:extLst>
                <a:ext uri="{FF2B5EF4-FFF2-40B4-BE49-F238E27FC236}">
                  <a16:creationId xmlns:a16="http://schemas.microsoft.com/office/drawing/2014/main" id="{495B0EB8-F6FF-3C45-B402-C1C3F897C019}"/>
                </a:ext>
              </a:extLst>
            </p:cNvPr>
            <p:cNvSpPr/>
            <p:nvPr/>
          </p:nvSpPr>
          <p:spPr>
            <a:xfrm rot="5400000">
              <a:off x="6974929" y="3535489"/>
              <a:ext cx="1896420" cy="1701352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1;p18">
              <a:extLst>
                <a:ext uri="{FF2B5EF4-FFF2-40B4-BE49-F238E27FC236}">
                  <a16:creationId xmlns:a16="http://schemas.microsoft.com/office/drawing/2014/main" id="{8E70496D-0AE8-BA49-89DE-4C81EBFE43C5}"/>
                </a:ext>
              </a:extLst>
            </p:cNvPr>
            <p:cNvSpPr/>
            <p:nvPr/>
          </p:nvSpPr>
          <p:spPr>
            <a:xfrm rot="5400000">
              <a:off x="5482811" y="3601825"/>
              <a:ext cx="1494532" cy="134079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2;p18">
              <a:extLst>
                <a:ext uri="{FF2B5EF4-FFF2-40B4-BE49-F238E27FC236}">
                  <a16:creationId xmlns:a16="http://schemas.microsoft.com/office/drawing/2014/main" id="{4652DA1E-005C-F945-B6D1-8AA9F24AE95E}"/>
                </a:ext>
              </a:extLst>
            </p:cNvPr>
            <p:cNvSpPr/>
            <p:nvPr/>
          </p:nvSpPr>
          <p:spPr>
            <a:xfrm rot="5400000">
              <a:off x="6670671" y="2445078"/>
              <a:ext cx="1492584" cy="1339056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83;p18">
              <a:extLst>
                <a:ext uri="{FF2B5EF4-FFF2-40B4-BE49-F238E27FC236}">
                  <a16:creationId xmlns:a16="http://schemas.microsoft.com/office/drawing/2014/main" id="{7553AD57-86C3-644C-AD73-53FC06E4DF81}"/>
                </a:ext>
              </a:extLst>
            </p:cNvPr>
            <p:cNvSpPr/>
            <p:nvPr/>
          </p:nvSpPr>
          <p:spPr>
            <a:xfrm rot="5400000">
              <a:off x="4907434" y="4091362"/>
              <a:ext cx="978425" cy="87780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780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MODÉLISATION DU JEU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258417" y="1204725"/>
            <a:ext cx="3860359" cy="101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Afficher le plateau </a:t>
            </a:r>
          </a:p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Calculer les coups possibles</a:t>
            </a:r>
          </a:p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Retourner les pions</a:t>
            </a:r>
          </a:p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</a:pPr>
            <a:endParaRPr lang="en-GB"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/>
              <a:sym typeface="Roboto Condensed"/>
            </a:endParaRPr>
          </a:p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</a:pPr>
            <a:endParaRPr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/>
              <a:sym typeface="Roboto Condensed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C46B0AF-86CB-DE45-BE48-2E7C9109E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452" y="684588"/>
            <a:ext cx="2460250" cy="4048512"/>
          </a:xfrm>
          <a:prstGeom prst="rect">
            <a:avLst/>
          </a:prstGeom>
        </p:spPr>
      </p:pic>
      <p:grpSp>
        <p:nvGrpSpPr>
          <p:cNvPr id="16" name="Google Shape;79;p18">
            <a:extLst>
              <a:ext uri="{FF2B5EF4-FFF2-40B4-BE49-F238E27FC236}">
                <a16:creationId xmlns:a16="http://schemas.microsoft.com/office/drawing/2014/main" id="{FAEC2D68-2942-5C42-BA88-0E136793560F}"/>
              </a:ext>
            </a:extLst>
          </p:cNvPr>
          <p:cNvGrpSpPr/>
          <p:nvPr/>
        </p:nvGrpSpPr>
        <p:grpSpPr>
          <a:xfrm>
            <a:off x="83167" y="2685372"/>
            <a:ext cx="2882239" cy="2458128"/>
            <a:chOff x="4957747" y="2368314"/>
            <a:chExt cx="3816068" cy="2966061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7" name="Google Shape;80;p18">
              <a:extLst>
                <a:ext uri="{FF2B5EF4-FFF2-40B4-BE49-F238E27FC236}">
                  <a16:creationId xmlns:a16="http://schemas.microsoft.com/office/drawing/2014/main" id="{5325F5B9-B826-6545-9288-6079935E0DCA}"/>
                </a:ext>
              </a:extLst>
            </p:cNvPr>
            <p:cNvSpPr/>
            <p:nvPr/>
          </p:nvSpPr>
          <p:spPr>
            <a:xfrm rot="5400000">
              <a:off x="6974929" y="3535489"/>
              <a:ext cx="1896420" cy="1701352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1;p18">
              <a:extLst>
                <a:ext uri="{FF2B5EF4-FFF2-40B4-BE49-F238E27FC236}">
                  <a16:creationId xmlns:a16="http://schemas.microsoft.com/office/drawing/2014/main" id="{7C78CDF0-AD2A-F240-89B7-452FCF19B11F}"/>
                </a:ext>
              </a:extLst>
            </p:cNvPr>
            <p:cNvSpPr/>
            <p:nvPr/>
          </p:nvSpPr>
          <p:spPr>
            <a:xfrm rot="5400000">
              <a:off x="5482811" y="3601825"/>
              <a:ext cx="1494532" cy="134079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;p18">
              <a:extLst>
                <a:ext uri="{FF2B5EF4-FFF2-40B4-BE49-F238E27FC236}">
                  <a16:creationId xmlns:a16="http://schemas.microsoft.com/office/drawing/2014/main" id="{7DA45AE1-4FA5-1848-8045-194A763CE71E}"/>
                </a:ext>
              </a:extLst>
            </p:cNvPr>
            <p:cNvSpPr/>
            <p:nvPr/>
          </p:nvSpPr>
          <p:spPr>
            <a:xfrm rot="5400000">
              <a:off x="6670671" y="2445078"/>
              <a:ext cx="1492584" cy="1339056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83;p18">
              <a:extLst>
                <a:ext uri="{FF2B5EF4-FFF2-40B4-BE49-F238E27FC236}">
                  <a16:creationId xmlns:a16="http://schemas.microsoft.com/office/drawing/2014/main" id="{CF26B970-1047-334F-BC74-EB8DF19643E9}"/>
                </a:ext>
              </a:extLst>
            </p:cNvPr>
            <p:cNvSpPr/>
            <p:nvPr/>
          </p:nvSpPr>
          <p:spPr>
            <a:xfrm rot="5400000">
              <a:off x="4907434" y="4091362"/>
              <a:ext cx="978425" cy="87780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3ABCE23-EF69-794D-9757-BEF87218B965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78760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MODÉLISATION DU JEU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258417" y="1204724"/>
            <a:ext cx="3860359" cy="99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Reconnaître un état final</a:t>
            </a:r>
          </a:p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Trouver le gagnant et déclarer la fin de jeu</a:t>
            </a:r>
          </a:p>
          <a:p>
            <a:pPr marL="146050">
              <a:lnSpc>
                <a:spcPct val="115000"/>
              </a:lnSpc>
              <a:buClr>
                <a:schemeClr val="lt1"/>
              </a:buClr>
              <a:buSzPts val="1300"/>
            </a:pPr>
            <a:endParaRPr lang="en-FR"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endParaRPr lang="en-FR"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18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endParaRPr lang="en-GB"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/>
              <a:sym typeface="Roboto Condensed"/>
            </a:endParaRPr>
          </a:p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</a:pPr>
            <a:endParaRPr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/>
              <a:sym typeface="Roboto Condensed"/>
            </a:endParaRPr>
          </a:p>
        </p:txBody>
      </p:sp>
      <p:grpSp>
        <p:nvGrpSpPr>
          <p:cNvPr id="16" name="Google Shape;79;p18">
            <a:extLst>
              <a:ext uri="{FF2B5EF4-FFF2-40B4-BE49-F238E27FC236}">
                <a16:creationId xmlns:a16="http://schemas.microsoft.com/office/drawing/2014/main" id="{FAEC2D68-2942-5C42-BA88-0E136793560F}"/>
              </a:ext>
            </a:extLst>
          </p:cNvPr>
          <p:cNvGrpSpPr/>
          <p:nvPr/>
        </p:nvGrpSpPr>
        <p:grpSpPr>
          <a:xfrm>
            <a:off x="83167" y="2685372"/>
            <a:ext cx="2882239" cy="2458128"/>
            <a:chOff x="4957747" y="2368314"/>
            <a:chExt cx="3816068" cy="2966061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7" name="Google Shape;80;p18">
              <a:extLst>
                <a:ext uri="{FF2B5EF4-FFF2-40B4-BE49-F238E27FC236}">
                  <a16:creationId xmlns:a16="http://schemas.microsoft.com/office/drawing/2014/main" id="{5325F5B9-B826-6545-9288-6079935E0DCA}"/>
                </a:ext>
              </a:extLst>
            </p:cNvPr>
            <p:cNvSpPr/>
            <p:nvPr/>
          </p:nvSpPr>
          <p:spPr>
            <a:xfrm rot="5400000">
              <a:off x="6974929" y="3535489"/>
              <a:ext cx="1896420" cy="1701352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1;p18">
              <a:extLst>
                <a:ext uri="{FF2B5EF4-FFF2-40B4-BE49-F238E27FC236}">
                  <a16:creationId xmlns:a16="http://schemas.microsoft.com/office/drawing/2014/main" id="{7C78CDF0-AD2A-F240-89B7-452FCF19B11F}"/>
                </a:ext>
              </a:extLst>
            </p:cNvPr>
            <p:cNvSpPr/>
            <p:nvPr/>
          </p:nvSpPr>
          <p:spPr>
            <a:xfrm rot="5400000">
              <a:off x="5482811" y="3601825"/>
              <a:ext cx="1494532" cy="134079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;p18">
              <a:extLst>
                <a:ext uri="{FF2B5EF4-FFF2-40B4-BE49-F238E27FC236}">
                  <a16:creationId xmlns:a16="http://schemas.microsoft.com/office/drawing/2014/main" id="{7DA45AE1-4FA5-1848-8045-194A763CE71E}"/>
                </a:ext>
              </a:extLst>
            </p:cNvPr>
            <p:cNvSpPr/>
            <p:nvPr/>
          </p:nvSpPr>
          <p:spPr>
            <a:xfrm rot="5400000">
              <a:off x="6670671" y="2445078"/>
              <a:ext cx="1492584" cy="1339056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83;p18">
              <a:extLst>
                <a:ext uri="{FF2B5EF4-FFF2-40B4-BE49-F238E27FC236}">
                  <a16:creationId xmlns:a16="http://schemas.microsoft.com/office/drawing/2014/main" id="{CF26B970-1047-334F-BC74-EB8DF19643E9}"/>
                </a:ext>
              </a:extLst>
            </p:cNvPr>
            <p:cNvSpPr/>
            <p:nvPr/>
          </p:nvSpPr>
          <p:spPr>
            <a:xfrm rot="5400000">
              <a:off x="4907434" y="4091362"/>
              <a:ext cx="978425" cy="87780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426CAFD-3923-EE4D-89A1-727B92731E06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03317-6E86-7844-A0FE-0F335AEF8DCE}"/>
              </a:ext>
            </a:extLst>
          </p:cNvPr>
          <p:cNvSpPr txBox="1"/>
          <p:nvPr/>
        </p:nvSpPr>
        <p:spPr>
          <a:xfrm>
            <a:off x="6098651" y="2202511"/>
            <a:ext cx="271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Insérer photo d’un état final</a:t>
            </a:r>
          </a:p>
        </p:txBody>
      </p:sp>
    </p:spTree>
    <p:extLst>
      <p:ext uri="{BB962C8B-B14F-4D97-AF65-F5344CB8AC3E}">
        <p14:creationId xmlns:p14="http://schemas.microsoft.com/office/powerpoint/2010/main" val="144285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F38D8C5-CBA5-4B69-AF52-582F97F52F96}"/>
              </a:ext>
            </a:extLst>
          </p:cNvPr>
          <p:cNvGrpSpPr/>
          <p:nvPr/>
        </p:nvGrpSpPr>
        <p:grpSpPr>
          <a:xfrm rot="10800000">
            <a:off x="7335774" y="210862"/>
            <a:ext cx="1162454" cy="1078691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20" name="Google Shape;338;p23">
              <a:extLst>
                <a:ext uri="{FF2B5EF4-FFF2-40B4-BE49-F238E27FC236}">
                  <a16:creationId xmlns:a16="http://schemas.microsoft.com/office/drawing/2014/main" id="{5BF057AF-6978-45E6-BA84-32E9F388B80C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38;p23">
              <a:extLst>
                <a:ext uri="{FF2B5EF4-FFF2-40B4-BE49-F238E27FC236}">
                  <a16:creationId xmlns:a16="http://schemas.microsoft.com/office/drawing/2014/main" id="{65829202-B802-4A5B-97C9-F287106197AF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38;p23">
              <a:extLst>
                <a:ext uri="{FF2B5EF4-FFF2-40B4-BE49-F238E27FC236}">
                  <a16:creationId xmlns:a16="http://schemas.microsoft.com/office/drawing/2014/main" id="{90F044CE-9449-4F8D-8259-47337FD0E61B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338;p23">
              <a:extLst>
                <a:ext uri="{FF2B5EF4-FFF2-40B4-BE49-F238E27FC236}">
                  <a16:creationId xmlns:a16="http://schemas.microsoft.com/office/drawing/2014/main" id="{C2D496FC-D0BA-4750-A860-BA7736A8FBE0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38;p23">
              <a:extLst>
                <a:ext uri="{FF2B5EF4-FFF2-40B4-BE49-F238E27FC236}">
                  <a16:creationId xmlns:a16="http://schemas.microsoft.com/office/drawing/2014/main" id="{268BCB65-A7B9-493C-B9B1-EC4FC184E605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38;p23">
              <a:extLst>
                <a:ext uri="{FF2B5EF4-FFF2-40B4-BE49-F238E27FC236}">
                  <a16:creationId xmlns:a16="http://schemas.microsoft.com/office/drawing/2014/main" id="{DBA146A4-2FAE-4C21-A36F-B8AD4B15A01D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338;p23">
              <a:extLst>
                <a:ext uri="{FF2B5EF4-FFF2-40B4-BE49-F238E27FC236}">
                  <a16:creationId xmlns:a16="http://schemas.microsoft.com/office/drawing/2014/main" id="{44C08A7A-769C-468E-AD35-BDD50F3D785C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" name="Google Shape;475;p26">
            <a:extLst>
              <a:ext uri="{FF2B5EF4-FFF2-40B4-BE49-F238E27FC236}">
                <a16:creationId xmlns:a16="http://schemas.microsoft.com/office/drawing/2014/main" id="{F49347AD-EF8D-498F-BE76-CC3D1B565BF7}"/>
              </a:ext>
            </a:extLst>
          </p:cNvPr>
          <p:cNvSpPr txBox="1"/>
          <p:nvPr/>
        </p:nvSpPr>
        <p:spPr>
          <a:xfrm>
            <a:off x="554407" y="428181"/>
            <a:ext cx="2545101" cy="36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lt1"/>
                </a:solidFill>
                <a:effectLst>
                  <a:reflection blurRad="6350" stA="55000" endA="300" endPos="45500" dir="5400000" sy="-100000" algn="bl" rotWithShape="0"/>
                </a:effectLst>
                <a:latin typeface="Squada One"/>
                <a:ea typeface="Squada One"/>
                <a:cs typeface="Squada One"/>
                <a:sym typeface="Squada One"/>
              </a:rPr>
              <a:t>HEURISTIQUES</a:t>
            </a:r>
            <a:endParaRPr sz="3200" b="1" dirty="0">
              <a:solidFill>
                <a:schemeClr val="lt1"/>
              </a:solidFill>
              <a:effectLst>
                <a:reflection blurRad="6350" stA="55000" endA="300" endPos="45500" dir="5400000" sy="-100000" algn="bl" rotWithShape="0"/>
              </a:effectLst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35F31B-838E-4F6B-9653-165F2391F5BD}"/>
              </a:ext>
            </a:extLst>
          </p:cNvPr>
          <p:cNvGrpSpPr/>
          <p:nvPr/>
        </p:nvGrpSpPr>
        <p:grpSpPr>
          <a:xfrm>
            <a:off x="6218935" y="2472034"/>
            <a:ext cx="660497" cy="721217"/>
            <a:chOff x="4680155" y="3821729"/>
            <a:chExt cx="377280" cy="414030"/>
          </a:xfrm>
        </p:grpSpPr>
        <p:sp>
          <p:nvSpPr>
            <p:cNvPr id="15" name="Google Shape;336;p23">
              <a:extLst>
                <a:ext uri="{FF2B5EF4-FFF2-40B4-BE49-F238E27FC236}">
                  <a16:creationId xmlns:a16="http://schemas.microsoft.com/office/drawing/2014/main" id="{8B7B546C-E96C-4617-8C08-09DB96B124F4}"/>
                </a:ext>
              </a:extLst>
            </p:cNvPr>
            <p:cNvSpPr/>
            <p:nvPr/>
          </p:nvSpPr>
          <p:spPr>
            <a:xfrm>
              <a:off x="4680155" y="3821729"/>
              <a:ext cx="377280" cy="414030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41;p47">
              <a:extLst>
                <a:ext uri="{FF2B5EF4-FFF2-40B4-BE49-F238E27FC236}">
                  <a16:creationId xmlns:a16="http://schemas.microsoft.com/office/drawing/2014/main" id="{13458F22-6725-47A9-B573-D4058252C945}"/>
                </a:ext>
              </a:extLst>
            </p:cNvPr>
            <p:cNvSpPr/>
            <p:nvPr/>
          </p:nvSpPr>
          <p:spPr>
            <a:xfrm>
              <a:off x="4745433" y="3892418"/>
              <a:ext cx="210750" cy="199232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442;p47">
              <a:extLst>
                <a:ext uri="{FF2B5EF4-FFF2-40B4-BE49-F238E27FC236}">
                  <a16:creationId xmlns:a16="http://schemas.microsoft.com/office/drawing/2014/main" id="{7CCF709A-CDBA-4D6E-9AD4-5E0C6A612EE6}"/>
                </a:ext>
              </a:extLst>
            </p:cNvPr>
            <p:cNvSpPr/>
            <p:nvPr/>
          </p:nvSpPr>
          <p:spPr>
            <a:xfrm>
              <a:off x="4813316" y="3950612"/>
              <a:ext cx="74983" cy="75018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" name="Google Shape;808;p33">
            <a:extLst>
              <a:ext uri="{FF2B5EF4-FFF2-40B4-BE49-F238E27FC236}">
                <a16:creationId xmlns:a16="http://schemas.microsoft.com/office/drawing/2014/main" id="{577BD85A-AE79-4257-933F-DD43ECEE3F77}"/>
              </a:ext>
            </a:extLst>
          </p:cNvPr>
          <p:cNvSpPr/>
          <p:nvPr/>
        </p:nvSpPr>
        <p:spPr>
          <a:xfrm rot="-5400000">
            <a:off x="3901679" y="1193619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809;p33">
            <a:extLst>
              <a:ext uri="{FF2B5EF4-FFF2-40B4-BE49-F238E27FC236}">
                <a16:creationId xmlns:a16="http://schemas.microsoft.com/office/drawing/2014/main" id="{D6AF8BF5-FF52-4CBC-A29C-12D5F68F8854}"/>
              </a:ext>
            </a:extLst>
          </p:cNvPr>
          <p:cNvSpPr/>
          <p:nvPr/>
        </p:nvSpPr>
        <p:spPr>
          <a:xfrm flipH="1">
            <a:off x="2251159" y="1390214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9" name="Google Shape;810;p33">
            <a:extLst>
              <a:ext uri="{FF2B5EF4-FFF2-40B4-BE49-F238E27FC236}">
                <a16:creationId xmlns:a16="http://schemas.microsoft.com/office/drawing/2014/main" id="{B6EADEF6-B36A-4508-BA32-E738A54A75B8}"/>
              </a:ext>
            </a:extLst>
          </p:cNvPr>
          <p:cNvSpPr txBox="1"/>
          <p:nvPr/>
        </p:nvSpPr>
        <p:spPr>
          <a:xfrm>
            <a:off x="2549435" y="1492114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RANDOM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0" name="Google Shape;811;p33">
            <a:extLst>
              <a:ext uri="{FF2B5EF4-FFF2-40B4-BE49-F238E27FC236}">
                <a16:creationId xmlns:a16="http://schemas.microsoft.com/office/drawing/2014/main" id="{3BD69594-696B-4A8A-A88A-7F92FA884CB7}"/>
              </a:ext>
            </a:extLst>
          </p:cNvPr>
          <p:cNvSpPr txBox="1"/>
          <p:nvPr/>
        </p:nvSpPr>
        <p:spPr>
          <a:xfrm>
            <a:off x="4029388" y="1492114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01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1" name="Google Shape;813;p33">
            <a:extLst>
              <a:ext uri="{FF2B5EF4-FFF2-40B4-BE49-F238E27FC236}">
                <a16:creationId xmlns:a16="http://schemas.microsoft.com/office/drawing/2014/main" id="{C4A7C7C5-1B45-4561-B0F0-609396EA4136}"/>
              </a:ext>
            </a:extLst>
          </p:cNvPr>
          <p:cNvSpPr/>
          <p:nvPr/>
        </p:nvSpPr>
        <p:spPr>
          <a:xfrm rot="-5400000">
            <a:off x="3901679" y="2391839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14;p33">
            <a:extLst>
              <a:ext uri="{FF2B5EF4-FFF2-40B4-BE49-F238E27FC236}">
                <a16:creationId xmlns:a16="http://schemas.microsoft.com/office/drawing/2014/main" id="{147B3A69-F5B2-44C6-9D22-DC06F749B9EA}"/>
              </a:ext>
            </a:extLst>
          </p:cNvPr>
          <p:cNvSpPr/>
          <p:nvPr/>
        </p:nvSpPr>
        <p:spPr>
          <a:xfrm flipH="1">
            <a:off x="2251159" y="2588434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" name="Google Shape;815;p33">
            <a:extLst>
              <a:ext uri="{FF2B5EF4-FFF2-40B4-BE49-F238E27FC236}">
                <a16:creationId xmlns:a16="http://schemas.microsoft.com/office/drawing/2014/main" id="{3597B373-CA1D-4EA2-813D-61FEB741A5DE}"/>
              </a:ext>
            </a:extLst>
          </p:cNvPr>
          <p:cNvSpPr txBox="1"/>
          <p:nvPr/>
        </p:nvSpPr>
        <p:spPr>
          <a:xfrm>
            <a:off x="2542291" y="2668907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MIN-MAX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4" name="Google Shape;816;p33">
            <a:extLst>
              <a:ext uri="{FF2B5EF4-FFF2-40B4-BE49-F238E27FC236}">
                <a16:creationId xmlns:a16="http://schemas.microsoft.com/office/drawing/2014/main" id="{3635E8EF-1AAF-471E-9E9F-F763CCAA7F9C}"/>
              </a:ext>
            </a:extLst>
          </p:cNvPr>
          <p:cNvSpPr txBox="1"/>
          <p:nvPr/>
        </p:nvSpPr>
        <p:spPr>
          <a:xfrm>
            <a:off x="4029388" y="2690339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02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5" name="Google Shape;818;p33">
            <a:extLst>
              <a:ext uri="{FF2B5EF4-FFF2-40B4-BE49-F238E27FC236}">
                <a16:creationId xmlns:a16="http://schemas.microsoft.com/office/drawing/2014/main" id="{7D4CA308-6DBD-49CE-ADD3-46C012570F82}"/>
              </a:ext>
            </a:extLst>
          </p:cNvPr>
          <p:cNvSpPr/>
          <p:nvPr/>
        </p:nvSpPr>
        <p:spPr>
          <a:xfrm rot="-5400000">
            <a:off x="3901679" y="3590069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19;p33">
            <a:extLst>
              <a:ext uri="{FF2B5EF4-FFF2-40B4-BE49-F238E27FC236}">
                <a16:creationId xmlns:a16="http://schemas.microsoft.com/office/drawing/2014/main" id="{8C4D87B3-15A5-42C4-90D6-4B2D5CEEC141}"/>
              </a:ext>
            </a:extLst>
          </p:cNvPr>
          <p:cNvSpPr/>
          <p:nvPr/>
        </p:nvSpPr>
        <p:spPr>
          <a:xfrm flipH="1">
            <a:off x="2251159" y="3786663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" name="Google Shape;820;p33">
            <a:extLst>
              <a:ext uri="{FF2B5EF4-FFF2-40B4-BE49-F238E27FC236}">
                <a16:creationId xmlns:a16="http://schemas.microsoft.com/office/drawing/2014/main" id="{AC215340-E0A6-4644-89FC-6925D16F4AFD}"/>
              </a:ext>
            </a:extLst>
          </p:cNvPr>
          <p:cNvSpPr txBox="1"/>
          <p:nvPr/>
        </p:nvSpPr>
        <p:spPr>
          <a:xfrm>
            <a:off x="2578011" y="3874275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ALPHA-BETA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8" name="Google Shape;821;p33">
            <a:extLst>
              <a:ext uri="{FF2B5EF4-FFF2-40B4-BE49-F238E27FC236}">
                <a16:creationId xmlns:a16="http://schemas.microsoft.com/office/drawing/2014/main" id="{81346B63-D1EE-497C-9992-C8A1BF5E37E0}"/>
              </a:ext>
            </a:extLst>
          </p:cNvPr>
          <p:cNvSpPr txBox="1"/>
          <p:nvPr/>
        </p:nvSpPr>
        <p:spPr>
          <a:xfrm>
            <a:off x="4029388" y="3894177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03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39" name="Google Shape;822;p33">
            <a:extLst>
              <a:ext uri="{FF2B5EF4-FFF2-40B4-BE49-F238E27FC236}">
                <a16:creationId xmlns:a16="http://schemas.microsoft.com/office/drawing/2014/main" id="{7773E54F-DD80-402C-9A53-592EE82E3122}"/>
              </a:ext>
            </a:extLst>
          </p:cNvPr>
          <p:cNvGrpSpPr/>
          <p:nvPr/>
        </p:nvGrpSpPr>
        <p:grpSpPr>
          <a:xfrm>
            <a:off x="4920441" y="1656314"/>
            <a:ext cx="2372450" cy="2416625"/>
            <a:chOff x="6072800" y="1778000"/>
            <a:chExt cx="2372450" cy="2416625"/>
          </a:xfrm>
        </p:grpSpPr>
        <p:sp>
          <p:nvSpPr>
            <p:cNvPr id="40" name="Google Shape;823;p33">
              <a:extLst>
                <a:ext uri="{FF2B5EF4-FFF2-40B4-BE49-F238E27FC236}">
                  <a16:creationId xmlns:a16="http://schemas.microsoft.com/office/drawing/2014/main" id="{8147C8C5-A466-445F-90B9-B74D543479DB}"/>
                </a:ext>
              </a:extLst>
            </p:cNvPr>
            <p:cNvSpPr/>
            <p:nvPr/>
          </p:nvSpPr>
          <p:spPr>
            <a:xfrm rot="-5400000">
              <a:off x="6773175" y="2195650"/>
              <a:ext cx="1762800" cy="158135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41" name="Google Shape;824;p33">
              <a:extLst>
                <a:ext uri="{FF2B5EF4-FFF2-40B4-BE49-F238E27FC236}">
                  <a16:creationId xmlns:a16="http://schemas.microsoft.com/office/drawing/2014/main" id="{DB83566F-2B69-4F09-BE64-CE1302DC8D41}"/>
                </a:ext>
              </a:extLst>
            </p:cNvPr>
            <p:cNvCxnSpPr>
              <a:stCxn id="40" idx="0"/>
            </p:cNvCxnSpPr>
            <p:nvPr/>
          </p:nvCxnSpPr>
          <p:spPr>
            <a:xfrm rot="10800000">
              <a:off x="6076400" y="2986325"/>
              <a:ext cx="787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" name="Google Shape;825;p33">
              <a:extLst>
                <a:ext uri="{FF2B5EF4-FFF2-40B4-BE49-F238E27FC236}">
                  <a16:creationId xmlns:a16="http://schemas.microsoft.com/office/drawing/2014/main" id="{A3F7A473-4447-4857-A197-6A9278854283}"/>
                </a:ext>
              </a:extLst>
            </p:cNvPr>
            <p:cNvSpPr/>
            <p:nvPr/>
          </p:nvSpPr>
          <p:spPr>
            <a:xfrm>
              <a:off x="6072800" y="1778000"/>
              <a:ext cx="349025" cy="2416625"/>
            </a:xfrm>
            <a:custGeom>
              <a:avLst/>
              <a:gdLst/>
              <a:ahLst/>
              <a:cxnLst/>
              <a:rect l="l" t="t" r="r" b="b"/>
              <a:pathLst>
                <a:path w="13961" h="96665" extrusionOk="0">
                  <a:moveTo>
                    <a:pt x="0" y="0"/>
                  </a:moveTo>
                  <a:lnTo>
                    <a:pt x="13961" y="0"/>
                  </a:lnTo>
                  <a:lnTo>
                    <a:pt x="13961" y="96665"/>
                  </a:lnTo>
                  <a:lnTo>
                    <a:pt x="368" y="96665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47DD2BF-4133-B748-82E9-76CCB5EF9A13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16817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8;p33">
            <a:extLst>
              <a:ext uri="{FF2B5EF4-FFF2-40B4-BE49-F238E27FC236}">
                <a16:creationId xmlns:a16="http://schemas.microsoft.com/office/drawing/2014/main" id="{87079DB7-421A-433A-907C-ABD522BCB27E}"/>
              </a:ext>
            </a:extLst>
          </p:cNvPr>
          <p:cNvSpPr/>
          <p:nvPr/>
        </p:nvSpPr>
        <p:spPr>
          <a:xfrm rot="-5400000">
            <a:off x="360737" y="260162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09;p33">
            <a:extLst>
              <a:ext uri="{FF2B5EF4-FFF2-40B4-BE49-F238E27FC236}">
                <a16:creationId xmlns:a16="http://schemas.microsoft.com/office/drawing/2014/main" id="{3B49F3E0-B35E-4C1F-BA33-C50FB11989A4}"/>
              </a:ext>
            </a:extLst>
          </p:cNvPr>
          <p:cNvSpPr/>
          <p:nvPr/>
        </p:nvSpPr>
        <p:spPr>
          <a:xfrm rot="10800000" flipH="1">
            <a:off x="1379387" y="456756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19A627DD-1D4F-45C6-B4C9-03564C1B8A31}"/>
              </a:ext>
            </a:extLst>
          </p:cNvPr>
          <p:cNvSpPr txBox="1"/>
          <p:nvPr/>
        </p:nvSpPr>
        <p:spPr>
          <a:xfrm>
            <a:off x="1433928" y="558656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MINMAX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" name="Google Shape;811;p33">
            <a:extLst>
              <a:ext uri="{FF2B5EF4-FFF2-40B4-BE49-F238E27FC236}">
                <a16:creationId xmlns:a16="http://schemas.microsoft.com/office/drawing/2014/main" id="{3CBA1DE0-026A-4D4C-A045-86720F97EC26}"/>
              </a:ext>
            </a:extLst>
          </p:cNvPr>
          <p:cNvSpPr txBox="1"/>
          <p:nvPr/>
        </p:nvSpPr>
        <p:spPr>
          <a:xfrm>
            <a:off x="488446" y="558657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02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7B23EC7F-5A89-424E-A0AC-08BF5C924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003" y="1583229"/>
            <a:ext cx="288139" cy="295576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EB35ABCE-6810-4A27-BF73-B0B51C82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003" y="2047384"/>
            <a:ext cx="288925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7A287-1E8F-4E04-A790-F1909624C494}"/>
              </a:ext>
            </a:extLst>
          </p:cNvPr>
          <p:cNvSpPr txBox="1"/>
          <p:nvPr/>
        </p:nvSpPr>
        <p:spPr>
          <a:xfrm>
            <a:off x="1367862" y="1542509"/>
            <a:ext cx="15073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fr-FR" dirty="0"/>
              <a:t>:  Joueur 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EB512-F0C0-4132-B6CF-D3D19DFCB207}"/>
              </a:ext>
            </a:extLst>
          </p:cNvPr>
          <p:cNvSpPr txBox="1"/>
          <p:nvPr/>
        </p:nvSpPr>
        <p:spPr>
          <a:xfrm>
            <a:off x="1379387" y="1990872"/>
            <a:ext cx="15073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fr-FR" dirty="0"/>
              <a:t>:  Joueur II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7120AE-29AC-4E47-9974-A01EE7F02288}"/>
              </a:ext>
            </a:extLst>
          </p:cNvPr>
          <p:cNvCxnSpPr/>
          <p:nvPr/>
        </p:nvCxnSpPr>
        <p:spPr>
          <a:xfrm>
            <a:off x="2682895" y="3358024"/>
            <a:ext cx="430653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F8FA50-F4C0-4E7D-8710-68DB6C5E14E5}"/>
              </a:ext>
            </a:extLst>
          </p:cNvPr>
          <p:cNvCxnSpPr>
            <a:cxnSpLocks/>
          </p:cNvCxnSpPr>
          <p:nvPr/>
        </p:nvCxnSpPr>
        <p:spPr>
          <a:xfrm flipV="1">
            <a:off x="4823968" y="3273552"/>
            <a:ext cx="0" cy="2030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9BA0EF-659A-4804-BB1D-1BA934C64CC6}"/>
              </a:ext>
            </a:extLst>
          </p:cNvPr>
          <p:cNvSpPr txBox="1"/>
          <p:nvPr/>
        </p:nvSpPr>
        <p:spPr>
          <a:xfrm>
            <a:off x="5866382" y="2853149"/>
            <a:ext cx="17844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 err="1"/>
              <a:t>Avantage</a:t>
            </a:r>
            <a:r>
              <a:rPr lang="en-GB" dirty="0"/>
              <a:t> Player II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134A38-A901-4ADE-87F4-1DBCC4E6C931}"/>
              </a:ext>
            </a:extLst>
          </p:cNvPr>
          <p:cNvSpPr txBox="1"/>
          <p:nvPr/>
        </p:nvSpPr>
        <p:spPr>
          <a:xfrm>
            <a:off x="5756655" y="3441625"/>
            <a:ext cx="20038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/>
              <a:t>(</a:t>
            </a:r>
            <a:r>
              <a:rPr lang="en-GB" dirty="0" err="1"/>
              <a:t>Joueur</a:t>
            </a:r>
            <a:r>
              <a:rPr lang="en-GB" dirty="0"/>
              <a:t> </a:t>
            </a:r>
            <a:r>
              <a:rPr lang="en-GB" dirty="0" err="1"/>
              <a:t>Maximisant</a:t>
            </a:r>
            <a:r>
              <a:rPr lang="en-GB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981002-3B51-47E1-9EDB-48B5CCF22DE1}"/>
              </a:ext>
            </a:extLst>
          </p:cNvPr>
          <p:cNvSpPr txBox="1"/>
          <p:nvPr/>
        </p:nvSpPr>
        <p:spPr>
          <a:xfrm>
            <a:off x="2334533" y="2884400"/>
            <a:ext cx="19651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 err="1"/>
              <a:t>Avantage</a:t>
            </a:r>
            <a:r>
              <a:rPr lang="en-GB" dirty="0"/>
              <a:t> </a:t>
            </a:r>
            <a:r>
              <a:rPr lang="en-GB" dirty="0" err="1"/>
              <a:t>Joueur</a:t>
            </a:r>
            <a:r>
              <a:rPr lang="en-GB" dirty="0"/>
              <a:t> II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93DEB9-7E6B-4534-AB93-514553B4D07F}"/>
              </a:ext>
            </a:extLst>
          </p:cNvPr>
          <p:cNvSpPr txBox="1"/>
          <p:nvPr/>
        </p:nvSpPr>
        <p:spPr>
          <a:xfrm>
            <a:off x="2334532" y="3404948"/>
            <a:ext cx="19651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/>
              <a:t>(</a:t>
            </a:r>
            <a:r>
              <a:rPr lang="en-GB" dirty="0" err="1"/>
              <a:t>Joueur</a:t>
            </a:r>
            <a:r>
              <a:rPr lang="en-GB" dirty="0"/>
              <a:t> </a:t>
            </a:r>
            <a:r>
              <a:rPr lang="en-GB" dirty="0" err="1"/>
              <a:t>Minimisant</a:t>
            </a:r>
            <a:r>
              <a:rPr lang="en-GB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20F36E-6E03-43EA-ABA3-5831C53FDFBD}"/>
              </a:ext>
            </a:extLst>
          </p:cNvPr>
          <p:cNvSpPr txBox="1"/>
          <p:nvPr/>
        </p:nvSpPr>
        <p:spPr>
          <a:xfrm>
            <a:off x="4366768" y="290422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/>
              <a:t>0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874517-6787-4A7D-AE19-3E77D4183E22}"/>
              </a:ext>
            </a:extLst>
          </p:cNvPr>
          <p:cNvGrpSpPr/>
          <p:nvPr/>
        </p:nvGrpSpPr>
        <p:grpSpPr>
          <a:xfrm rot="10800000">
            <a:off x="6485666" y="210862"/>
            <a:ext cx="1162454" cy="1078691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23" name="Google Shape;338;p23">
              <a:extLst>
                <a:ext uri="{FF2B5EF4-FFF2-40B4-BE49-F238E27FC236}">
                  <a16:creationId xmlns:a16="http://schemas.microsoft.com/office/drawing/2014/main" id="{8D34E4E7-CCF1-4784-BCB7-B97C50A1A3C1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38;p23">
              <a:extLst>
                <a:ext uri="{FF2B5EF4-FFF2-40B4-BE49-F238E27FC236}">
                  <a16:creationId xmlns:a16="http://schemas.microsoft.com/office/drawing/2014/main" id="{9185E6D7-87F5-4941-917F-61C932B40809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38;p23">
              <a:extLst>
                <a:ext uri="{FF2B5EF4-FFF2-40B4-BE49-F238E27FC236}">
                  <a16:creationId xmlns:a16="http://schemas.microsoft.com/office/drawing/2014/main" id="{BBF7FABF-0770-471B-80CA-4E594EA7F5B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338;p23">
              <a:extLst>
                <a:ext uri="{FF2B5EF4-FFF2-40B4-BE49-F238E27FC236}">
                  <a16:creationId xmlns:a16="http://schemas.microsoft.com/office/drawing/2014/main" id="{B2341259-1583-4760-BEDF-02ADBB50340B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338;p23">
              <a:extLst>
                <a:ext uri="{FF2B5EF4-FFF2-40B4-BE49-F238E27FC236}">
                  <a16:creationId xmlns:a16="http://schemas.microsoft.com/office/drawing/2014/main" id="{B314398C-8419-4173-B741-2BB0FCB52144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338;p23">
              <a:extLst>
                <a:ext uri="{FF2B5EF4-FFF2-40B4-BE49-F238E27FC236}">
                  <a16:creationId xmlns:a16="http://schemas.microsoft.com/office/drawing/2014/main" id="{7AC74474-6C11-4ECC-A89A-20574E19242C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338;p23">
              <a:extLst>
                <a:ext uri="{FF2B5EF4-FFF2-40B4-BE49-F238E27FC236}">
                  <a16:creationId xmlns:a16="http://schemas.microsoft.com/office/drawing/2014/main" id="{3AE73BA0-E45E-417C-9F19-7CC65097749B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F38AA10-D681-AB4C-80F5-9F992CC5E38C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05250836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Infographics by Slidesgo">
  <a:themeElements>
    <a:clrScheme name="Simple Light">
      <a:dk1>
        <a:srgbClr val="000000"/>
      </a:dk1>
      <a:lt1>
        <a:srgbClr val="FFFFFF"/>
      </a:lt1>
      <a:dk2>
        <a:srgbClr val="88D3CE"/>
      </a:dk2>
      <a:lt2>
        <a:srgbClr val="423864"/>
      </a:lt2>
      <a:accent1>
        <a:srgbClr val="EFEFEF"/>
      </a:accent1>
      <a:accent2>
        <a:srgbClr val="D9D9D9"/>
      </a:accent2>
      <a:accent3>
        <a:srgbClr val="CCCCCC"/>
      </a:accent3>
      <a:accent4>
        <a:srgbClr val="78909C"/>
      </a:accent4>
      <a:accent5>
        <a:srgbClr val="C0FFFA"/>
      </a:accent5>
      <a:accent6>
        <a:srgbClr val="88D3CE"/>
      </a:accent6>
      <a:hlink>
        <a:srgbClr val="4238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265</Words>
  <Application>Microsoft Macintosh PowerPoint</Application>
  <PresentationFormat>On-screen Show (16:9)</PresentationFormat>
  <Paragraphs>113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Roboto Condensed</vt:lpstr>
      <vt:lpstr>Arial</vt:lpstr>
      <vt:lpstr>Squada One</vt:lpstr>
      <vt:lpstr>Roboto</vt:lpstr>
      <vt:lpstr>Tech Startup Infographics by Slidesgo</vt:lpstr>
      <vt:lpstr>PROJET ALIA OTHELLO</vt:lpstr>
      <vt:lpstr>Sommaire</vt:lpstr>
      <vt:lpstr>INTRODUCTION</vt:lpstr>
      <vt:lpstr>MODÉLISATION DU JEU</vt:lpstr>
      <vt:lpstr>MODÉLISATION DU JEU</vt:lpstr>
      <vt:lpstr>MODÉLISATION DU JEU</vt:lpstr>
      <vt:lpstr>MODÉLISATION DU JEU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AVANTAGES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ALIA OTHELLO</dc:title>
  <cp:lastModifiedBy>Hanaa al Zahabi</cp:lastModifiedBy>
  <cp:revision>3</cp:revision>
  <dcterms:modified xsi:type="dcterms:W3CDTF">2021-11-08T16:27:52Z</dcterms:modified>
</cp:coreProperties>
</file>