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5"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8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9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1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1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1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3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4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4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8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6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1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10.png"/><Relationship Id="rId2" Type="http://schemas.openxmlformats.org/officeDocument/2006/relationships/slideLayout" Target="../slideLayouts/slideLayout86.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8.png"/><Relationship Id="rId10" Type="http://schemas.openxmlformats.org/officeDocument/2006/relationships/slideLayout" Target="../slideLayouts/slideLayout94.xml"/><Relationship Id="rId19" Type="http://schemas.openxmlformats.org/officeDocument/2006/relationships/image" Target="../media/image12.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3720" cy="459000"/>
          </a:xfrm>
          <a:prstGeom prst="rect">
            <a:avLst/>
          </a:prstGeom>
          <a:ln w="0">
            <a:noFill/>
          </a:ln>
        </p:spPr>
      </p:pic>
      <p:sp>
        <p:nvSpPr>
          <p:cNvPr id="2" name="CustomShape 2"/>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2240" y="-3600"/>
            <a:ext cx="11298600" cy="6857280"/>
          </a:xfrm>
          <a:prstGeom prst="rect">
            <a:avLst/>
          </a:prstGeom>
          <a:ln w="0">
            <a:noFill/>
          </a:ln>
        </p:spPr>
      </p:pic>
      <p:pic>
        <p:nvPicPr>
          <p:cNvPr id="4" name="Graphic 9"/>
          <p:cNvPicPr/>
          <p:nvPr/>
        </p:nvPicPr>
        <p:blipFill>
          <a:blip r:embed="rId14"/>
          <a:stretch/>
        </p:blipFill>
        <p:spPr>
          <a:xfrm>
            <a:off x="407880" y="6101640"/>
            <a:ext cx="2285280" cy="509400"/>
          </a:xfrm>
          <a:prstGeom prst="rect">
            <a:avLst/>
          </a:prstGeom>
          <a:ln w="0">
            <a:noFill/>
          </a:ln>
        </p:spPr>
      </p:pic>
      <p:sp>
        <p:nvSpPr>
          <p:cNvPr id="5"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3720" cy="459000"/>
          </a:xfrm>
          <a:prstGeom prst="rect">
            <a:avLst/>
          </a:prstGeom>
          <a:ln w="0">
            <a:noFill/>
          </a:ln>
        </p:spPr>
      </p:pic>
      <p:sp>
        <p:nvSpPr>
          <p:cNvPr id="4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5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5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5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5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5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5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5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5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5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5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6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6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6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6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6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6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66" name="CustomShape 23"/>
          <p:cNvSpPr/>
          <p:nvPr/>
        </p:nvSpPr>
        <p:spPr>
          <a:xfrm>
            <a:off x="0" y="0"/>
            <a:ext cx="4439160" cy="685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31"/>
          <a:stretch/>
        </p:blipFill>
        <p:spPr>
          <a:xfrm>
            <a:off x="4253760" y="-2160"/>
            <a:ext cx="7937640" cy="6897600"/>
          </a:xfrm>
          <a:prstGeom prst="rect">
            <a:avLst/>
          </a:prstGeom>
          <a:ln w="0">
            <a:noFill/>
          </a:ln>
        </p:spPr>
      </p:pic>
      <p:sp>
        <p:nvSpPr>
          <p:cNvPr id="68" name="CustomShape 24"/>
          <p:cNvSpPr/>
          <p:nvPr/>
        </p:nvSpPr>
        <p:spPr>
          <a:xfrm>
            <a:off x="11474280" y="6555600"/>
            <a:ext cx="743400" cy="21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3CD69481-0950-4B34-9ECF-8F8DA29DF17D}" type="slidenum">
              <a:rPr lang="en-US" sz="800" b="0" strike="noStrike" spc="-1">
                <a:solidFill>
                  <a:srgbClr val="FFFFFF"/>
                </a:solidFill>
                <a:latin typeface="Verdana"/>
                <a:ea typeface="DejaVu Sans"/>
              </a:rPr>
              <a:t>‹#›</a:t>
            </a:fld>
            <a:endParaRPr lang="en-US" sz="800" b="0" strike="noStrike" spc="-1">
              <a:latin typeface="Arial"/>
            </a:endParaRPr>
          </a:p>
        </p:txBody>
      </p:sp>
      <p:sp>
        <p:nvSpPr>
          <p:cNvPr id="69" name="CustomShape 25"/>
          <p:cNvSpPr/>
          <p:nvPr/>
        </p:nvSpPr>
        <p:spPr>
          <a:xfrm>
            <a:off x="3411360" y="6555600"/>
            <a:ext cx="2223000" cy="2188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ea typeface="DejaVu Sans"/>
              </a:rPr>
              <a:t>© 2017 Capgemini. All rights reserved.</a:t>
            </a:r>
            <a:endParaRPr lang="en-US" sz="800" b="0" strike="noStrike" spc="-1">
              <a:latin typeface="Arial"/>
            </a:endParaRPr>
          </a:p>
        </p:txBody>
      </p:sp>
      <p:sp>
        <p:nvSpPr>
          <p:cNvPr id="70" name="Line 26"/>
          <p:cNvSpPr/>
          <p:nvPr/>
        </p:nvSpPr>
        <p:spPr>
          <a:xfrm flipV="1">
            <a:off x="3283560" y="6587640"/>
            <a:ext cx="0" cy="155520"/>
          </a:xfrm>
          <a:prstGeom prst="line">
            <a:avLst/>
          </a:prstGeom>
          <a:ln w="12700" cap="rnd">
            <a:solidFill>
              <a:schemeClr val="bg1"/>
            </a:solidFill>
            <a:round/>
          </a:ln>
        </p:spPr>
        <p:style>
          <a:lnRef idx="1">
            <a:schemeClr val="accent1"/>
          </a:lnRef>
          <a:fillRef idx="0">
            <a:schemeClr val="accent1"/>
          </a:fillRef>
          <a:effectRef idx="0">
            <a:schemeClr val="accent1"/>
          </a:effectRef>
          <a:fontRef idx="minor"/>
        </p:style>
      </p:sp>
      <p:sp>
        <p:nvSpPr>
          <p:cNvPr id="71" name="CustomShape 27"/>
          <p:cNvSpPr/>
          <p:nvPr/>
        </p:nvSpPr>
        <p:spPr>
          <a:xfrm>
            <a:off x="407880" y="6555960"/>
            <a:ext cx="2828160" cy="218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ea typeface="DejaVu Sans"/>
              </a:rPr>
              <a:t>Presentation Title | Author | Date</a:t>
            </a:r>
            <a:endParaRPr lang="en-US" sz="800" b="0" strike="noStrike" spc="-1">
              <a:latin typeface="Arial"/>
            </a:endParaRPr>
          </a:p>
        </p:txBody>
      </p:sp>
      <p:sp>
        <p:nvSpPr>
          <p:cNvPr id="72"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3"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3720" cy="459000"/>
          </a:xfrm>
          <a:prstGeom prst="rect">
            <a:avLst/>
          </a:prstGeom>
          <a:ln w="0">
            <a:noFill/>
          </a:ln>
        </p:spPr>
      </p:pic>
      <p:sp>
        <p:nvSpPr>
          <p:cNvPr id="112" name="CustomShape 2"/>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9520" cy="810216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w="0">
            <a:noFill/>
          </a:ln>
        </p:spPr>
        <p:style>
          <a:lnRef idx="0">
            <a:scrgbClr r="0" g="0" b="0"/>
          </a:lnRef>
          <a:fillRef idx="0">
            <a:scrgbClr r="0" g="0" b="0"/>
          </a:fillRef>
          <a:effectRef idx="0">
            <a:scrgbClr r="0" g="0" b="0"/>
          </a:effectRef>
          <a:fontRef idx="minor"/>
        </p:style>
      </p:sp>
      <p:pic>
        <p:nvPicPr>
          <p:cNvPr id="114" name="Picture Placeholder 8"/>
          <p:cNvPicPr/>
          <p:nvPr/>
        </p:nvPicPr>
        <p:blipFill>
          <a:blip r:embed="rId15"/>
          <a:srcRect l="9325" r="9325"/>
          <a:stretch/>
        </p:blipFill>
        <p:spPr>
          <a:xfrm>
            <a:off x="2273400" y="-1440"/>
            <a:ext cx="9918000" cy="6858720"/>
          </a:xfrm>
          <a:prstGeom prst="rect">
            <a:avLst/>
          </a:prstGeom>
          <a:ln w="0">
            <a:noFill/>
          </a:ln>
        </p:spPr>
      </p:pic>
      <p:pic>
        <p:nvPicPr>
          <p:cNvPr id="115" name="Graphic 4"/>
          <p:cNvPicPr/>
          <p:nvPr/>
        </p:nvPicPr>
        <p:blipFill>
          <a:blip r:embed="rId14"/>
          <a:srcRect l="81836" t="-4712" b="16530"/>
          <a:stretch/>
        </p:blipFill>
        <p:spPr>
          <a:xfrm>
            <a:off x="11547720" y="188640"/>
            <a:ext cx="423720" cy="459000"/>
          </a:xfrm>
          <a:prstGeom prst="rect">
            <a:avLst/>
          </a:prstGeom>
          <a:ln w="0">
            <a:noFill/>
          </a:ln>
        </p:spPr>
      </p:pic>
      <p:sp>
        <p:nvSpPr>
          <p:cNvPr id="116"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5" name="Graphic 4"/>
          <p:cNvPicPr/>
          <p:nvPr/>
        </p:nvPicPr>
        <p:blipFill>
          <a:blip r:embed="rId14"/>
          <a:srcRect l="81836" t="-4712" b="16530"/>
          <a:stretch/>
        </p:blipFill>
        <p:spPr>
          <a:xfrm>
            <a:off x="11547720" y="188640"/>
            <a:ext cx="423720" cy="459000"/>
          </a:xfrm>
          <a:prstGeom prst="rect">
            <a:avLst/>
          </a:prstGeom>
          <a:ln w="0">
            <a:noFill/>
          </a:ln>
        </p:spPr>
      </p:pic>
      <p:sp>
        <p:nvSpPr>
          <p:cNvPr id="156" name="CustomShape 2"/>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157" name="CustomShape 3"/>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158" name="CustomShape 4"/>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159" name="CustomShape 5"/>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160" name="CustomShape 6"/>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1" name="CustomShape 7"/>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162" name="CustomShape 8"/>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163" name="CustomShape 9"/>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164" name="CustomShape 10"/>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165" name="CustomShape 11"/>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6" name="CustomShape 12"/>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167" name="CustomShape 13"/>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168" name="CustomShape 14"/>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169" name="CustomShape 15"/>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170" name="CustomShape 16"/>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171" name="CustomShape 17"/>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172" name="CustomShape 18"/>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173" name="CustomShape 19"/>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174" name="CustomShape 20"/>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175" name="CustomShape 21"/>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176" name="CustomShape 22"/>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177" name="CustomShape 23"/>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178" name="Picture 2"/>
          <p:cNvPicPr/>
          <p:nvPr/>
        </p:nvPicPr>
        <p:blipFill>
          <a:blip r:embed="rId15"/>
          <a:stretch/>
        </p:blipFill>
        <p:spPr>
          <a:xfrm>
            <a:off x="1440" y="0"/>
            <a:ext cx="12188160" cy="6857280"/>
          </a:xfrm>
          <a:prstGeom prst="rect">
            <a:avLst/>
          </a:prstGeom>
          <a:ln w="0">
            <a:noFill/>
          </a:ln>
        </p:spPr>
      </p:pic>
      <p:pic>
        <p:nvPicPr>
          <p:cNvPr id="179" name="Graphic 8"/>
          <p:cNvPicPr/>
          <p:nvPr/>
        </p:nvPicPr>
        <p:blipFill>
          <a:blip r:embed="rId16"/>
          <a:srcRect t="45007" r="3903"/>
          <a:stretch/>
        </p:blipFill>
        <p:spPr>
          <a:xfrm rot="20633400">
            <a:off x="6623280" y="-853920"/>
            <a:ext cx="5711400" cy="3331080"/>
          </a:xfrm>
          <a:prstGeom prst="rect">
            <a:avLst/>
          </a:prstGeom>
          <a:ln w="0">
            <a:noFill/>
          </a:ln>
        </p:spPr>
      </p:pic>
      <p:sp>
        <p:nvSpPr>
          <p:cNvPr id="180" name="CustomShape 24"/>
          <p:cNvSpPr/>
          <p:nvPr/>
        </p:nvSpPr>
        <p:spPr>
          <a:xfrm>
            <a:off x="11533320" y="6555600"/>
            <a:ext cx="743400" cy="21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65F4E5FD-737D-4F42-BEA5-1E309EEF3516}" type="slidenum">
              <a:rPr lang="en-US" sz="800" b="0" strike="noStrike" spc="-1">
                <a:solidFill>
                  <a:srgbClr val="808080"/>
                </a:solidFill>
                <a:latin typeface="Verdana"/>
                <a:ea typeface="DejaVu Sans"/>
              </a:rPr>
              <a:t>‹#›</a:t>
            </a:fld>
            <a:endParaRPr lang="en-US" sz="800" b="0" strike="noStrike" spc="-1">
              <a:latin typeface="Arial"/>
            </a:endParaRPr>
          </a:p>
        </p:txBody>
      </p:sp>
      <p:sp>
        <p:nvSpPr>
          <p:cNvPr id="181" name="Line 25"/>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182" name="CustomShape 26"/>
          <p:cNvSpPr/>
          <p:nvPr/>
        </p:nvSpPr>
        <p:spPr>
          <a:xfrm>
            <a:off x="407880" y="6555960"/>
            <a:ext cx="2828160" cy="218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183" name="CustomShape 27"/>
          <p:cNvSpPr/>
          <p:nvPr/>
        </p:nvSpPr>
        <p:spPr>
          <a:xfrm>
            <a:off x="3411360" y="6555600"/>
            <a:ext cx="2223000" cy="2188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pic>
        <p:nvPicPr>
          <p:cNvPr id="184" name="Graphic 4"/>
          <p:cNvPicPr/>
          <p:nvPr/>
        </p:nvPicPr>
        <p:blipFill>
          <a:blip r:embed="rId14"/>
          <a:srcRect l="81836" t="-4712" b="16530"/>
          <a:stretch/>
        </p:blipFill>
        <p:spPr>
          <a:xfrm>
            <a:off x="11547720" y="188640"/>
            <a:ext cx="423720" cy="459000"/>
          </a:xfrm>
          <a:prstGeom prst="rect">
            <a:avLst/>
          </a:prstGeom>
          <a:ln w="0">
            <a:noFill/>
          </a:ln>
        </p:spPr>
      </p:pic>
      <p:sp>
        <p:nvSpPr>
          <p:cNvPr id="185"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86"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3" name="Graphic 4"/>
          <p:cNvPicPr/>
          <p:nvPr/>
        </p:nvPicPr>
        <p:blipFill>
          <a:blip r:embed="rId14"/>
          <a:srcRect l="81836" t="-4712" b="16530"/>
          <a:stretch/>
        </p:blipFill>
        <p:spPr>
          <a:xfrm>
            <a:off x="11547720" y="188640"/>
            <a:ext cx="423720" cy="459000"/>
          </a:xfrm>
          <a:prstGeom prst="rect">
            <a:avLst/>
          </a:prstGeom>
          <a:ln w="0">
            <a:noFill/>
          </a:ln>
        </p:spPr>
      </p:pic>
      <p:sp>
        <p:nvSpPr>
          <p:cNvPr id="22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2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2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2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2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2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3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3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3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3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3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23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23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23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23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23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24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24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24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24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24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24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246" name="CustomShape 23"/>
          <p:cNvSpPr/>
          <p:nvPr/>
        </p:nvSpPr>
        <p:spPr>
          <a:xfrm>
            <a:off x="11533320" y="6555600"/>
            <a:ext cx="743400" cy="21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46275FB4-C7FA-43D6-B0AE-9E7EA9BD6D5F}" type="slidenum">
              <a:rPr lang="en-US" sz="800" b="0" strike="noStrike" spc="-1">
                <a:solidFill>
                  <a:srgbClr val="808080"/>
                </a:solidFill>
                <a:latin typeface="Verdana"/>
                <a:ea typeface="DejaVu Sans"/>
              </a:rPr>
              <a:t>‹#›</a:t>
            </a:fld>
            <a:endParaRPr lang="en-US" sz="800" b="0" strike="noStrike" spc="-1">
              <a:latin typeface="Arial"/>
            </a:endParaRPr>
          </a:p>
        </p:txBody>
      </p:sp>
      <p:sp>
        <p:nvSpPr>
          <p:cNvPr id="247" name="Line 24"/>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248" name="CustomShape 25"/>
          <p:cNvSpPr/>
          <p:nvPr/>
        </p:nvSpPr>
        <p:spPr>
          <a:xfrm>
            <a:off x="407880" y="6555960"/>
            <a:ext cx="2828160" cy="218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249" name="CustomShape 26"/>
          <p:cNvSpPr/>
          <p:nvPr/>
        </p:nvSpPr>
        <p:spPr>
          <a:xfrm>
            <a:off x="3411360" y="6555600"/>
            <a:ext cx="2223000" cy="2188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250"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1"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8" name="Graphic 4"/>
          <p:cNvPicPr/>
          <p:nvPr/>
        </p:nvPicPr>
        <p:blipFill>
          <a:blip r:embed="rId14"/>
          <a:srcRect l="81836" t="-4712" b="16530"/>
          <a:stretch/>
        </p:blipFill>
        <p:spPr>
          <a:xfrm>
            <a:off x="11547720" y="188640"/>
            <a:ext cx="423720" cy="459000"/>
          </a:xfrm>
          <a:prstGeom prst="rect">
            <a:avLst/>
          </a:prstGeom>
          <a:ln w="0">
            <a:noFill/>
          </a:ln>
        </p:spPr>
      </p:pic>
      <p:sp>
        <p:nvSpPr>
          <p:cNvPr id="289"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90"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91"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92"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93"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4"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95"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96"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97"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98"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9"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00"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01"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02"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03"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04"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05"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06"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07"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08"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09"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10"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311" name="CustomShape 23"/>
          <p:cNvSpPr/>
          <p:nvPr/>
        </p:nvSpPr>
        <p:spPr>
          <a:xfrm>
            <a:off x="11533320" y="6555600"/>
            <a:ext cx="743400" cy="21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A69E4EA6-DE14-48DB-B263-95466DCA6E60}" type="slidenum">
              <a:rPr lang="en-US" sz="800" b="0" strike="noStrike" spc="-1">
                <a:solidFill>
                  <a:srgbClr val="808080"/>
                </a:solidFill>
                <a:latin typeface="Verdana"/>
                <a:ea typeface="DejaVu Sans"/>
              </a:rPr>
              <a:t>‹#›</a:t>
            </a:fld>
            <a:endParaRPr lang="en-US" sz="800" b="0" strike="noStrike" spc="-1">
              <a:latin typeface="Arial"/>
            </a:endParaRPr>
          </a:p>
        </p:txBody>
      </p:sp>
      <p:sp>
        <p:nvSpPr>
          <p:cNvPr id="312" name="PlaceHolder 2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13"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0" name="Graphic 4"/>
          <p:cNvPicPr/>
          <p:nvPr/>
        </p:nvPicPr>
        <p:blipFill>
          <a:blip r:embed="rId14"/>
          <a:srcRect l="81836" t="-4712" b="16530"/>
          <a:stretch/>
        </p:blipFill>
        <p:spPr>
          <a:xfrm>
            <a:off x="11547720" y="188640"/>
            <a:ext cx="423720" cy="459000"/>
          </a:xfrm>
          <a:prstGeom prst="rect">
            <a:avLst/>
          </a:prstGeom>
          <a:ln w="0">
            <a:noFill/>
          </a:ln>
        </p:spPr>
      </p:pic>
      <p:sp>
        <p:nvSpPr>
          <p:cNvPr id="351"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352"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353"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354"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355"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56"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357"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358"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359"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360"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61"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62"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63"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64"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65"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66"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67"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68"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69"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70"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71"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72"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373" name="Graphic 7"/>
          <p:cNvPicPr/>
          <p:nvPr/>
        </p:nvPicPr>
        <p:blipFill>
          <a:blip r:embed="rId15"/>
          <a:srcRect r="23077" b="19675"/>
          <a:stretch/>
        </p:blipFill>
        <p:spPr>
          <a:xfrm rot="16200000">
            <a:off x="5412960" y="79560"/>
            <a:ext cx="6857280" cy="6699240"/>
          </a:xfrm>
          <a:prstGeom prst="rect">
            <a:avLst/>
          </a:prstGeom>
          <a:ln w="0">
            <a:noFill/>
          </a:ln>
        </p:spPr>
      </p:pic>
      <p:pic>
        <p:nvPicPr>
          <p:cNvPr id="374" name="Graphic 4"/>
          <p:cNvPicPr/>
          <p:nvPr/>
        </p:nvPicPr>
        <p:blipFill>
          <a:blip r:embed="rId14"/>
          <a:srcRect l="81836" t="-4712" b="16530"/>
          <a:stretch/>
        </p:blipFill>
        <p:spPr>
          <a:xfrm>
            <a:off x="11491560" y="164880"/>
            <a:ext cx="423720" cy="459000"/>
          </a:xfrm>
          <a:prstGeom prst="rect">
            <a:avLst/>
          </a:prstGeom>
          <a:ln w="0">
            <a:noFill/>
          </a:ln>
        </p:spPr>
      </p:pic>
      <p:sp>
        <p:nvSpPr>
          <p:cNvPr id="375" name="Line 23"/>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376" name="CustomShape 24"/>
          <p:cNvSpPr/>
          <p:nvPr/>
        </p:nvSpPr>
        <p:spPr>
          <a:xfrm>
            <a:off x="407880" y="6555960"/>
            <a:ext cx="2828160" cy="218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377" name="CustomShape 25"/>
          <p:cNvSpPr/>
          <p:nvPr/>
        </p:nvSpPr>
        <p:spPr>
          <a:xfrm>
            <a:off x="11474280" y="6555600"/>
            <a:ext cx="743400" cy="21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7BC9855E-DB4A-4BA9-9634-4796947109C8}" type="slidenum">
              <a:rPr lang="en-US" sz="800" b="0" strike="noStrike" spc="-1">
                <a:solidFill>
                  <a:srgbClr val="FFFFFF"/>
                </a:solidFill>
                <a:latin typeface="Verdana"/>
                <a:ea typeface="DejaVu Sans"/>
              </a:rPr>
              <a:t>‹#›</a:t>
            </a:fld>
            <a:endParaRPr lang="en-US" sz="800" b="0" strike="noStrike" spc="-1">
              <a:latin typeface="Arial"/>
            </a:endParaRPr>
          </a:p>
        </p:txBody>
      </p:sp>
      <p:sp>
        <p:nvSpPr>
          <p:cNvPr id="378" name="CustomShape 26"/>
          <p:cNvSpPr/>
          <p:nvPr/>
        </p:nvSpPr>
        <p:spPr>
          <a:xfrm>
            <a:off x="3411360" y="6555600"/>
            <a:ext cx="2223000" cy="2188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379"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80"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7" name="Graphic 4"/>
          <p:cNvPicPr/>
          <p:nvPr/>
        </p:nvPicPr>
        <p:blipFill>
          <a:blip r:embed="rId14"/>
          <a:srcRect l="81836" t="-4712" b="16530"/>
          <a:stretch/>
        </p:blipFill>
        <p:spPr>
          <a:xfrm>
            <a:off x="11547720" y="188640"/>
            <a:ext cx="423720" cy="459000"/>
          </a:xfrm>
          <a:prstGeom prst="rect">
            <a:avLst/>
          </a:prstGeom>
          <a:ln w="0">
            <a:noFill/>
          </a:ln>
        </p:spPr>
      </p:pic>
      <p:sp>
        <p:nvSpPr>
          <p:cNvPr id="418"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19"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20"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21"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22"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3"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424"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425"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426"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427"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8"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429"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430"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431"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432"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433"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434"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435"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436"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437"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438"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439"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440" name="CustomShape 23"/>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1" name="CustomShape 24"/>
          <p:cNvSpPr/>
          <p:nvPr/>
        </p:nvSpPr>
        <p:spPr>
          <a:xfrm>
            <a:off x="-1243080" y="-2656800"/>
            <a:ext cx="10767240" cy="1144260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w="0">
            <a:noFill/>
          </a:ln>
        </p:spPr>
        <p:style>
          <a:lnRef idx="0">
            <a:scrgbClr r="0" g="0" b="0"/>
          </a:lnRef>
          <a:fillRef idx="0">
            <a:scrgbClr r="0" g="0" b="0"/>
          </a:fillRef>
          <a:effectRef idx="0">
            <a:scrgbClr r="0" g="0" b="0"/>
          </a:effectRef>
          <a:fontRef idx="minor"/>
        </p:style>
      </p:sp>
      <p:grpSp>
        <p:nvGrpSpPr>
          <p:cNvPr id="442" name="Group 25"/>
          <p:cNvGrpSpPr/>
          <p:nvPr/>
        </p:nvGrpSpPr>
        <p:grpSpPr>
          <a:xfrm>
            <a:off x="4979160" y="2404080"/>
            <a:ext cx="734400" cy="681840"/>
            <a:chOff x="4979160" y="2404080"/>
            <a:chExt cx="734400" cy="681840"/>
          </a:xfrm>
        </p:grpSpPr>
        <p:sp>
          <p:nvSpPr>
            <p:cNvPr id="443" name="CustomShape 26"/>
            <p:cNvSpPr/>
            <p:nvPr/>
          </p:nvSpPr>
          <p:spPr>
            <a:xfrm>
              <a:off x="5231520" y="2690640"/>
              <a:ext cx="481680" cy="39528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w="0">
              <a:noFill/>
            </a:ln>
          </p:spPr>
          <p:style>
            <a:lnRef idx="0">
              <a:scrgbClr r="0" g="0" b="0"/>
            </a:lnRef>
            <a:fillRef idx="0">
              <a:scrgbClr r="0" g="0" b="0"/>
            </a:fillRef>
            <a:effectRef idx="0">
              <a:scrgbClr r="0" g="0" b="0"/>
            </a:effectRef>
            <a:fontRef idx="minor"/>
          </p:style>
        </p:sp>
        <p:sp>
          <p:nvSpPr>
            <p:cNvPr id="444" name="CustomShape 27"/>
            <p:cNvSpPr/>
            <p:nvPr/>
          </p:nvSpPr>
          <p:spPr>
            <a:xfrm>
              <a:off x="4979160" y="2404080"/>
              <a:ext cx="734400" cy="62604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w="0">
              <a:noFill/>
            </a:ln>
          </p:spPr>
          <p:style>
            <a:lnRef idx="0">
              <a:scrgbClr r="0" g="0" b="0"/>
            </a:lnRef>
            <a:fillRef idx="0">
              <a:scrgbClr r="0" g="0" b="0"/>
            </a:fillRef>
            <a:effectRef idx="0">
              <a:scrgbClr r="0" g="0" b="0"/>
            </a:effectRef>
            <a:fontRef idx="minor"/>
          </p:style>
        </p:sp>
      </p:grpSp>
      <p:sp>
        <p:nvSpPr>
          <p:cNvPr id="445" name="CustomShape 28"/>
          <p:cNvSpPr/>
          <p:nvPr/>
        </p:nvSpPr>
        <p:spPr>
          <a:xfrm>
            <a:off x="6536160" y="2886480"/>
            <a:ext cx="5124960" cy="7696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ea typeface="DejaVu Sans"/>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ea typeface="DejaVu Sans"/>
              </a:rPr>
              <a:t>the Collaborative Business Experience™</a:t>
            </a:r>
            <a:r>
              <a:rPr lang="en-US" sz="900" b="0" strike="noStrike" spc="-1">
                <a:solidFill>
                  <a:srgbClr val="000000"/>
                </a:solidFill>
                <a:latin typeface="Verdana"/>
                <a:ea typeface="DejaVu Sans"/>
              </a:rPr>
              <a:t>, and draws on </a:t>
            </a:r>
            <a:r>
              <a:rPr lang="en-US" sz="900" b="0" strike="noStrike" spc="-1">
                <a:solidFill>
                  <a:srgbClr val="0070AD"/>
                </a:solidFill>
                <a:latin typeface="Verdana"/>
                <a:ea typeface="DejaVu Sans"/>
              </a:rPr>
              <a:t>Rightshore</a:t>
            </a:r>
            <a:r>
              <a:rPr lang="en-US" sz="900" b="0" strike="noStrike" spc="-1" baseline="30000">
                <a:solidFill>
                  <a:srgbClr val="0070AD"/>
                </a:solidFill>
                <a:latin typeface="Verdana"/>
                <a:ea typeface="DejaVu Sans"/>
              </a:rPr>
              <a:t>®</a:t>
            </a:r>
            <a:r>
              <a:rPr lang="en-US" sz="900" b="0" strike="noStrike" spc="-1">
                <a:solidFill>
                  <a:srgbClr val="000000"/>
                </a:solidFill>
                <a:latin typeface="Verdana"/>
                <a:ea typeface="DejaVu Sans"/>
              </a:rPr>
              <a:t>, its worldwide delivery model.</a:t>
            </a:r>
            <a:endParaRPr lang="en-US" sz="900" b="0" strike="noStrike" spc="-1">
              <a:latin typeface="Arial"/>
            </a:endParaRPr>
          </a:p>
        </p:txBody>
      </p:sp>
      <p:sp>
        <p:nvSpPr>
          <p:cNvPr id="446" name="CustomShape 29"/>
          <p:cNvSpPr/>
          <p:nvPr/>
        </p:nvSpPr>
        <p:spPr>
          <a:xfrm>
            <a:off x="6536160" y="2507040"/>
            <a:ext cx="221940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ea typeface="DejaVu Sans"/>
              </a:rPr>
              <a:t>About Capgemini</a:t>
            </a:r>
            <a:endParaRPr lang="en-US" sz="1400" b="0" strike="noStrike" spc="-1">
              <a:latin typeface="Arial"/>
            </a:endParaRPr>
          </a:p>
        </p:txBody>
      </p:sp>
      <p:sp>
        <p:nvSpPr>
          <p:cNvPr id="447" name="CustomShape 30"/>
          <p:cNvSpPr/>
          <p:nvPr/>
        </p:nvSpPr>
        <p:spPr>
          <a:xfrm>
            <a:off x="6536160" y="4235760"/>
            <a:ext cx="2056680" cy="406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ea typeface="DejaVu Sans"/>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ea typeface="DejaVu Sans"/>
              </a:rPr>
              <a:t>www.capgemini.com</a:t>
            </a:r>
            <a:endParaRPr lang="en-US" sz="1400" b="0" strike="noStrike" spc="-1">
              <a:latin typeface="Arial"/>
            </a:endParaRPr>
          </a:p>
        </p:txBody>
      </p:sp>
      <p:pic>
        <p:nvPicPr>
          <p:cNvPr id="448" name="Picture 2" descr="D:\My Work\Template\Icons\Social Media\LinkedIN.png"/>
          <p:cNvPicPr/>
          <p:nvPr/>
        </p:nvPicPr>
        <p:blipFill>
          <a:blip r:embed="rId15"/>
          <a:stretch/>
        </p:blipFill>
        <p:spPr>
          <a:xfrm>
            <a:off x="798480" y="3979080"/>
            <a:ext cx="332640" cy="332640"/>
          </a:xfrm>
          <a:prstGeom prst="rect">
            <a:avLst/>
          </a:prstGeom>
          <a:ln w="0">
            <a:noFill/>
          </a:ln>
        </p:spPr>
      </p:pic>
      <p:pic>
        <p:nvPicPr>
          <p:cNvPr id="449" name="Picture 4" descr="D:\My Work\Template\Icons\Social Media\SlideShare.png"/>
          <p:cNvPicPr/>
          <p:nvPr/>
        </p:nvPicPr>
        <p:blipFill>
          <a:blip r:embed="rId16"/>
          <a:stretch/>
        </p:blipFill>
        <p:spPr>
          <a:xfrm>
            <a:off x="1181880" y="3979080"/>
            <a:ext cx="332640" cy="332640"/>
          </a:xfrm>
          <a:prstGeom prst="rect">
            <a:avLst/>
          </a:prstGeom>
          <a:ln w="0">
            <a:noFill/>
          </a:ln>
        </p:spPr>
      </p:pic>
      <p:pic>
        <p:nvPicPr>
          <p:cNvPr id="450" name="Picture 5" descr="D:\My Work\Template\Icons\Social Media\Twitter.png"/>
          <p:cNvPicPr/>
          <p:nvPr/>
        </p:nvPicPr>
        <p:blipFill>
          <a:blip r:embed="rId17"/>
          <a:stretch/>
        </p:blipFill>
        <p:spPr>
          <a:xfrm>
            <a:off x="1565280" y="3979080"/>
            <a:ext cx="332640" cy="332640"/>
          </a:xfrm>
          <a:prstGeom prst="rect">
            <a:avLst/>
          </a:prstGeom>
          <a:ln w="0">
            <a:noFill/>
          </a:ln>
        </p:spPr>
      </p:pic>
      <p:pic>
        <p:nvPicPr>
          <p:cNvPr id="451" name="Picture 6" descr="D:\My Work\Template\Icons\Social Media\YouTube.png"/>
          <p:cNvPicPr/>
          <p:nvPr/>
        </p:nvPicPr>
        <p:blipFill>
          <a:blip r:embed="rId18"/>
          <a:stretch/>
        </p:blipFill>
        <p:spPr>
          <a:xfrm>
            <a:off x="1948680" y="3979080"/>
            <a:ext cx="332640" cy="332640"/>
          </a:xfrm>
          <a:prstGeom prst="rect">
            <a:avLst/>
          </a:prstGeom>
          <a:ln w="0">
            <a:noFill/>
          </a:ln>
        </p:spPr>
      </p:pic>
      <p:pic>
        <p:nvPicPr>
          <p:cNvPr id="452" name="Picture 7" descr="D:\My Work\Template\Icons\Social Media\Facebook.png"/>
          <p:cNvPicPr/>
          <p:nvPr/>
        </p:nvPicPr>
        <p:blipFill>
          <a:blip r:embed="rId19"/>
          <a:stretch/>
        </p:blipFill>
        <p:spPr>
          <a:xfrm>
            <a:off x="415080" y="3979080"/>
            <a:ext cx="332640" cy="332640"/>
          </a:xfrm>
          <a:prstGeom prst="rect">
            <a:avLst/>
          </a:prstGeom>
          <a:ln w="0">
            <a:noFill/>
          </a:ln>
        </p:spPr>
      </p:pic>
      <p:sp>
        <p:nvSpPr>
          <p:cNvPr id="453" name="CustomShape 31"/>
          <p:cNvSpPr/>
          <p:nvPr/>
        </p:nvSpPr>
        <p:spPr>
          <a:xfrm>
            <a:off x="415080" y="5646600"/>
            <a:ext cx="4197960" cy="56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ea typeface="DejaVu Sans"/>
              </a:rPr>
              <a:t>This message contains information that may be privileged or confidential and is the property of the Capgemini Group.</a:t>
            </a:r>
            <a:br/>
            <a:r>
              <a:rPr lang="en-US" sz="800" b="0" strike="noStrike" spc="-1">
                <a:solidFill>
                  <a:srgbClr val="FFFFFF"/>
                </a:solidFill>
                <a:latin typeface="Arial"/>
                <a:ea typeface="DejaVu Sans"/>
              </a:rPr>
              <a:t>Copyright © 2017 Capgemini. All rights reserved.</a:t>
            </a:r>
            <a:endParaRPr lang="en-US" sz="800" b="0" strike="noStrike" spc="-1">
              <a:latin typeface="Arial"/>
            </a:endParaRPr>
          </a:p>
          <a:p>
            <a:pPr>
              <a:lnSpc>
                <a:spcPct val="100000"/>
              </a:lnSpc>
              <a:spcAft>
                <a:spcPts val="601"/>
              </a:spcAft>
              <a:tabLst>
                <a:tab pos="0" algn="l"/>
              </a:tabLst>
            </a:pPr>
            <a:r>
              <a:rPr lang="en-US" sz="800" b="0" strike="noStrike" spc="-1">
                <a:solidFill>
                  <a:srgbClr val="FFFFFF"/>
                </a:solidFill>
                <a:latin typeface="Arial"/>
                <a:ea typeface="DejaVu Sans"/>
              </a:rPr>
              <a:t>Rightshore</a:t>
            </a:r>
            <a:r>
              <a:rPr lang="en-US" sz="800" b="0" strike="noStrike" spc="-1" baseline="30000">
                <a:solidFill>
                  <a:srgbClr val="FFFFFF"/>
                </a:solidFill>
                <a:latin typeface="Arial"/>
                <a:ea typeface="DejaVu Sans"/>
              </a:rPr>
              <a:t>®</a:t>
            </a:r>
            <a:r>
              <a:rPr lang="en-US" sz="800" b="0" strike="noStrike" spc="-1">
                <a:solidFill>
                  <a:srgbClr val="FFFFFF"/>
                </a:solidFill>
                <a:latin typeface="Arial"/>
                <a:ea typeface="DejaVu Sans"/>
              </a:rPr>
              <a:t> is a trademark belonging to Capgemini.</a:t>
            </a:r>
            <a:endParaRPr lang="en-US" sz="800" b="0" strike="noStrike" spc="-1">
              <a:latin typeface="Arial"/>
            </a:endParaRPr>
          </a:p>
        </p:txBody>
      </p:sp>
      <p:sp>
        <p:nvSpPr>
          <p:cNvPr id="454" name="CustomShape 32"/>
          <p:cNvSpPr/>
          <p:nvPr/>
        </p:nvSpPr>
        <p:spPr>
          <a:xfrm>
            <a:off x="6536160" y="5934960"/>
            <a:ext cx="5218920" cy="274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ea typeface="DejaVu Sans"/>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55" name="CustomShape 33"/>
          <p:cNvSpPr/>
          <p:nvPr/>
        </p:nvSpPr>
        <p:spPr>
          <a:xfrm>
            <a:off x="7489800" y="3812040"/>
            <a:ext cx="233532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6" name="CustomShape 34"/>
          <p:cNvSpPr/>
          <p:nvPr/>
        </p:nvSpPr>
        <p:spPr>
          <a:xfrm>
            <a:off x="10730880" y="3812040"/>
            <a:ext cx="70416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7" name="CustomShape 35"/>
          <p:cNvSpPr/>
          <p:nvPr/>
        </p:nvSpPr>
        <p:spPr>
          <a:xfrm>
            <a:off x="6532200" y="4445640"/>
            <a:ext cx="1851120" cy="18288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58" name="Picture 28"/>
          <p:cNvPicPr/>
          <p:nvPr/>
        </p:nvPicPr>
        <p:blipFill>
          <a:blip r:embed="rId20"/>
          <a:stretch/>
        </p:blipFill>
        <p:spPr>
          <a:xfrm>
            <a:off x="407520" y="4434120"/>
            <a:ext cx="2559600" cy="200160"/>
          </a:xfrm>
          <a:prstGeom prst="rect">
            <a:avLst/>
          </a:prstGeom>
          <a:ln w="0">
            <a:noFill/>
          </a:ln>
        </p:spPr>
      </p:pic>
      <p:sp>
        <p:nvSpPr>
          <p:cNvPr id="459" name="PlaceHolder 3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60"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3.xml"/><Relationship Id="rId5" Type="http://schemas.openxmlformats.org/officeDocument/2006/relationships/image" Target="../media/image2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6522840" y="1845000"/>
            <a:ext cx="5260320" cy="1181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rmAutofit/>
          </a:bodyPr>
          <a:lstStyle/>
          <a:p>
            <a:pPr algn="r">
              <a:lnSpc>
                <a:spcPts val="2999"/>
              </a:lnSpc>
              <a:spcAft>
                <a:spcPts val="601"/>
              </a:spcAft>
              <a:tabLst>
                <a:tab pos="0" algn="l"/>
              </a:tabLst>
            </a:pPr>
            <a:r>
              <a:rPr lang="en-US" sz="2600" b="0" strike="noStrike" spc="-1">
                <a:solidFill>
                  <a:srgbClr val="12ABDB"/>
                </a:solidFill>
                <a:latin typeface="Verdana"/>
              </a:rPr>
              <a:t>Fresh  Grads – Group Project</a:t>
            </a:r>
            <a:endParaRPr lang="en-US" sz="2600" b="0" strike="noStrike" spc="-1">
              <a:latin typeface="Arial"/>
            </a:endParaRPr>
          </a:p>
          <a:p>
            <a:pPr algn="r">
              <a:lnSpc>
                <a:spcPts val="2999"/>
              </a:lnSpc>
              <a:spcAft>
                <a:spcPts val="601"/>
              </a:spcAft>
              <a:tabLst>
                <a:tab pos="0" algn="l"/>
              </a:tabLst>
            </a:pPr>
            <a:r>
              <a:rPr lang="en-US" sz="2600" b="0" strike="noStrike" spc="-1">
                <a:solidFill>
                  <a:srgbClr val="12ABDB"/>
                </a:solidFill>
                <a:latin typeface="Verdana"/>
              </a:rPr>
              <a:t>Online Sports Shopee System</a:t>
            </a:r>
            <a:endParaRPr lang="en-US" sz="2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407880" y="1028880"/>
            <a:ext cx="6695280" cy="541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ts val="2001"/>
              </a:lnSpc>
              <a:spcAft>
                <a:spcPts val="1800"/>
              </a:spcAft>
              <a:tabLst>
                <a:tab pos="0" algn="l"/>
              </a:tabLst>
            </a:pPr>
            <a:r>
              <a:rPr lang="en-US" sz="1600" b="0" strike="noStrike" spc="-1">
                <a:solidFill>
                  <a:srgbClr val="FFFFFF"/>
                </a:solidFill>
                <a:latin typeface="Verdana"/>
              </a:rPr>
              <a:t>To Create an Online Sports Shoppe application </a:t>
            </a:r>
            <a:r>
              <a:rPr lang="en-IN" sz="1600" b="0" strike="noStrike" spc="-1">
                <a:solidFill>
                  <a:srgbClr val="FFFFFF"/>
                </a:solidFill>
                <a:latin typeface="Verdana"/>
              </a:rPr>
              <a:t>which provides below functionalities:</a:t>
            </a:r>
            <a:endParaRPr lang="en-US" sz="1600" b="0" strike="noStrike" spc="-1">
              <a:latin typeface="Arial"/>
            </a:endParaRPr>
          </a:p>
          <a:p>
            <a:pPr>
              <a:lnSpc>
                <a:spcPts val="2001"/>
              </a:lnSpc>
              <a:spcAft>
                <a:spcPts val="1800"/>
              </a:spcAft>
              <a:tabLst>
                <a:tab pos="0" algn="l"/>
              </a:tabLst>
            </a:pPr>
            <a:r>
              <a:rPr lang="en-IN" sz="1600" b="0" strike="noStrike" spc="-1">
                <a:solidFill>
                  <a:srgbClr val="FFFFFF"/>
                </a:solidFill>
                <a:latin typeface="Verdana"/>
              </a:rPr>
              <a:t>Create and maintain customer information.</a:t>
            </a:r>
            <a:endParaRPr lang="en-US" sz="1600" b="0" strike="noStrike" spc="-1">
              <a:latin typeface="Arial"/>
            </a:endParaRPr>
          </a:p>
          <a:p>
            <a:pPr>
              <a:lnSpc>
                <a:spcPts val="2001"/>
              </a:lnSpc>
              <a:spcAft>
                <a:spcPts val="1800"/>
              </a:spcAft>
              <a:tabLst>
                <a:tab pos="0" algn="l"/>
              </a:tabLst>
            </a:pPr>
            <a:r>
              <a:rPr lang="en-IN" sz="1600" b="0" strike="noStrike" spc="-1">
                <a:solidFill>
                  <a:srgbClr val="FFFFFF"/>
                </a:solidFill>
                <a:latin typeface="Verdana"/>
              </a:rPr>
              <a:t>Create and maintain products information.</a:t>
            </a:r>
            <a:endParaRPr lang="en-US" sz="1600" b="0" strike="noStrike" spc="-1">
              <a:latin typeface="Arial"/>
            </a:endParaRPr>
          </a:p>
          <a:p>
            <a:pPr>
              <a:lnSpc>
                <a:spcPts val="2001"/>
              </a:lnSpc>
              <a:spcAft>
                <a:spcPts val="1800"/>
              </a:spcAft>
              <a:tabLst>
                <a:tab pos="0" algn="l"/>
              </a:tabLst>
            </a:pPr>
            <a:r>
              <a:rPr lang="en-IN" sz="1600" b="0" strike="noStrike" spc="-1">
                <a:solidFill>
                  <a:srgbClr val="FFFFFF"/>
                </a:solidFill>
                <a:latin typeface="Verdana"/>
              </a:rPr>
              <a:t>Customers can able to add and delete products to cart.</a:t>
            </a:r>
            <a:endParaRPr lang="en-US" sz="1600" b="0" strike="noStrike" spc="-1">
              <a:latin typeface="Arial"/>
            </a:endParaRPr>
          </a:p>
          <a:p>
            <a:pPr>
              <a:lnSpc>
                <a:spcPts val="2001"/>
              </a:lnSpc>
              <a:spcAft>
                <a:spcPts val="1800"/>
              </a:spcAft>
              <a:tabLst>
                <a:tab pos="0" algn="l"/>
              </a:tabLst>
            </a:pPr>
            <a:r>
              <a:rPr lang="en-IN" sz="1600" b="0" strike="noStrike" spc="-1">
                <a:solidFill>
                  <a:srgbClr val="FFFFFF"/>
                </a:solidFill>
                <a:latin typeface="Verdana"/>
              </a:rPr>
              <a:t>Customers can able to view cart items.</a:t>
            </a:r>
            <a:endParaRPr lang="en-US" sz="1600" b="0" strike="noStrike" spc="-1">
              <a:latin typeface="Arial"/>
            </a:endParaRPr>
          </a:p>
          <a:p>
            <a:pPr>
              <a:lnSpc>
                <a:spcPts val="2001"/>
              </a:lnSpc>
              <a:spcAft>
                <a:spcPts val="1800"/>
              </a:spcAft>
              <a:tabLst>
                <a:tab pos="0" algn="l"/>
              </a:tabLst>
            </a:pPr>
            <a:r>
              <a:rPr lang="en-IN" sz="1600" b="0" strike="noStrike" spc="-1">
                <a:solidFill>
                  <a:srgbClr val="FFFFFF"/>
                </a:solidFill>
                <a:latin typeface="Verdana"/>
              </a:rPr>
              <a:t>Customers can able to see saved card details for payment.</a:t>
            </a:r>
            <a:endParaRPr lang="en-US" sz="1600" b="0" strike="noStrike" spc="-1">
              <a:latin typeface="Arial"/>
            </a:endParaRPr>
          </a:p>
          <a:p>
            <a:pPr>
              <a:lnSpc>
                <a:spcPts val="2001"/>
              </a:lnSpc>
              <a:spcAft>
                <a:spcPts val="1800"/>
              </a:spcAft>
              <a:tabLst>
                <a:tab pos="0" algn="l"/>
              </a:tabLst>
            </a:pPr>
            <a:r>
              <a:rPr lang="en-IN" sz="1600" b="0" strike="noStrike" spc="-1">
                <a:solidFill>
                  <a:srgbClr val="FFFFFF"/>
                </a:solidFill>
                <a:latin typeface="Verdana"/>
              </a:rPr>
              <a:t>Customers can able to see all orders.</a:t>
            </a:r>
            <a:endParaRPr lang="en-US" sz="1600" b="0" strike="noStrike" spc="-1">
              <a:latin typeface="Arial"/>
            </a:endParaRPr>
          </a:p>
          <a:p>
            <a:pPr>
              <a:lnSpc>
                <a:spcPts val="2001"/>
              </a:lnSpc>
              <a:spcAft>
                <a:spcPts val="1800"/>
              </a:spcAft>
              <a:tabLst>
                <a:tab pos="0" algn="l"/>
              </a:tabLst>
            </a:pPr>
            <a:endParaRPr lang="en-US" sz="1600" b="0" strike="noStrike" spc="-1">
              <a:latin typeface="Arial"/>
            </a:endParaRPr>
          </a:p>
          <a:p>
            <a:pPr>
              <a:lnSpc>
                <a:spcPts val="2001"/>
              </a:lnSpc>
              <a:spcAft>
                <a:spcPts val="1800"/>
              </a:spcAft>
              <a:tabLst>
                <a:tab pos="0" algn="l"/>
              </a:tabLst>
            </a:pPr>
            <a:endParaRPr lang="en-US" sz="1600" b="0" strike="noStrike" spc="-1">
              <a:latin typeface="Arial"/>
            </a:endParaRPr>
          </a:p>
          <a:p>
            <a:pPr>
              <a:lnSpc>
                <a:spcPts val="2001"/>
              </a:lnSpc>
              <a:spcAft>
                <a:spcPts val="1800"/>
              </a:spcAft>
              <a:tabLst>
                <a:tab pos="0" algn="l"/>
              </a:tabLst>
            </a:pPr>
            <a:endParaRPr lang="en-US" sz="1600" b="0" strike="noStrike" spc="-1">
              <a:latin typeface="Arial"/>
            </a:endParaRPr>
          </a:p>
        </p:txBody>
      </p:sp>
      <p:sp>
        <p:nvSpPr>
          <p:cNvPr id="499" name="CustomShape 2"/>
          <p:cNvSpPr/>
          <p:nvPr/>
        </p:nvSpPr>
        <p:spPr>
          <a:xfrm>
            <a:off x="407880" y="217080"/>
            <a:ext cx="10044000" cy="653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0" name="Picture Placeholder 3"/>
          <p:cNvPicPr/>
          <p:nvPr/>
        </p:nvPicPr>
        <p:blipFill>
          <a:blip r:embed="rId2"/>
          <a:stretch/>
        </p:blipFill>
        <p:spPr>
          <a:xfrm>
            <a:off x="4943880" y="-1800"/>
            <a:ext cx="7247520" cy="6858720"/>
          </a:xfrm>
          <a:prstGeom prst="rect">
            <a:avLst/>
          </a:prstGeom>
          <a:ln w="0">
            <a:noFill/>
          </a:ln>
        </p:spPr>
      </p:pic>
      <p:sp>
        <p:nvSpPr>
          <p:cNvPr id="501" name="CustomShape 1"/>
          <p:cNvSpPr/>
          <p:nvPr/>
        </p:nvSpPr>
        <p:spPr>
          <a:xfrm>
            <a:off x="294840" y="372600"/>
            <a:ext cx="4476960" cy="819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2999"/>
              </a:lnSpc>
              <a:spcAft>
                <a:spcPts val="601"/>
              </a:spcAft>
              <a:tabLst>
                <a:tab pos="0" algn="l"/>
              </a:tabLst>
            </a:pPr>
            <a:r>
              <a:rPr lang="en-US" sz="2600" b="0" strike="noStrike" spc="-1">
                <a:solidFill>
                  <a:srgbClr val="FFFFFF"/>
                </a:solidFill>
                <a:latin typeface="Verdana"/>
              </a:rPr>
              <a:t>Road Map</a:t>
            </a:r>
            <a:endParaRPr lang="en-US" sz="2600" b="0" strike="noStrike" spc="-1">
              <a:latin typeface="Arial"/>
            </a:endParaRPr>
          </a:p>
        </p:txBody>
      </p:sp>
      <p:sp>
        <p:nvSpPr>
          <p:cNvPr id="502" name="CustomShape 2"/>
          <p:cNvSpPr/>
          <p:nvPr/>
        </p:nvSpPr>
        <p:spPr>
          <a:xfrm>
            <a:off x="22320" y="1730880"/>
            <a:ext cx="7196760" cy="1461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Verdana"/>
                <a:ea typeface="DejaVu Sans"/>
              </a:rPr>
              <a:t>Application will be developed in following Sprints –</a:t>
            </a:r>
            <a:endParaRPr lang="en-US" sz="1800" b="0" strike="noStrike" spc="-1" dirty="0">
              <a:latin typeface="Arial"/>
            </a:endParaRPr>
          </a:p>
          <a:p>
            <a:pPr marL="720">
              <a:lnSpc>
                <a:spcPct val="100000"/>
              </a:lnSpc>
              <a:buClr>
                <a:srgbClr val="000000"/>
              </a:buClr>
            </a:pPr>
            <a:r>
              <a:rPr lang="en-US" sz="1800" b="0" strike="noStrike" spc="-1" dirty="0">
                <a:solidFill>
                  <a:srgbClr val="000000"/>
                </a:solidFill>
                <a:latin typeface="Verdana"/>
                <a:ea typeface="DejaVu Sans"/>
              </a:rPr>
              <a:t> 1.Core Java +JPA with Hibernate </a:t>
            </a:r>
            <a:endParaRPr lang="en-US" sz="1800" b="0" strike="noStrike" spc="-1" dirty="0">
              <a:latin typeface="Arial"/>
            </a:endParaRPr>
          </a:p>
          <a:p>
            <a:pPr marL="720">
              <a:lnSpc>
                <a:spcPct val="100000"/>
              </a:lnSpc>
              <a:buClr>
                <a:srgbClr val="000000"/>
              </a:buClr>
            </a:pPr>
            <a:r>
              <a:rPr lang="en-US" sz="1800" b="0" strike="noStrike" spc="-1" dirty="0">
                <a:solidFill>
                  <a:srgbClr val="000000"/>
                </a:solidFill>
                <a:latin typeface="Verdana"/>
                <a:ea typeface="DejaVu Sans"/>
              </a:rPr>
              <a:t>   Spring Boot + Rest Controller</a:t>
            </a:r>
            <a:endParaRPr lang="en-US" sz="1800" b="0" strike="noStrike" spc="-1" dirty="0">
              <a:latin typeface="Arial"/>
            </a:endParaRPr>
          </a:p>
          <a:p>
            <a:pPr marL="720">
              <a:lnSpc>
                <a:spcPct val="100000"/>
              </a:lnSpc>
              <a:buClr>
                <a:srgbClr val="000000"/>
              </a:buClr>
            </a:pPr>
            <a:r>
              <a:rPr lang="en-US" sz="1800" b="0" strike="noStrike" spc="-1">
                <a:solidFill>
                  <a:srgbClr val="000000"/>
                </a:solidFill>
                <a:latin typeface="Verdana"/>
                <a:ea typeface="DejaVu Sans"/>
              </a:rPr>
              <a:t> 2 .Angular </a:t>
            </a:r>
            <a:r>
              <a:rPr lang="en-US" sz="1800" b="0" strike="noStrike" spc="-1" dirty="0">
                <a:solidFill>
                  <a:srgbClr val="000000"/>
                </a:solidFill>
                <a:latin typeface="Verdana"/>
                <a:ea typeface="DejaVu Sans"/>
              </a:rPr>
              <a:t>for UI design (Front End) + Integration with previous Sprint</a:t>
            </a:r>
            <a:endParaRPr lang="en-US"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7712640" y="251280"/>
            <a:ext cx="3593520" cy="952560"/>
          </a:xfrm>
          <a:prstGeom prst="rect">
            <a:avLst/>
          </a:prstGeom>
          <a:noFill/>
          <a:ln w="0">
            <a:noFill/>
          </a:ln>
        </p:spPr>
        <p:style>
          <a:lnRef idx="0">
            <a:scrgbClr r="0" g="0" b="0"/>
          </a:lnRef>
          <a:fillRef idx="0">
            <a:scrgbClr r="0" g="0" b="0"/>
          </a:fillRef>
          <a:effectRef idx="0">
            <a:scrgbClr r="0" g="0" b="0"/>
          </a:effectRef>
          <a:fontRef idx="minor"/>
        </p:style>
      </p:sp>
      <p:sp>
        <p:nvSpPr>
          <p:cNvPr id="504" name="CustomShape 2"/>
          <p:cNvSpPr/>
          <p:nvPr/>
        </p:nvSpPr>
        <p:spPr>
          <a:xfrm>
            <a:off x="407880" y="404640"/>
            <a:ext cx="6983280" cy="862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rPr>
              <a:t>Plan</a:t>
            </a:r>
            <a:endParaRPr lang="en-US" sz="2600" b="0" strike="noStrike" spc="-1">
              <a:latin typeface="Arial"/>
            </a:endParaRPr>
          </a:p>
        </p:txBody>
      </p:sp>
      <p:sp>
        <p:nvSpPr>
          <p:cNvPr id="505" name="CustomShape 3"/>
          <p:cNvSpPr/>
          <p:nvPr/>
        </p:nvSpPr>
        <p:spPr>
          <a:xfrm>
            <a:off x="417600" y="1199160"/>
            <a:ext cx="5587920" cy="50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 Design </a:t>
            </a:r>
            <a:endParaRPr lang="en-US" sz="18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Generate the skeleton as per class design provided</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TDD approach</a:t>
            </a:r>
            <a:endParaRPr lang="en-US" sz="18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Identify test cases for each module</a:t>
            </a:r>
            <a:endParaRPr lang="en-US" sz="14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Write Failing Test cases</a:t>
            </a:r>
            <a:endParaRPr lang="en-US" sz="14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Convert the Test Cases in GREEN</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Implement the case study in incremental manner</a:t>
            </a:r>
            <a:endParaRPr lang="en-US" sz="1800" b="0" strike="noStrike" spc="-1">
              <a:latin typeface="Arial"/>
            </a:endParaRPr>
          </a:p>
          <a:p>
            <a:pPr>
              <a:lnSpc>
                <a:spcPts val="2200"/>
              </a:lnSpc>
              <a:spcAft>
                <a:spcPts val="601"/>
              </a:spcAft>
              <a:tabLst>
                <a:tab pos="0" algn="l"/>
              </a:tabLst>
            </a:pPr>
            <a:endParaRPr lang="en-US" sz="1800" b="0" strike="noStrike" spc="-1">
              <a:latin typeface="Arial"/>
            </a:endParaRPr>
          </a:p>
          <a:p>
            <a:pPr>
              <a:lnSpc>
                <a:spcPts val="2200"/>
              </a:lnSpc>
              <a:spcAft>
                <a:spcPts val="601"/>
              </a:spcAft>
              <a:tabLst>
                <a:tab pos="0" algn="l"/>
              </a:tabLst>
            </a:pPr>
            <a:endParaRPr lang="en-US" sz="1800" b="0" strike="noStrike" spc="-1">
              <a:latin typeface="Arial"/>
            </a:endParaRPr>
          </a:p>
          <a:p>
            <a:pPr>
              <a:lnSpc>
                <a:spcPts val="2200"/>
              </a:lnSpc>
              <a:spcAft>
                <a:spcPts val="601"/>
              </a:spcAft>
              <a:tabLst>
                <a:tab pos="0" algn="l"/>
              </a:tabLst>
            </a:pPr>
            <a:r>
              <a:rPr lang="en-US" sz="1800" b="0" strike="noStrike" spc="-1">
                <a:solidFill>
                  <a:srgbClr val="000000"/>
                </a:solidFill>
                <a:latin typeface="Verdana"/>
                <a:ea typeface="DejaVu Sans"/>
              </a:rPr>
              <a:t> </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5486400" y="3886200"/>
            <a:ext cx="2076120" cy="19612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7B3D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Verdana"/>
                <a:ea typeface="DejaVu Sans"/>
              </a:rPr>
              <a:t>Order</a:t>
            </a:r>
            <a:endParaRPr lang="en-US" sz="1800" b="0" strike="noStrike" spc="-1">
              <a:latin typeface="Arial"/>
            </a:endParaRPr>
          </a:p>
          <a:p>
            <a:pPr algn="ctr">
              <a:lnSpc>
                <a:spcPct val="100000"/>
              </a:lnSpc>
            </a:pPr>
            <a:r>
              <a:rPr lang="pt-PT" sz="1800" b="0" strike="noStrike" spc="-1">
                <a:solidFill>
                  <a:srgbClr val="FFFFFF"/>
                </a:solidFill>
                <a:latin typeface="Verdana"/>
                <a:ea typeface="DejaVu Sans"/>
              </a:rPr>
              <a:t>Module</a:t>
            </a:r>
            <a:endParaRPr lang="en-US" sz="1800" b="0" strike="noStrike" spc="-1">
              <a:latin typeface="Arial"/>
            </a:endParaRPr>
          </a:p>
        </p:txBody>
      </p:sp>
      <p:sp>
        <p:nvSpPr>
          <p:cNvPr id="507" name="CustomShape 2"/>
          <p:cNvSpPr/>
          <p:nvPr/>
        </p:nvSpPr>
        <p:spPr>
          <a:xfrm>
            <a:off x="6508440" y="1294200"/>
            <a:ext cx="2076120" cy="19612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8" name="CustomShape 3"/>
          <p:cNvSpPr/>
          <p:nvPr/>
        </p:nvSpPr>
        <p:spPr>
          <a:xfrm>
            <a:off x="3944880" y="1294200"/>
            <a:ext cx="2076120" cy="19612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ea typeface="DejaVu Sans"/>
              </a:rPr>
              <a:t> Product   Module</a:t>
            </a:r>
            <a:endParaRPr lang="en-US" sz="1800" b="0" strike="noStrike" spc="-1">
              <a:latin typeface="Arial"/>
            </a:endParaRPr>
          </a:p>
        </p:txBody>
      </p:sp>
      <p:sp>
        <p:nvSpPr>
          <p:cNvPr id="509" name="CustomShape 4"/>
          <p:cNvSpPr/>
          <p:nvPr/>
        </p:nvSpPr>
        <p:spPr>
          <a:xfrm>
            <a:off x="1370880" y="1294200"/>
            <a:ext cx="2076120" cy="19612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ea typeface="DejaVu Sans"/>
              </a:rPr>
              <a:t>User Module</a:t>
            </a:r>
            <a:endParaRPr lang="en-US" sz="1800" b="0" strike="noStrike" spc="-1">
              <a:latin typeface="Arial"/>
            </a:endParaRPr>
          </a:p>
        </p:txBody>
      </p:sp>
      <p:sp>
        <p:nvSpPr>
          <p:cNvPr id="510" name="CustomShape 5"/>
          <p:cNvSpPr/>
          <p:nvPr/>
        </p:nvSpPr>
        <p:spPr>
          <a:xfrm>
            <a:off x="9082440" y="1350000"/>
            <a:ext cx="1445040" cy="20602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511" name="Line 6"/>
          <p:cNvSpPr/>
          <p:nvPr/>
        </p:nvSpPr>
        <p:spPr>
          <a:xfrm>
            <a:off x="9082080" y="5457240"/>
            <a:ext cx="1446120" cy="0"/>
          </a:xfrm>
          <a:prstGeom prst="line">
            <a:avLst/>
          </a:prstGeom>
          <a:ln w="47625">
            <a:solidFill>
              <a:schemeClr val="bg1"/>
            </a:solidFill>
            <a:round/>
          </a:ln>
        </p:spPr>
        <p:style>
          <a:lnRef idx="1">
            <a:schemeClr val="accent1"/>
          </a:lnRef>
          <a:fillRef idx="0">
            <a:schemeClr val="accent1"/>
          </a:fillRef>
          <a:effectRef idx="0">
            <a:schemeClr val="accent1"/>
          </a:effectRef>
          <a:fontRef idx="minor"/>
        </p:style>
      </p:sp>
      <p:sp>
        <p:nvSpPr>
          <p:cNvPr id="512" name="CustomShape 7"/>
          <p:cNvSpPr/>
          <p:nvPr/>
        </p:nvSpPr>
        <p:spPr>
          <a:xfrm>
            <a:off x="1156320" y="340560"/>
            <a:ext cx="57366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Modules</a:t>
            </a:r>
            <a:endParaRPr lang="en-US" sz="1800" b="0" strike="noStrike" spc="-1">
              <a:latin typeface="Arial"/>
            </a:endParaRPr>
          </a:p>
        </p:txBody>
      </p:sp>
      <p:sp>
        <p:nvSpPr>
          <p:cNvPr id="513" name="CustomShape 8"/>
          <p:cNvSpPr/>
          <p:nvPr/>
        </p:nvSpPr>
        <p:spPr>
          <a:xfrm>
            <a:off x="6549840" y="1290240"/>
            <a:ext cx="2076120" cy="19612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ea typeface="DejaVu Sans"/>
              </a:rPr>
              <a:t>Customer</a:t>
            </a:r>
            <a:endParaRPr lang="en-US" sz="1800" b="0" strike="noStrike" spc="-1">
              <a:latin typeface="Arial"/>
            </a:endParaRPr>
          </a:p>
          <a:p>
            <a:pPr algn="ctr">
              <a:lnSpc>
                <a:spcPct val="100000"/>
              </a:lnSpc>
            </a:pPr>
            <a:r>
              <a:rPr lang="pt-PT" sz="1800" b="0" strike="noStrike" spc="-1">
                <a:solidFill>
                  <a:srgbClr val="FFFFFF"/>
                </a:solidFill>
                <a:latin typeface="Verdana"/>
                <a:ea typeface="DejaVu Sans"/>
              </a:rPr>
              <a:t>Module</a:t>
            </a:r>
            <a:endParaRPr lang="en-US" sz="1800" b="0" strike="noStrike" spc="-1">
              <a:latin typeface="Arial"/>
            </a:endParaRPr>
          </a:p>
        </p:txBody>
      </p:sp>
      <p:sp>
        <p:nvSpPr>
          <p:cNvPr id="514" name="CustomShape 9"/>
          <p:cNvSpPr/>
          <p:nvPr/>
        </p:nvSpPr>
        <p:spPr>
          <a:xfrm>
            <a:off x="2743200" y="3886200"/>
            <a:ext cx="2076120" cy="19612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Verdana"/>
                <a:ea typeface="DejaVu Sans"/>
              </a:rPr>
              <a:t>Payment</a:t>
            </a:r>
            <a:endParaRPr lang="en-US" sz="1800" b="0" strike="noStrike" spc="-1">
              <a:latin typeface="Arial"/>
            </a:endParaRPr>
          </a:p>
          <a:p>
            <a:pPr algn="ctr">
              <a:lnSpc>
                <a:spcPct val="100000"/>
              </a:lnSpc>
            </a:pPr>
            <a:r>
              <a:rPr lang="pt-PT" sz="1800" b="0" strike="noStrike" spc="-1">
                <a:solidFill>
                  <a:srgbClr val="FFFFFF"/>
                </a:solidFill>
                <a:latin typeface="Verdana"/>
                <a:ea typeface="DejaVu Sans"/>
              </a:rPr>
              <a:t>Module</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4821480" y="-3133800"/>
            <a:ext cx="8075520" cy="286200"/>
          </a:xfrm>
          <a:prstGeom prst="rect">
            <a:avLst/>
          </a:prstGeom>
          <a:noFill/>
          <a:ln w="0">
            <a:noFill/>
          </a:ln>
        </p:spPr>
        <p:style>
          <a:lnRef idx="0">
            <a:scrgbClr r="0" g="0" b="0"/>
          </a:lnRef>
          <a:fillRef idx="0">
            <a:scrgbClr r="0" g="0" b="0"/>
          </a:fillRef>
          <a:effectRef idx="0">
            <a:scrgbClr r="0" g="0" b="0"/>
          </a:effectRef>
          <a:fontRef idx="minor"/>
        </p:style>
      </p:sp>
      <p:sp>
        <p:nvSpPr>
          <p:cNvPr id="516" name="CustomShape 2"/>
          <p:cNvSpPr/>
          <p:nvPr/>
        </p:nvSpPr>
        <p:spPr>
          <a:xfrm>
            <a:off x="1113840" y="482040"/>
            <a:ext cx="1805400" cy="364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17" name="CustomShape 3"/>
          <p:cNvSpPr/>
          <p:nvPr/>
        </p:nvSpPr>
        <p:spPr>
          <a:xfrm>
            <a:off x="1105560" y="955800"/>
            <a:ext cx="6973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en-US" sz="1400" b="1" u="sng" strike="noStrike" spc="-1">
                <a:solidFill>
                  <a:srgbClr val="000000"/>
                </a:solidFill>
                <a:uFillTx/>
                <a:latin typeface="Calibri"/>
                <a:ea typeface="Calibri"/>
              </a:rPr>
              <a:t>POJO Classes:</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518" name="Picture 517"/>
          <p:cNvPicPr/>
          <p:nvPr/>
        </p:nvPicPr>
        <p:blipFill>
          <a:blip r:embed="rId2"/>
          <a:stretch/>
        </p:blipFill>
        <p:spPr>
          <a:xfrm>
            <a:off x="1143000" y="1514160"/>
            <a:ext cx="9600840" cy="42004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CustomShape 1"/>
          <p:cNvSpPr/>
          <p:nvPr/>
        </p:nvSpPr>
        <p:spPr>
          <a:xfrm>
            <a:off x="4821480" y="-3133800"/>
            <a:ext cx="8075520" cy="286200"/>
          </a:xfrm>
          <a:prstGeom prst="rect">
            <a:avLst/>
          </a:prstGeom>
          <a:noFill/>
          <a:ln w="0">
            <a:noFill/>
          </a:ln>
        </p:spPr>
        <p:style>
          <a:lnRef idx="0">
            <a:scrgbClr r="0" g="0" b="0"/>
          </a:lnRef>
          <a:fillRef idx="0">
            <a:scrgbClr r="0" g="0" b="0"/>
          </a:fillRef>
          <a:effectRef idx="0">
            <a:scrgbClr r="0" g="0" b="0"/>
          </a:effectRef>
          <a:fontRef idx="minor"/>
        </p:style>
      </p:sp>
      <p:sp>
        <p:nvSpPr>
          <p:cNvPr id="520" name="CustomShape 2"/>
          <p:cNvSpPr/>
          <p:nvPr/>
        </p:nvSpPr>
        <p:spPr>
          <a:xfrm>
            <a:off x="1113840" y="482040"/>
            <a:ext cx="1805400" cy="364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21" name="CustomShape 3"/>
          <p:cNvSpPr/>
          <p:nvPr/>
        </p:nvSpPr>
        <p:spPr>
          <a:xfrm>
            <a:off x="1105560" y="1031760"/>
            <a:ext cx="6973560" cy="36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en-US" sz="1800" b="1" u="sng" strike="noStrike" spc="-1">
                <a:solidFill>
                  <a:srgbClr val="000000"/>
                </a:solidFill>
                <a:uFillTx/>
                <a:latin typeface="Verdana"/>
                <a:ea typeface="DejaVu Sans"/>
              </a:rPr>
              <a:t>Service Interface:</a:t>
            </a:r>
            <a:endParaRPr lang="en-US" sz="1800" b="0" strike="noStrike" spc="-1">
              <a:latin typeface="Arial"/>
            </a:endParaRPr>
          </a:p>
        </p:txBody>
      </p:sp>
      <p:pic>
        <p:nvPicPr>
          <p:cNvPr id="522" name="Picture 521"/>
          <p:cNvPicPr/>
          <p:nvPr/>
        </p:nvPicPr>
        <p:blipFill>
          <a:blip r:embed="rId2"/>
          <a:stretch/>
        </p:blipFill>
        <p:spPr>
          <a:xfrm>
            <a:off x="1371600" y="1600200"/>
            <a:ext cx="8840160" cy="41144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4821480" y="-3133800"/>
            <a:ext cx="8075520" cy="286200"/>
          </a:xfrm>
          <a:prstGeom prst="rect">
            <a:avLst/>
          </a:prstGeom>
          <a:noFill/>
          <a:ln w="0">
            <a:noFill/>
          </a:ln>
        </p:spPr>
        <p:style>
          <a:lnRef idx="0">
            <a:scrgbClr r="0" g="0" b="0"/>
          </a:lnRef>
          <a:fillRef idx="0">
            <a:scrgbClr r="0" g="0" b="0"/>
          </a:fillRef>
          <a:effectRef idx="0">
            <a:scrgbClr r="0" g="0" b="0"/>
          </a:effectRef>
          <a:fontRef idx="minor"/>
        </p:style>
      </p:sp>
      <p:sp>
        <p:nvSpPr>
          <p:cNvPr id="524" name="CustomShape 2"/>
          <p:cNvSpPr/>
          <p:nvPr/>
        </p:nvSpPr>
        <p:spPr>
          <a:xfrm>
            <a:off x="1113840" y="482040"/>
            <a:ext cx="1805400" cy="364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25" name="CustomShape 3"/>
          <p:cNvSpPr/>
          <p:nvPr/>
        </p:nvSpPr>
        <p:spPr>
          <a:xfrm>
            <a:off x="1105560" y="1031760"/>
            <a:ext cx="6973560" cy="36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en-US" sz="1800" b="1" u="sng" strike="noStrike" spc="-1">
                <a:solidFill>
                  <a:srgbClr val="000000"/>
                </a:solidFill>
                <a:uFillTx/>
                <a:latin typeface="Verdana"/>
                <a:ea typeface="DejaVu Sans"/>
              </a:rPr>
              <a:t>Repository:</a:t>
            </a:r>
            <a:endParaRPr lang="en-US" sz="1800" b="0" strike="noStrike" spc="-1">
              <a:latin typeface="Arial"/>
            </a:endParaRPr>
          </a:p>
        </p:txBody>
      </p:sp>
      <p:pic>
        <p:nvPicPr>
          <p:cNvPr id="526" name="Picture 525"/>
          <p:cNvPicPr/>
          <p:nvPr/>
        </p:nvPicPr>
        <p:blipFill>
          <a:blip r:embed="rId2"/>
          <a:stretch/>
        </p:blipFill>
        <p:spPr>
          <a:xfrm>
            <a:off x="1143000" y="1397880"/>
            <a:ext cx="9829440" cy="45453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7" name="Group 1"/>
          <p:cNvGrpSpPr/>
          <p:nvPr/>
        </p:nvGrpSpPr>
        <p:grpSpPr>
          <a:xfrm>
            <a:off x="5808600" y="1700640"/>
            <a:ext cx="6532200" cy="4665600"/>
            <a:chOff x="5808600" y="1700640"/>
            <a:chExt cx="6532200" cy="4665600"/>
          </a:xfrm>
        </p:grpSpPr>
        <p:pic>
          <p:nvPicPr>
            <p:cNvPr id="528" name="Picture 9"/>
            <p:cNvPicPr/>
            <p:nvPr/>
          </p:nvPicPr>
          <p:blipFill>
            <a:blip r:embed="rId2"/>
            <a:stretch/>
          </p:blipFill>
          <p:spPr>
            <a:xfrm>
              <a:off x="5808600" y="1700640"/>
              <a:ext cx="6532200" cy="4665600"/>
            </a:xfrm>
            <a:prstGeom prst="rect">
              <a:avLst/>
            </a:prstGeom>
            <a:ln w="0">
              <a:noFill/>
            </a:ln>
          </p:spPr>
        </p:pic>
        <p:sp>
          <p:nvSpPr>
            <p:cNvPr id="529" name="CustomShape 2"/>
            <p:cNvSpPr/>
            <p:nvPr/>
          </p:nvSpPr>
          <p:spPr>
            <a:xfrm>
              <a:off x="6561000" y="2061720"/>
              <a:ext cx="4904280" cy="2735640"/>
            </a:xfrm>
            <a:prstGeom prst="rect">
              <a:avLst/>
            </a:prstGeom>
            <a:gradFill rotWithShape="0">
              <a:gsLst>
                <a:gs pos="4400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0" name="Picture Placeholder 31"/>
          <p:cNvPicPr/>
          <p:nvPr/>
        </p:nvPicPr>
        <p:blipFill>
          <a:blip r:embed="rId3"/>
          <a:srcRect t="8398" b="8398"/>
          <a:stretch/>
        </p:blipFill>
        <p:spPr>
          <a:xfrm>
            <a:off x="6553080" y="2060640"/>
            <a:ext cx="4909320" cy="2721960"/>
          </a:xfrm>
          <a:prstGeom prst="rect">
            <a:avLst/>
          </a:prstGeom>
          <a:ln w="0">
            <a:noFill/>
          </a:ln>
        </p:spPr>
      </p:pic>
      <p:sp>
        <p:nvSpPr>
          <p:cNvPr id="531" name="CustomShape 3"/>
          <p:cNvSpPr/>
          <p:nvPr/>
        </p:nvSpPr>
        <p:spPr>
          <a:xfrm>
            <a:off x="407880" y="404640"/>
            <a:ext cx="9863640" cy="862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latin typeface="Arial"/>
            </a:endParaRPr>
          </a:p>
        </p:txBody>
      </p:sp>
      <p:pic>
        <p:nvPicPr>
          <p:cNvPr id="532" name="Graphic 25"/>
          <p:cNvPicPr/>
          <p:nvPr/>
        </p:nvPicPr>
        <p:blipFill>
          <a:blip r:embed="rId4"/>
          <a:srcRect l="81836" t="-4712" b="16530"/>
          <a:stretch/>
        </p:blipFill>
        <p:spPr>
          <a:xfrm>
            <a:off x="11491560" y="164880"/>
            <a:ext cx="423720" cy="459000"/>
          </a:xfrm>
          <a:prstGeom prst="rect">
            <a:avLst/>
          </a:prstGeom>
          <a:ln w="0">
            <a:noFill/>
          </a:ln>
        </p:spPr>
      </p:pic>
      <p:pic>
        <p:nvPicPr>
          <p:cNvPr id="533" name="Graphic 30" descr="Help"/>
          <p:cNvPicPr/>
          <p:nvPr/>
        </p:nvPicPr>
        <p:blipFill>
          <a:blip r:embed="rId5"/>
          <a:stretch/>
        </p:blipFill>
        <p:spPr>
          <a:xfrm>
            <a:off x="1290960" y="2245680"/>
            <a:ext cx="3302640" cy="330264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11683</TotalTime>
  <Words>178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10</vt:i4>
      </vt:variant>
    </vt:vector>
  </HeadingPairs>
  <TitlesOfParts>
    <vt:vector size="23" baseType="lpstr">
      <vt:lpstr>Arial</vt:lpstr>
      <vt:lpstr>Calibri</vt:lpstr>
      <vt:lpstr>Symbol</vt:lpstr>
      <vt:lpstr>Verdana</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Muskaan Gulrajani</cp:lastModifiedBy>
  <cp:revision>62</cp:revision>
  <dcterms:created xsi:type="dcterms:W3CDTF">2018-05-28T05:37:39Z</dcterms:created>
  <dcterms:modified xsi:type="dcterms:W3CDTF">2021-03-04T09:25:52Z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