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58" r:id="rId13"/>
    <p:sldId id="260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86" r:id="rId23"/>
    <p:sldId id="290" r:id="rId24"/>
    <p:sldId id="289" r:id="rId25"/>
    <p:sldId id="279" r:id="rId26"/>
    <p:sldId id="288" r:id="rId27"/>
    <p:sldId id="287" r:id="rId28"/>
    <p:sldId id="280" r:id="rId29"/>
    <p:sldId id="281" r:id="rId30"/>
    <p:sldId id="282" r:id="rId31"/>
    <p:sldId id="283" r:id="rId32"/>
    <p:sldId id="28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9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9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9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9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2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8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4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3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4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05549-8D56-4ECC-A387-285E02A8331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3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World </a:t>
            </a:r>
            <a:r>
              <a:rPr lang="en-US" dirty="0"/>
              <a:t>Suicide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Project Team #7</a:t>
            </a:r>
          </a:p>
          <a:p>
            <a:r>
              <a:rPr lang="en-US" dirty="0" err="1"/>
              <a:t>Mujgan</a:t>
            </a:r>
            <a:r>
              <a:rPr lang="en-US" dirty="0"/>
              <a:t> </a:t>
            </a:r>
            <a:r>
              <a:rPr lang="en-US" dirty="0" err="1"/>
              <a:t>Guner</a:t>
            </a:r>
            <a:r>
              <a:rPr lang="en-US" dirty="0"/>
              <a:t>, Ahmed </a:t>
            </a:r>
            <a:r>
              <a:rPr lang="en-US" dirty="0" err="1"/>
              <a:t>Lotfy</a:t>
            </a:r>
            <a:r>
              <a:rPr lang="en-US" dirty="0"/>
              <a:t>, Shanker Nair</a:t>
            </a:r>
          </a:p>
          <a:p>
            <a:r>
              <a:rPr lang="en-US" dirty="0"/>
              <a:t>June 25, 2020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8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Suicide by GDP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248525" cy="463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3376" y="1825625"/>
            <a:ext cx="2630424" cy="4351338"/>
          </a:xfrm>
        </p:spPr>
        <p:txBody>
          <a:bodyPr/>
          <a:lstStyle/>
          <a:p>
            <a:r>
              <a:rPr lang="en-US" dirty="0" err="1" smtClean="0"/>
              <a:t>Gdp</a:t>
            </a:r>
            <a:r>
              <a:rPr lang="en-US" dirty="0" smtClean="0"/>
              <a:t> for </a:t>
            </a:r>
            <a:r>
              <a:rPr lang="en-US" dirty="0" err="1" smtClean="0"/>
              <a:t>eyar</a:t>
            </a:r>
            <a:r>
              <a:rPr lang="en-US" dirty="0" smtClean="0"/>
              <a:t> seems to be a string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6224397" cy="47832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616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3376" y="1825625"/>
            <a:ext cx="2630424" cy="4351338"/>
          </a:xfrm>
        </p:spPr>
        <p:txBody>
          <a:bodyPr/>
          <a:lstStyle/>
          <a:p>
            <a:r>
              <a:rPr lang="en-US" dirty="0" err="1" smtClean="0"/>
              <a:t>Gdp</a:t>
            </a:r>
            <a:r>
              <a:rPr lang="en-US" dirty="0" smtClean="0"/>
              <a:t> for year seems to be a string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" y="1825623"/>
            <a:ext cx="3984206" cy="48713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72" y="1825624"/>
            <a:ext cx="7012978" cy="48713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9845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9900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929678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Number</a:t>
            </a:r>
            <a:br>
              <a:rPr lang="en-US" dirty="0"/>
            </a:br>
            <a:r>
              <a:rPr lang="en-US" dirty="0"/>
              <a:t>(Importance of normalization)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6" y="2007484"/>
            <a:ext cx="5487650" cy="4082419"/>
          </a:xfr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679" y="2007485"/>
            <a:ext cx="5487650" cy="40824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130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857" y="2121408"/>
            <a:ext cx="8572143" cy="4306824"/>
          </a:xfr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2335" y="1993845"/>
          <a:ext cx="4837659" cy="4349382"/>
        </p:xfrm>
        <a:graphic>
          <a:graphicData uri="http://schemas.openxmlformats.org/drawingml/2006/table">
            <a:tbl>
              <a:tblPr/>
              <a:tblGrid>
                <a:gridCol w="1612553"/>
                <a:gridCol w="1612553"/>
                <a:gridCol w="1612553"/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/>
                      </a:r>
                      <a:br>
                        <a:rPr lang="en-US" sz="1200" b="1" dirty="0">
                          <a:effectLst/>
                        </a:rPr>
                      </a:br>
                      <a:r>
                        <a:rPr lang="en-US" sz="1200" b="1" dirty="0">
                          <a:effectLst/>
                        </a:rPr>
                        <a:t>generation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age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1">
                        <a:effectLst/>
                      </a:endParaRP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146"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Boomers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25-34 years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1154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35-54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3030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55-74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806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45146"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G.I. Generation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55-74 years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630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75+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2114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45146">
                <a:tc rowSpan="4"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Generation X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15-24 years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2114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25-34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2682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35-54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982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5-14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630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45146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Generation Z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5-14 years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1470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146"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Millenials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15-24 years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2528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25-34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806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5-14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2510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45146"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Silent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35-54 years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630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55-74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3206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75+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2528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077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4" y="1662176"/>
            <a:ext cx="7793736" cy="519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38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3" y="3319471"/>
            <a:ext cx="4431518" cy="3268442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3" y="213515"/>
            <a:ext cx="4431518" cy="2954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60" y="365125"/>
            <a:ext cx="5118803" cy="2926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59" y="3319471"/>
            <a:ext cx="5040806" cy="33605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6336" y="740664"/>
            <a:ext cx="2414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Suicide number has only gone by </a:t>
            </a:r>
            <a:r>
              <a:rPr lang="en-US" dirty="0" err="1"/>
              <a:t>by</a:t>
            </a:r>
            <a:r>
              <a:rPr lang="en-US" dirty="0"/>
              <a:t> 35,000 from 1985 to 2016; however population has gone up by 300 </a:t>
            </a:r>
            <a:r>
              <a:rPr lang="en-US" dirty="0" smtClean="0"/>
              <a:t>million.</a:t>
            </a:r>
          </a:p>
          <a:p>
            <a:endParaRPr lang="en-US" dirty="0"/>
          </a:p>
          <a:p>
            <a:r>
              <a:rPr lang="en-US" dirty="0" smtClean="0"/>
              <a:t>That explains why the suicide rate is going down with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03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1994186"/>
            <a:ext cx="11716916" cy="4589494"/>
          </a:xfr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052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data:image/png;base64,iVBORw0KGgoAAAANSUhEUgAAA7YAAAHwCAYAAACSZPPAAAAABHNCSVQICAgIfAhkiAAAAAlwSFlzAAALEgAACxIB0t1+/AAAADh0RVh0U29mdHdhcmUAbWF0cGxvdGxpYiB2ZXJzaW9uMy4yLjEsIGh0dHA6Ly9tYXRwbG90bGliLm9yZy+j8jraAAAgAElEQVR4nOzdd3ib5dU/8O+RvLc8YsdLjrOnHTsQwgokbMoqBUqZZZcy2sKvbykd0EHb9y0tUMoqlL1Syi4USELCDBAntrN3bMuObdmObMlDtqz794ceBcXYjmNLeiT5+7kuXdZ49DxHsizr6Nz3uUUpBSIiIiIiIqJwZdA7ACIiIiIiIqKxYGJLREREREREYY2JLREREREREYU1JrZEREREREQU1pjYEhERERERUVhjYktERERERERhjYktERFBRN4VkStGsN0mETlhiNtOEBGL34OjwyYivxORFhFp1DsWIiKiYGBiS0QUIUTkWBH5TETaRaRNRD4VkSNGcl+l1OlKqadHsN1spdSqMQc7RiJSJCJKRKL0jiXUiEgBgNsAzFJK5egdDw1Oe/1O0TsOIqJIwcSWiCgCiEgKgLcB/A1AOoA8AHcDcOoZ12iJiFHvGEZKz+R6iGObAbQqpZr9tD/SAX8XRESHh4ktEVFkmAYASqkXlVL9SqlupdT7SqlqABCRu0TkOe/GAyueIrJKRK7xuf1aEdkiInYR2SwiZdr1e0XkJO18vIg8JSL7RWQzgIOqwyKSKyL/FhGriOwRkVuGCl7bz8Mi8o6IdAI4UUTOFJH1ItIhInUicpfPXT7SftpExCEii7T9XKXFvV9E3hMR8xDH8z7+60SkQUT2ichtPrcbRORnIrJLRFpFZJmIpA+479UiUgtg5SD73ygiZ/lcjtaGBpdql4/Squs2EanyHd4tIt/3ee53i8j1PredICIWEfkfbZjxkwOOexKADwDkas/LU9r1Z2vDyG3a73qmz332avurBtA5WEIlIrNF5ANtJECTiPxcuz5WRO7TnsMG7XzsgFh/KiLN2nN8roicISLbtX393OcYd4nIv0TkOe2xbxCRaSJyh3b/OhE5xWf7XBF5U9vPThG5dsC+lonIM9q+NonIgsFeC2N4fFeKyCcD9nOgCqu9pv8uIv/RYvhCRCZrt3lfv1Xa7+miwX63h3odERHR15jYEhFFhu0A+kXkaRE5XURMo92RiFwA4C4AlwNIAXA2gNZBNv01gMna6VQAB+boiogBwFsAquCpHi8F8CMROXWYQ38PwO8BJAP4BECnFkMagDMB/EBEztW2PV77maaUSlJKfa7d9nMA3waQBeBjAC8e4uGeCGAqgFMA/ExLDAHgFgDnAlgMIBfAfgB/H3DfxQBmao99oGcAXOpz+QwA+5RSlSKSB+A/AH4HT3X9dgD/FpEsbdtmAN+C57n/PoC/ivbFgiZHu58ZwHW+B1VKLQdwOoAG7Xm5UkSmac/Dj7Tn5R0Ab4lIjM9dL4bnOU5TSrl89ykiyQCWA/iv9lxMAbBCu/lOAEcBKAVQAuBIAL8YEGscPK+BXwH4h/a8lAM4DsCvRKTYZ/uzADwLwARgPYD34PmskgfgNwAe9dn2RQAWLabvALhHRJb63H42gJfgef28CeBBDGKMj+9QLoZn5IQJwE54Xt9QSnlfvyXa7+ll7fLA3+2Qr6PDiIGIaHxQSvHEE0888RQBJ3iSrKfg+bDvgufDfLZ2210AnvPZtgiAAhClXV4F4Brt/HsAbh3iGHsBnKSd3w3gNJ/brgNg0c4vBFA74L53AHhyiP0+BeCZQzy++wD8dbD4teveBXC1z2UDgC4A5kH25b3/DJ/r/hfAE9r5LQCW+tw2EUAfgCif+xYPE2suADuAFO3yKwB+qp3/HwDPDtj+PQBXDLGv172/DwAnAOgFEDfMsU/w/h60y78EsGzA81IP4ASf3+lVw+zvYgDrh7htF4AzfC6fCmCvTxzdAIza5WTteVvos30FgHN9XqMf+Nx2FgDHIPdPA1AAoB9Ass/2fwDwlM++lvvcNgtAt58f35UAPhmwvQIwxec1/bjPbWcA2DrYtkP9bod7HfHEE0888XTwiRVbIqIIoZTaopS6UimVD2AOPB+K7xvFrgrg+UB/KLkA6nwu1/icN8MzHNbmPcFTTc0eZn+++4KILBSRD8UzlLkdwA0AMoe5vxnA/T7HawMg8FT7RnLMGu0xeff1ms++tsCTSGUPcd+DKKUaAHwK4HwRSYOnivq8z74vGPDcHAtP8gyt4r5GGxZrgych8n3cVqVUzzCPaaBc+PxulFJuLXbf52XIx4LhXw8H7RsHP4eAZ65vv3a+W/vZ5HN7N4Akn8sDb2sZ5P5J2jHalFL2Acf2fUy+HaG7AMQNNswaY3t8hzIwhqShNtQc9Ls9xOuIiIh8MLElIopASqmt8FSM5mhXdQJI8NlkuG65dfAMLz6UffAkBV6FA/axRymV5nNKVkqdMVzYAy6/AE/VuUAplQrgEXgS1cG29R7z+gHHjFdKfTbMMQfG3+Czr9MH7CtOKVU/TLwDPQ3PMNILAHzuc986eCq2vvtOVEr9UZu/+W8Af4an2p4Gz9Bh8dnvoY47UAM8yTQAQEQEnsc90scy3OvhoH3j4OcwkBoApGvDiH2PXT/E9sMZ7eM76G9KRPzRgXqw38NQryMiIvLBxJaIKAKIyAwRuU1E8rXLBfAMsVyjbVIJ4HgRKRSRVHiGBQ/lcQC3i0i5eEyRwZswLQNwh4iYtOPe7HPblwA6tEY48SJiFJE5MsLlhzTJ8FTlekTkSHjm4HpZAbgB+M7PfESLZzYAiEiqNl94OL8UkQTtPt8H4J3r+AiA33sft4hkicg5hxE74BlCXAbgVnjmSno9B+AsETlVe17itMZB+QBiAMRqj88lIqfDM/93LJYBOFNElopINDxLATkBDJfw+3obQI6I/EhrppQsIgu1214E8Avt+cmEZx7tc0PuyU+UUnXwxP8H7fmbB+BqjK6aOdrHVwVgtoiUikgcPMOfD0cTDn79DmWo1xEREflgYktEFBns8Mxr/UI8XYXXANgITxIDpdQH8CRt1fDMa3x7qB0ppf4FT5ObF7T9vg5PQ5uB7oZnaOYeAO/D0/THu49+eOZIlmq3t8CTMKcexmO6EcBvRMQOT0KxzGf/XVqMn2rDeY9SSr0G4E8AXhKRDu3xn36IY6yGp6nPCgB/Vkq9r11/PzzV4ve146+B5/kdMaVUNzzV10kAXvW5vg7AOfAMzbbCUzH8fwAM2tDaW7THuh+eZP7NwznuIHFsg6fi9zd4fg9nAThLKdU7wvvbAZys3a8RwA54mm4BngZYa+F5XW0AsE67Lhguhme+cwOA1wD8WnudH5bRPj6l1HZ4Glot1+5zUIfkEbgLwNPa6/fCYeIb9HVEREQHE6UOd0QTERFReBORIngS7mg1oAuwn4/zKwDTlFKXHnJjoiHwdUREdGhc/JuIiCgAxLPu7dUALtM7FgpffB0REY0MhyITERH5mYhcC88Q43eVUh/pHQ+FJ76OiIhGjkORiYiIiIiIKKyxYktERERERERhjYktERERERERhbWIah6VmZmpioqK9A6DiIiIiIiI/KyioqJFKZU12G0RldgWFRVh7dq1eodBREREREREfiYiNUPdxqHIREREREREFNaY2BIREREREVFYY2JLREREREREYY2JLREREREREYU1JrZEREREREQU1pjYEhERERERUVhjYktERERERERhjYktERERERERhTUmtkRERERERBTWmNgSERERERFRWGNiS0RERERERGGNiS0RERERERGFNSa2REREREREFNaY2BIREREREVFYY2JLREREREREYY2JLREREREREYU1JrZEREREREQU1pjYRqAnPtmDE/+8Cm630jsUIiIiIiKigGNiG4FWbWvGnpZO7LI69A6FiIiIiIgo4JjYRhilFKrqbACAipr9OkdDREREREQUeExsI8ze1i509LgAAGuZ2BIRERER0TjAxDbCVFs81dqC9HisY2JLRERERETjABPbCFNV1464aAMuWlCA3S2daHU49Q6JiIiIiIgooJjYRphqiw2zc1OxsDgDALCu1qZzRERERERERIHFxDaCuPrd2NjQjnn5qZibl4poo7CBFBERERERRTwmthFkR7MDPX1ulOSnIS7aiDl5qaioadM7LCIiIiIiooBiYhtBvMv8zMtPBQCUF5pQZWlHr8utZ1hEREREREQBxcQ2glRZ2pESF4WijEQAwIIiE3pdnuHJREREREREkYqJbQSpttgwLz8NBoMAAMoKTQDAZX+IiIiIiCiiMbGNED19/djWaD8wDBkAJqTEoSA9Hmv3MrElIiIiIqLIxcQ2Qmze1wGXW2FeftpB1y8wp6Oidj+UUjpFRkREREREFFhMbCOEt3FUSUHqQdeXmU2w2p2w7O/WIywiIiIiIqKAY2IbIaot7chKjkVOStxB1y8we+bZruWyP0REREREFKGY2EaIKosNJflpEJGDrp+WnYyk2ChUsIEUERERERFFKCa2EaCjpw+7rZ0oyU/9xm1Gg2B+YRobSBERERERUcRiYhsBNlo869TOK0gb9PZyswnbmuyw9/QFMywiIiIiIqKgYGIbAaq8iW3eNyu2gCexVQqo1BpMERERERERRRImthGgqs6GwvQEmBJjBr29tCANBgGHIxMRERERUURiYhsBqi02lAwxDBkAkuOiMT0nBetqmdgSEREREVHkYWIb5qx2JxraewZtHOVrgdmE9bU29LtVkCIjIiIiIiIKDia2Ya7a4pk3Oy9/6Iot4Jln63C6sK3RHoywiIiIiIiIgoaJbZirsrTDIMCcvJRhtys3mwAAFTVtwQiLiIiIiIgoaJjYhrlqiw1TJyQjISZq2O3yTfGYkByLihrOsyUiIiIiosjCxDaMKaVQVWfDvEPMrwUAEUG52YQKNpAiIiIiIqIIw8Q2jFn2d2N/V9+wHZF9lZtNqGvrRnNHT4AjIyIiIiIiCh4mtmGsSmscVXKIxlFeX8+zZdWWiMaPu97chFcqLHqHQURERAHExDaMVVvaEWM0YHpO8oi2n52bitgoA9YysSWiceRfa+vw4pe1eodBREREAcTENoxV1dkwMzcFMVEj+zXGRBlQkp/Gii0RjRtdvS509vZjg6UdTle/3uEQERFRgDCxDVP9boUN9e0oGUHjKF9lZhM2NbSjp48f8Igo8rXYewEAvf1ubGro0DkaIiIiChQmtmFql9WBrt5+zBvh/FqvBWYT+voVqi3tAYqMiCh0WB1fN8tbx9EqREREEYuJbZiqqvM0jiotOPyKLcAGUkQ0Pli1iq1BgHVc7oyIiChiMbENU9WWdiTFRqE4M+mw7peeGIPizERU1LQFKDIiotBhdTgBAAsnZaCiZj+UUjpHRERERIHAxDZMVVtsmJOXAoNBDvu+5WYTP+AR0bhgtTshApw0KxtNHU40tHMdbyIKLRvr23H1U1/Bsr9L71CIwhoT2zDkdPVjyz77iNevHajcbML+rj7sbun0c2RERKHFanciPSEGCyelA+A0DCIKLY3tPbj66a+wYmszfvn6RhYdiMaAiW0Y2rrPjt5+92E3jvJaUMR5tkQ0PrQ4nMhKjsWMnGTERxvZQIqIQkZ3bz+ue3Yt7D0uXHpUIT7cZsU7Gxr1DosobDGxDUPVFk/jqJLDbBzlVZyZhNT4aH7AI6KIZ7U7kZkUiyijASUFqWwgRUQhQSmF21+pwob6dtz/3fm466zZmJOXgrve2oSOnj69wyMKSwFLbEXknyLSLCIbfa5LF5EPRGSH9tM0xH3TROQVEdkqIltEZFGg4gxHVZZ2ZCTGIC8tflT3NxgEZYVpWMvEloginNXuqdgCnmkYmxs60N3LdbyJSF/3r9iB/1Tvw/+cNgMnz8pGlNGAP5w3D60OJ/7vv9v0Ds9valo7ObyagiaQFdunAJw24LqfAVihlJoKYIV2eTD3A/ivUmoGgBIAWwIVZDiqttgwLz8VIoffOMprQVE6djY7YOvq9WNkREShQyl1YCgyAJQVmuByqwOjXoiI9PB2dQPuW74D55fl4/rjiw9cPzc/FVccXYTnvqjB+ggYXfJGZT0W/98q/O97kZOoU2gLWGKrlPoIwMA1Zc4B8LR2/mkA5w68n4ikADgewBPafnqVUvwUoul0urCz2THq+bVeZYWeYjmH5RFRpLI7XXC63MhMigEAzNfe9yr4vkdEOqmqs+G2ZVVYYDbhnm/P+UaR4rZTpiM7OQ53vLoBff1unaIcuwZbN37x+kbERRvw8KpdWLGlSe+QaBwI9hzbbKXUPgDQfk4YZJtiAFYAT4rIehF5XEQSgxlkKNtY3w63Gv38Wq/SgjQYDcIGUkQUsax2zxq23oqtdx3vdTX8rpSIgq+xvQfXPrMWmUmxeOSycsRGGb+xTVJsFO4+Zza2Ntrx5Kd7dIhy7NxuhduWVcHtVnjzpmMxOzcFP365EnVtXM6IAisUm0dFASgD8LBSaj6ATgw9ZBkicp2IrBWRtVarNVgx6qZKG0I31optfIwRs3NTmNgSUcRq8Sa2SXEHriszm7Culut4E1Fwdff249pn1qLT6cITVy5AZlLskNueOjsHJ83Mxl8/2BGWyeA/P92Dz3e34ldnzcK07GQ8dEkZFIAbn18Hp4s9Dihwgp3YNonIRADQfjYPso0FgEUp9YV2+RV4Et1BKaUeU0otUEotyMrK8nvAoabK0o68tPhh3xBHqqzQhMo6W1gPdSEiGorV4UlsM5NjDlxXVmhCW2cvalrD78MiEYUnt1vh9n9VYWODpwPyjJyUQ97n7nNmQwT41RvhtbbttkY7/ve/23DSzGxcuKAAAGDOSMS9F5RgQ307fvv2Zp0jpEgW7MT2TQBXaOevAPDGwA2UUo0A6kRkunbVUgD8K9BUW2xjHobstaDIhJ4+N7bs6/DL/oiIQsmBocg+XwSWm7mONxEF1/0rduA/G/bhZ6fNwEmzskd0n7y0ePzk5Gn4cJsV724Mj7Vtna5+3PrSeqTER+GP5889aP7wKbNzcP3xxXhuTS1eX1+vY5QUyQK53M+LAD4HMF1ELCJyNYA/AjhZRHYAOFm7DBHJFZF3fO5+M4DnRaQaQCmAewIVZzhp6+xFXVv3mIche3k/4K3dyw94RBR5WhxOGA0CU8LXFdupE5KQHBvFxnlEFBRvVTXg/hU78J3yfFzn0wF5JK48ugizc1Nw15vhsbbtX97fjq2Ndvzp/HmDjiy8/dTpOLIoHXe8ugE7muw6REiRLpBdkS9WSk1USkUrpfKVUk8opVqVUkuVUlO1n23atg1KqTN87lupDS+ep5Q6VynFTyDAgSUq5uX7p2I7MTUeeWnx7BBKRBHJanciMykGBsPXVQODQVBamMaKLREFXFWdDbf/qwpHFJnw+/O+2QH5UKKMBvzh23PR4nDi3hBfMmfN7lY89vFuXHxkIZbOHLwqHW004G/fm4/EWCN+8Pw6dDpdQY6SIl0oNo+iIVTVtUMEmJvnn8QW8DRSqdjLRipEFHk8ie03qwZlhSZsb7LDHgYVECIKT94OyFnJsXjk0sE7II/EvPw0XL6oCM+sqUFlXWh2dO/o6cNty6pgTk/AL86cOey22SlxuP+787Hb6sAdr27g50/yKya2YaTaYsPkrCQkx0X7bZ8LzCY0dvSgob3Hb/skIgoFVofzwFI/vsrNJriV58tCIiJ/O6gD8hVHIGOMDT9vO2UaJiTH4o5XN8AVgg0/73pjExo7evDXi0qRGBt1yO2PmZKJn5w8DW9WNeC5L2qDECGNF0xsw4RSClWWdr8NQ/ZiIxUiilQt9t6DGkd5lRamQQScZ0tEfud2K9z2r0psbGjHAxfPx/Sc5DHvMzkuGnefPRtb9nXgyU/3jj1IP/pP9T68ur4ePzxxCuYXmkZ8vxtPmIITpmfht29tRlWIVqIp/DCxDRP72nvQ4nCixE+No7xm5CQjIcaIir1tft0vEZGe3G6FFocTmYNUbFPiojFtQjK/0CMiv7tvxQ68s6ERd5w+Y8i5pqPhWdt2Av7ywXZY9ofGcmVNHT248/UNKMlPxc1LphzWfQ0GwV8vLEVWcixufH4dbF29AYqSxhMmtmHC342jvKKMBpQWpLGBFBFFFFt3H1xuNWjFFvD0F1hXux9uN+d3EZF/vFnVgAdW7MAF5fm49rjD64B8KCKCu8+ZAxHg129s0n1uqndt3p6+fvz1olJEGw8/pTAlxuDvl5Sh2d6Dnyyr4vsxjRkT2zBRZWlHlEEwc+KhF/U+XOVmE7bss7M7HRFFjBaHtobtIBVbACgrTIO9x4VdVkcwwyKiCFVZZ8P/0zog/24UHZBHwru27YqtzXhvk75r2z67pgYf72jBnWfOQnFW0qj3U1qQhl9+axZWbm3Gw6t3+TFCGo+Y2IaJqjobZkxMRlz06LrqDafcbEK/W3GOAxFFDKvdk9gO1hUZYH8BIvKffe3duM4PHZBH4sqjizBrYgp+/eYm3Tq772y24553tuDE6Vm4dGHhmPd32VFmnFWSi3vf34bPdrX4IUIar5jYhgG3W2GDpd3v82u9vJP9+QGPiCKFN7EdqmI7KTMRpoRoNpAiojHp6nX5tQPyoUQZDbjn23PRbHfi3ve3B/RYg+l1ufGjlyuREGPEn74zzy+VaRHBH749F0WZibjlxUo0d3ClDhodJrZhYE9rJ+xOV8AS29T4aEzLTsJaJrZEFCEONRRZRFBWaOIXekQ0at55ppsaOvzWAXkkSgvScPlRZjz9+d6gj7Z7YMUObKzvwB++PQ8TkuP8tt+k2Cg8cmk5Op0u3PTi+pBc1ohCHxPbMHCgcVSBfxtH+So3p7ORChFFDKvdiRijASlxQ6+pWGY2YZe1k904iWhU7lu+He9saMTPT5/p1w7II3HbqdODvrZtRU0bHlq1ExeU5+O0OTl+3/+07GT8/rw5+HJPG/6sQzWawh8T2zBQVdeO+Ggjpoxhcv6hlJtNsPe4sKOZjVSIKPxZ7U5kJccOO0yuTJuGsb6W/QWI6PC8WdWAB1Z6krxrjpsU9OOnxEXjrrNmY/O+Djz12d6AH8/hdOHHL1chzxSPX589O2DH+XZZPr63sBCPrN6FDzY3Bew4FJmY2IaBKosNc/JSEDWKVuojtYCNVIgogliHWMPWV0lBKowG4TxbIjos3g7IRxalB6wD8kicNicHS2d41ratt3UH9Fi/fWszLPu78JcLS5EUO/RIGH/41bdmYU5eCm5bVona1tBYs5fCAxPbENfX78bmho6Aza/1MmckICMxBmtr2gJ6HCKiYLDanUOuYeuVEBOFmROT+YUeEY3YvvZuXKt1QH740rKAdkA+FM/atrOhFPDrNzYGbG3b9zY14uW1dbhh8WQcUZQekGP4ios24uFLygEAN75QgZ6+/oAfkyIDE9sQt63RDqfLjXkFgU1sRQRlZhPW8QMeEUWAFocTWckxh9yurNCEqjobG5UQ0SF5OyB39/YHpQPySOSbEvDjk6di+ZZmvLfJ/0N3m+09uOPVDZidm4IfnTTN7/sfSkF6Au69sBQb6zvwm7c3B+24FN6Y2Ia4aks7AKAkP3CNo7wWmE3Y29p1oJsoEVE4cvW70drZe8iKLeDpL9DZ249tTfYgREZE4crtVrhtmbcDcmnQOiCPxPePmYSZE1Nwl5/XtlVK4Wf/3oBOpwv3XVSKmKjgpg0nz8rGDYsn44UvavHaektQj03hiYltiKu22JCWEI3C9ISAH6uc82yJKAK0dfVCqaGX+vHlbSDF0SpENJz7lm/HuxsbcecZM7FkRnA7IB9KtNGAe86bgyZ7j1/Xtn3hy1qs3NqMn50+A1Oz9Unkbz9lGo6clI6fv7oR2/kFJB0CE9sQV2Vpx9y81KA0JpiTl4oYo4Ef8IgorFntnlEnmSOo2Oab4pGVHIt17IxMREN4o7IeD6zciQsX5OPqY4PfAXkk5heacJm2tq13mcix2G114Hdvb8FxUzNxxaKiMe9vtKKMBjx48Xwkxkbhhucq4HC6dIuFQh8T2xDW3duP7U32gDeO8oqLNmJOXgrWMrElojDmTWxHUrEVEZQXmjhShYgGtb52P/7fK9WeDsjnztWtA/JI3H7qdGQlxeLnr41tbVtXvxs/XlaFmCgD/u87JTAY9H3ME1Li8MDFpdjb0ok7Xt0QsCZZFP6Y2IawTQ3t6HcrlAS4cZSvcrMJGyztcLrYgY6IwlOLoxfAyBJbACgzp6G2retAQkxEBAANtm5c92wFslM8HZCDPcf0cKXERePXZ83GxvoOPP15zaj38+CHO1FVZ8Pvz5uDnNQ4P0Y4ekdPzsRtp0zHW1UNeHbN6B8bRbbQ/gsd56qC2DjKq9ycjt5+NzbWdwTtmERE/nQ4Q5GBr/sLcD1bIvIKxQ7II3HG3BycOD0L976/DQ2jWNt2fe1+/G3lTpxbmotvzcsNQISj94PFk7FkxgT89u3NqKzj9BH6Jia2IazaYkNOShwmpATv27KvG0hxPVsiCk9WuxMJMUYkxkaNaPvZuamINgoTWyI64MlP9x7ogDxNp8ZJoyEi+M05c+BWCr9+c9Nh3ber14WfLKtCdnIs7j5nToAiHD2DQfCXC0swITkOP3x+HfZ39uodEoUYJrYhrNrSjnlBrNYCnqF75owEzjcjorDlWcN25NUVT3+BVDbOIyIAQE9fP578dA8WT8sKuQ7II1GQnoAfnzQNH2xuwnubGkd8v9//Zwv2tnbi3gtLkRofHcAIRy8tIQYPX1oGq92JHy+rhNvN+bb0NSa2Iaq9qw97WjqDOr/Wy9tIhZPziSgcWe3OEQ9D9iorNKHa0o5e1+gbrlD46ep1odneo3cYFGJeXVePFkcvrl9crHcoo3bVsZMwIycZv35j04g6Ca/c2oTnv6jFNcdOwqLJGUGIcPTm5afhl2fNwqptVjy8epfe4VAIYWIboqrrPXMHgl2xBYAyswktjl7UtnUF/dhERGNldTiRdZiJbbnZBKfLjc372F9gPPnxy5U4/b6P0cklREjT71b4x8e7MS8/FYuKQzvBG0600YB7vj0XTfYe/FfNgV0AACAASURBVOUQa9u2Opz46SsbMCMnGbefOj1IEY7NpQsLcU5pLu59fxs+29midzgUIpjYhqhqrXHUvLzgV2wXFHnn2XJYHhGFn8Mdigx4KrYA3/fGk00N7XhvUxNaO3vxHLuskuaDzY3Y09KJ64+fHNJL+4xEWaEJlywsxFOf7cEG7XPlQEop3PHqBnR09+GvF5UiNsoY5ChHR0Rwz3lzUZyVhFteWo+mDo68ICa2IauqzoZJmYlITQj+HIepE5KRHBvF9WyJKOw4Xf2wdfUddmKbkxqHvLR4NpAaRx5cuRPJsVE4osiEf3y8G929XOZuvFNK4eHVu1GYnoDT5uToHY5f/L9TZyAjKRZ3vFY96Nq2/1prwfubm3D7qdMwc2KKDhGOXmJsFB6+pAydzn7c9MI69I1h7V6KDExsQ5QejaO8jAbBfLOJjVSIKOy0amvYHu4cW8AzDYPve+PD9iY73t3YiCuPKcJPT5uBFkcvXviyVu+wSGdf7mlDVZ0N1x5fDKMhvKu1Xqnx0fj1WbOwsb4DzwxY27a2tQt3v7UJRxWn45pjw3M+8dTsZPzx/Ln4au9+/Pm9bXqHQzpjYhuCmjp60NjRg3n5wR+G7FVeaMK2Jjvau/t0i4GI6HB517A93IotAJQVpmFfe8+o1n6k8PLgyp1IjDHiqmMm4YiidCwqzsAjq3ehp49V2/Hs0Y92IyMxBheU5+sdil+dOXciThiwtm2/W+EnyyphEMG9F5bCEMaJ/Dmlebj0qEI8+tFu3PrSeqzc2sTq7TjFxDYEVWmLTpfoVLEFPPNslQIXwCaisNLiGH1i613Hm8ORI9suqwNvVzfg0kVmmBJjAAC3LJ0Kq92Jl7+q0zk60su2RjtWbm3GFUcXIS46POaZjpSI4LfnzEG/UrhLW9v2kdW7sLZmP35z7mzkpcXrHOHY/fJbs3DFIjNWbbPiqqfW4sjfL8edr23AF7tbuSTQOMLENgRVW9phNAhm5+qX2JYUpMEgQMXeNt1iICI6XN6KbWZSzGHfd+bEFMRFG7Cuhl/oRbK/f7gTMVEGXHvc10MvjypOxxFFJjyyehecLlZtx6PHPtqN+GgjLjvKrHcoAVGQnoBbl07D+5ubcN/y7fjrB9tx5ryJOLc0T+/Q/CI2yoi7z5mDr+48CU9csQDHTc3Cq+vqcdFja3DMn1binne2YGN9O5eyjHBRegdA31RlsWFadjLiY/T7xjApNgozclJQwcoFEYWRrxPbw6/YRhsNmJefxve9CFbb2oU3Khtw5dFFB71GRAS3LJ2Ky574Eq9UWHDJwshMbmhw+9q78WZVPS5Z+HUVPxJdc9wkvL6+Hvct34HslFj8/tw5Yd/5eaCYKAOWzszG0pnZ6Op14YPNTXirqgH//GQPHvtoN4qzEnF2SS7OLslFcVaS3uGSn7FiG2KUUthQ367rMGSvBUUmVNbaBu2iR0QUilocTqTERY16KGFZoQmbG9o51zJCPbRqJ4wGwfXHf7NRzrFTMlFakIaHPtzF+XnjzJOf7oVbAVcfO0nvUAIq2mjAH8+fi3xTPP5yYSnSEiI3iQeAhJgonFOah8evOAJf3XkS7jlvLiYkx+L+FTuw5N7VOOtvn+Dxj3ejsZ1LBUUKJrYhpratC7auPl0bR3mVm03o7O3H1ka73qEQEY2I1eFE5ijm13qVm03o6/d8wUiRxbK/C69UWPDdIwowISXuG7eLCG5dOhX1tm68tq5ehwhJD+3dfXjhi1p8a95EFKQn6B1OwM0vNOHjn56IY6Zk6h1KUJkSY/C9hYV46bpF+PxnS/GLM2cCAH73ny1Y9McV+O5jn+OFL2ph6+rVOVIaCya2IaZKW0Bbr6V+fLGRChGFG6vdiaxRDEP2ml/o+VKRy/5EnkdW74IIcMPiyUNuc8L0LMzNS8WDH+7kaKVx4oUvauFwunDdIFX8SBVpw48PV05qHK45rhhv3XwsVt62GLcunYpmuxM/f20Djvj9clz91Fd4o7IeXb0uvUOlw8TENsRU1dkQG2XA9JxkvUNBXlo8slNisXYvP+ARUXhocfSOqiOyV2ZSLIoyElDBxDaiNLb3YNlXFnynvAC5w3SAFRHcvGQKatu68GZVQxAjJD04Xf3456d7cNzUTF0bdpJ+irOS8KOTpmHFTxbj7ZuPxfePmYRNDR249aVKlP92OW55cT2Wb25Cr0u/L7rY8Grk2DwqxFRbbJidm4Joo/7fOYgIys0mfsAjorBhtTtH1TjKV1mhCR/tsEIpNe4rG5HikdW70K8Ubjxh6Gqt18mzsjFzYgoeXLkT55TmwRjG63vS8F5fXw+r3Ym/XliqdyikMxHBnLxUzMlLxc9Om4Gv9rbhjaoGvLNhH96sakBqfDTOmJuDs0vycOSk9BG/L7j63bD3uDwnZ9/X53v6vv7pdA16vUO7ztHrgikhBuaMBJjTE1CYkYiijASYMxJQmJ6IzKQY/q/SMLENIa5+NzbWd+CiIwr0DuWAcnM63tnQiMb2HuSkfnNOEhFRqOju7YfD6RpTxRYAyswmvLq+HnVt3SjMiPw5d5Gu2d6DF7+sxbfn541oDqWI4JYlU/CD59fh7eoGnBMhy6HQwdxuhUc/2o3ZuSk4ZkqG3uFQCDEYBAuLM7CwOAN3nTUbn+y04s3KBrxR2YAXv6xDdkoszpg7EWnxMV8nolrS2tHjgqPn6wS2ewSNCGOiDEiJi0JyXDSS46KQHBeFzKTEA5eTYqPQ4nCiprULX+3djzeqGuBbxE2MMaIwIxHmdE+ya85I1JLeBOSmxY+rL+eY2IaQnVYHuvv6UVIQOsNhvPNsK2r248x5E3WOhohoaC0Oz1I/Y05sC7X3vdo2JrYR4PGP96Cv340fnjhlxPc5dXYOpmUn4cGVO3HWvFwYxtEHw/Fi+ZYm7LZ24oGL57PaRUOKiTJgyYxsLJnhWT5o+ZZmvFnZgOfW1KCvXyE+2nggGU2Oi0ZKXBTy0+IPJKS+yar39gMJq3Z9bNThdfF3uvph2d+N2tYu7G3tRE1rF2rburCj2Y6VW5vR69MfINooKDAloFCr9nqTXnNGAvJNCaNeQSBUMbENIdV13sZR+ndE9pqdm4K4aAMTWyIKec12/yS203OSkRhjxLoaG86bn++P0EgnrQ4nnv28BmeX5KIoM3HE9zMYBDctmYpbXlyP/25qxBlz+f8v0jz60W7km+JxxpwcvUOhMJEQE3VgDVynqx9GEUTpMHUwNsqIyVlJmDzIOrz9boXGjh7UtHZqiW8Xats8ye/avfvhcH7dEEsEmJgSpyW9iTBnen7OyUuBOWPk75ehhIltCKmy2JAcG4VJIfRiijYaMC8/DRU1bXqHQkQ0LKs3sR3jHFujQTC/kP0FIsETn+xBj6sfNy0ZebXW68y5E3Hf8u14YMUOnDY7h1XbCLJ2bxsqavbj7rNn65KYUPg73CprsBgNgry0eOSlxePoAS0FlFJo6+xFTVvXgWpvbWsXatq6sGJr84FRT9cdX4yfnzFTh+jHjoltCKmy2DCvIDXk/nmWm034x0e70d3bj/iY0PxDJiKy+mkoMgCUFabhwQ93otPpQmIs/1WGI1tXL575vAZnzJ2IKRMOf6UBo0Fw04lT8JNlVVi+pQmnzGZlL1I8sno3TAnRuGABR2TQ+CEiyEiKRUZS7IEpN74cThdqW7uQHBe+//P4NVWI6Onrx9Z99pAahuy1wGyCy61QZbHpHQoR0ZBa7E6IAOmJMWPeV5nZBLfyLMFG4enJT/fC4XTh5lFUa73OLsmFOSMBD6zcwSU3IsTOZjuWb2nC5YuKkBATvh/gifwtKTYKs3JTRtRkL1QxsQ0RW/Z1wOVWKMkPncZRXgcaqXBYHhGFMKvDCVNCjF+WS5tf4HnfW1fL971w1NHTh39+ugenzMrGjJyUUe8nymjAD0+Ygo31HfhwW7MfIyS9PPbRbsRFG3D5IrPeoRCRnzGxDRHVltBrHOVlSozB5KxErGNiS0QhzGp3jnl+rVdqQjSmTkjiF3ph6pnP9sLe48ItS6eOeV/nleUhLy0eD6zYyaptmGvq6MFr6+tx4YICZPjpvYKIQgcT2xBRZbEhMykWE0N0rdhyswkVtfvhdvOfOhGFphaH0y/za73KCk1YX2fj+16YcThdePyTPVgyYwLm5I19FFS00YAfnjgFlXU2fLyjxQ8Rkl7++eke9LsVrjm2WO9QiCgAmNiGiKo6G0ryU0N2LbVyswm2rj7sbunUOxQiokFZ7U5kJo19fq0X3/fC03NramDr6hvT3NqBzi/Pw8TUODywgnNtw1VHTx9eWFOLM+ZO5PrURBGKiW0IsPd4PjiVFITeMGSvcnM6AHDZHyIKSUopz1Bkf1ZszZ73ZE7DCB/dvf14/OPdOG5qJuYP0vVztGKjjPjBCZOxtmY/Pt/d6rf9UvC8+EUt7E4Xrj9+8qE3JqKwxMQ2BGyob4dSwLwQbBzlVZyZiLSEaM43I6KQ5HC64HS5/ZrYFmcmITU+mg2kwsgLX9aixdHrl7m1A124oAATkmPxwIodft83BVavy41/froHx0zJwNwQ/qxFRGPDxDYEhHLjKC+DQVBeaGJiS0QhyWr3rGGb6ceGMAaDYH5hGt/3wkRPXz8eXb0LRxWn44iidL/vPy7aiOsXT8aa3W34cg9HL4WTNyrr0dThZLWWKMIxsQ0B1RYbCtLj/bL2YiCVmU3YZe3E/s5evUMhIjqIN7H1Z8UWAMoLTdjR7EB7d59f90v+t2xtHZrtTtyyxP/VWq/vHVmIzKQY/G0lq7bhwu1WeOyj3Zg5MQXHTc3UOxwiCiAmtiGgqq49pKu1XuVmrutIRKGpxeH5ws3via32vree73shrdflxiOrdmGB2YRFkzMCdpz4GCOuPa4YH+9o4f/CMPHhtmbsaHbghsXFIdugk4j8g4mtzlocTtTbulEaBoltSX4aogyCtRyWR0QhxmrvAQC/rWPrVVKQBoMA62ptft0v+de/11nQ0N6Dm5dODXjyculRZpgSovE3zrUNC4+u3o28tHicMXei3qEQUYAxsdVZtcXzYSmUG0d5xccYMTs3hfPNiCjkWB1OGA0CU4J/p3QkxkZhRk4KOyOHsL5+N/7+4U6U5Kfi+CAMNU2MjcI1xxXjw23WA//DKTRV1OzHl3vbcPWxkxBt5EdeokjHv3KdVdW1wyDwyyLywVBuTkdVnQ29LrfeoRARHWC1O5GRGAODwf/VujJzGirrbOh3c/3SUPT6+npY9nfjliBUa70uX2RGanw0HlixMyjHo9F57KNdSI2PxkVHFOgdChEFQcASWxH5p4g0i8hGn+vSReQDEdmh/RxykTkRMYrIehF5O1AxhoJqiw1TJiQhMTZK71BGpNxsgtPlxuZ9HXqHQkR0QIuj1+/za73KzSY4nC5sb7IHZP80eq5+Nx5atQuzc1OwZMaEoB03OS4aVx0zCcu3NGFTQ3vQjksjt8vqwPubm3D5InPYfMYiorEJZMX2KQCnDbjuZwBWKKWmAlihXR7KrQC2BCa00KCUQrUlPBpHeS0o8nwXweHIRBRKrHanX5f68VVWyMZ5oert6n3Y09KJm5dMCXpjoCuPKUJybBQeXMmqbSh6/OPdiDYacMXRRXqHQkRBErDEVin1EYCBC72dA+Bp7fzTAM4d7L4ikg/gTACPByq+UFBv60ZrZy9KwmB+rVd2Shzy0uJRUcM1/IgodFjtzoBVbAvTE5CZFMMv9EKM263w4Ic7MT07GafMygn68VPjo3HlMUV4d2MjtjWymh9Kmu09+HdFPS4ozw/YF15EFHqCPcc2Wym1DwC0n0ONG7oPwE8BRPREzqo6z/ClkoLwqdgCnmF5FTX7oRTnmxGR/txuhdbOwCW2IoL5hSY2kAox725sxM5mB25aMiUgc6tH4qpjJiExxogHP2TVNpQ89ele9LnduPa4Yr1DIaIgCrnmUSLyLQDNSqmKEW5/nYisFZG1Vqs1wNH5V7XFhhijATNyUvQO5bAsKDKhqcMJy/5uvUMhIkJ7dx/6+lVAKzPlZhP2tnah1eEM2DFo5Nxuhb+t3IHirERdl3ExJcbgskVFeLu6ATubHbrFQV9zOF14dk0NTp+Tg6LMRL3DIaIgCnZi2yQiEwFA+9k8yDbHADhbRPYCeAnAEhF5bqgdKqUeU0otUEotyMrKCkTMAVNlsWHmxGTERIXc9wvD4nwzIgolVi3ZDFTFFvB93+PyLqHggy1N2Npox00nToFRp2qt1zXHTUJclBEPsWobEl76shb2HheuP36y3qEQUZAFO6N6E8AV2vkrALwxcAOl1B1KqXylVBGA7wJYqZS6NHghBofbrbCxviOsGkd5zchJRmKMkfPNiCgktNi1xDaAFdt5+amIMgi/0AsBSnmqteaMBJxdkqt3OMhMisWlRxXi9cp67G3p1Ducca3X5cYTn+zBUcXpYTfNi4jGLpDL/bwI4HMA00XEIiJXA/gjgJNFZAeAk7XLEJFcEXknULGEot0tDjicLswLo8ZRXlFGA0oL07B2Lz/gEZH+vq7YxgTsGHHRRszOS+UXeiFg1TYrNtZ34IcnTEGUMTRGPF17fDGijQb8nVVbXb1V1YB97T24fjGrtUTjUSC7Il+slJqolIrWKrBPKKValVJLlVJTtZ9t2rYNSqkzBtnHKqXUtwIVo54qw7RxlFd5oQlbGzvgcLr0DoWIxjnrgYptXECPU1aYhmqLDX39Ed3XMKQppXD/ih3IS4vHeWV5eodzwITkOFx8ZCFeW1+PurYuvcMZl5RSePSjXZienYwTpoXX1DQi8o/Q+KpzHKq22JAYY8TkrCS9QxmV8qJ0uBVQyflmRKQzq8OJGKMBKfFRAT1OudmEnj43tuzrCOhxaGif7GxBZZ0NPzhhMqJDpFrrdcPiyTCI4KFVu/QOZVxatc2K7U0OXL+4OOhrGhNRaAit/wrjSJWlHXPyUnVvejFa8wvTIAIOyyMi3XnXsA30h9kDDaT4vqebv63YiZyUOFywIF/vUL4hJzUOFx6Rj1cq6lBv46oBwfbI6l3ITY3DWSEw75qI9MHEVge9Lje2NHSE7TBkAEiJi8b07GSsrWnTOxQiGuesdicykwI3v9YrNy0eE1PjUMGRKrpYs7sVX+5tww2LixEbZdQ7nEH94IQpAIBHV7NqG0yVdTZ8sacNVx07KeQq+UQUPPzr18G2Rjt6+91h2TjKV5nZhMpaG/rdSu9QiGgc81Zsg6Gs0MSKrU4eWLEDmUmx+O6RhXqHMqS8tHicX5aPl76qQ1NHj97hjBuPfbQLKXFRIf3aIKLAY2KrgyqL59v+kjBc6sdXeaEJdqcLO5rteodCRONYi6M3eImt2YR6Wzca25m0BFNFTRs+29WKGxYXIy46NKu1XjeeMAX9boVHV+/WO5RxYW9LJ97d2IjLFpmRFBvYefZEFNqY2Oqgqs6G9MQY5Jvi9Q5lTBYUeeabcdkfItJLv1uhrdOJzACuYeurrNDzhSTXsw2uB1bsRHpiDL63MPQrcoUZCThvfh6e/6IGzXZ+ARJo//h4N6KNBlxxdJHeoRCRzpjY6qDa0o55+alh37WvMD0BmUkxHJZHRLpp7XTCrRC0iu3s3FTERBn4vhdElXU2rN5uxTXHTUJCTHhU5H544hT09bvx+Md79A4lolntTvyrwoLzy/IxITmwy30RUehjYhtkXb2eobvzwnwYMgCICMrNJqzlBzwi0kmLvRcAkBWkim1MlAHz8lJRwYpt0Dy4cgfSEqJx+aIivUMZsUmZiTi7JBfPfl6DVodT73Ai1jOf70VfvxvXHjdJ71CIKAQwsQ2yjfUdcCugJMwbR3kdUZSO2rYuLkhPRLqwaklDZpAqtoBnPdtN9R3o6esP2jHHq4317Vi+pRlXHTMp7OZP3rRkCnpc/XjiE1ZtA6HT6cIzn9fglFnZKM5K0jscIgoBTGyDrFprHBUJFVsAOGlmNgDgg81NOkdCROOR1e5JbINVsQWA+YUm9Pa7samhPWjHHK8eXLkTybFRYTl/csqEZJwxdyKe/mwvbF29eocTcV7+qg7t3X24fvFkvUMhohDBxDbIKutsyE2NC9p8sEArykzE1AlJTGyJSBctWsU2mO+pZWatgVQN17MNpG2Ndvx3UyOuPKYIqfHReoczKjcvmYLO3n7889O9eocSUfr63Xjikz04sigdZYUmvcMhohDBxDbIqi3tKCmIjGqt18mzsvHl3jZ+I01EQWe1O5EQY0RiEIepTkiOQ2F6AirYXyCgHvxwJxJjjLjqmPCdPzkjJwWnzs7Gk5/uQXt3n97hRIz/VO9Dva0b1y8u1jsUIgohTGyDaH9nL2rbuiJmGLLXybOy0e9WWLm1We9QiGicsdqDt9SPr7LCNFTU7odSKujHHg92NjvwdnUDLltUBFNijN7hjMnNS6bC3uPC05/t1TuUiKCUwiOrd2HqhCScOH2C3uEQUQhhYhtE1fWe+ViR0jjKqyQ/DROSYzkcmYiCrsXh1GVqR7nZBKvdCcv+7qAfezx46MOdiI0y4JoI6HY7Jy8VJ82cgCc+2QOH06V3OGHvox0t2Npox3XHF8NgCO9lE4nIv5jYBlF1nWc+1pwIS2wNBsHSmdlYvd3KLqFEFFRWuzOojaO85mvz+tZx2R+/q2ntxBtVDbh0oVmXanwg3LxkKtq7+1i19YNHV+9CdkoszinN0zsUIgoxTGyDqMrSjuKsRKTEhWcTjOGcMisbXb39+HxXq96hENE4YnU4kZkc/KGqM3KSkRBjxDrOs/Urh9OFO1/bCKNBcN3xkTN/sqQgDYunZeH/3tuGJfeuwk+WVeLZNTXYWN8OV79b7/DCRmWdDZ/tasXVx05CTBQ/whLRwcJrUbgwppRClcWG46Zk6h1KQCyanIGEGCPe39yEE2dwzgsRBV6vyw1bVx+ykuKCfuwoowEl+Z55tuQfta1duOaZr7DL2onfnTsHE1KC/3sNpL9eVIoXv6zF+lobPtpuxavr6gEAcdEGzMtLw/xCz6m0wISc1Mh67P7Q63Ljjlc3IDMpFhcfWah3OEQUgpjYBkljRw+sdifmRdgwZK+4aCMWT8vC8i1N+L17Due9EFHAtXYGf6kfX+VmEx5evQtdvS4kxPDf6Vh8vqsVNz5fAbcCnv7+kTh2auR9CZyeGIMfnjgFgOfLbsv+bqyvs2F97X6sr7XhyU/34tGPPNXbialxWpKbhvmFJszJTUV8jFHP8HX3t5U7sGVfB/5x+QIkR+DINyIauyH/E4tIvlLKMsRtZyml3gpcWJGnqs7TOGpehC314+uU2dl4d2Mjqiy2A/PPiIgCxWr3JLaZSfp0zS0zp6HfrVBV145FkzN0iSESPLumBne/uQnmjAQ8fsURmJSZqHdIASciKEhPQEF6As4uyQUAOF392NzQgfW1NlTW2bC+bj/e2dAIAIgyCGZMTMb8AtOBhHdSZiJExseXyJV1Njy0ahe+U56Pk2dl6x0OEYWo4b5iXiEipyql9vpeKSJXAbgTABPbw1BtsSHKIJg1MUXvUALmxOkTYDQIPtjcxMSWiALOm9jqVbGdX/B1Aykmtoevr9+Nu9/ahOfW1OLE6Vm4/+L5EdmDYqRio4yYX2g66P9ni8OJylpPkru+1obX1tfj2TU1AIC0hGhPRbfAhNLCNJTmpyE1IfKev56+fty2rBLZybH41Vmz9A6HiELYcIntjwF8ICJnKKV2AICI3AHgewAWByO4SJJnisd58/MQFx25Q4nSEmJwZFE6PtjchJ+eNkPvcIgowrU49E1sTYkxKM5KZAOpUdjf2Ysbn1+Hz3e34vrji/HT02bAyCks35CZFIuTZmXjJK1K2e9W2NnsQKWW6K6vtWH19u3wLqc8OSsRpVpV99gpmSiKgOr3n9/bhl3WTjx39cJx/cUHER3akImtUuodEXECeFdEzgVwDYAjAByvlOJ/8cN0yUIzLllo1juMgDt5VjZ+8/Zm7G3pjIh/qEQUur4eiqzfkjDlhSYs39IEpdS4GRY6Vtub7Lj66a/Q1O7EvReU4PzyfL1DChtGg2B6TjKm5yTjoiM8DZTsPX3YYGnX5uvasHp7M/69zoIYowHLbliE0jCeAvXF7lY88ekeXHaUOSLnXRORfw3bK10ptQLAlQBWASgGsJRJLQ3HO/flg81NOkdCRJHOanciOS5K15Ew5WYT9nf1YU9Lp24xhJPlm5tw3t8/RU+fGy9dfxSTWj9IjovG0VMy8cMTp+DxKxbgqztPwsrbFmNCSix+8FzFgZEN4abT6cLtr1ShMD0BPzudo8CI6NCGTGxFxC4iHQDeBZACYCmAZp/rib6hID0BM3KSmdgSUcC1OHp1G4bsVWb2zrO16RpHqFNK4eFVu3Dts2tRnJWEN286BmXsxRAQIoLirCQ8cmk52jp7cdML68Jyrdx73tkCy/5u/PmCEiTGsus4ER3akImtUipZKZWi/YxRSiX6XI7cDkg0ZqfMysbamja0dfbqHQoRRTCr3YksHYchA8CUrCQkx0WhgvNsh9TT148fv1yJP/13K741LxfLrl+EianxeocV8ebkpeKe8+Zize42/Om/W/UO57Cs3m7F81/U4rrjinFEUbre4RBRmBh2KDIAiEi2iJSJyHwRYY91OqSTZ+XArYAVW1i1JaLAsTqcyNS5YmswCOYXmrC+lontYJo6enDRo5/j9coG3H7KNDzw3dJxvx5rMJ1fno/LF5nxj4/34O3qBr3DGZH27j78zyvVmDohCT8+eZre4RBRGBluKPJ8EVkDz/za/wXwfwBWi8gaESkLUnwUhubkpWBiahyHIxNRQLWEQMUW8DSQ2tZkR0dPn96hhJSqOhvOfvAT7Gx24LHLynHTkqlssKWDX5w5C+VmE376SjW2N9n1DueQ7n5rE6wOJ/5yYWlEryRBRP43XMX2SQC3KqVm05+1ngAAIABJREFUKqVO0k4zAPxIu41oUCKCk2Zm46MdVnT39usdDhFFoO7eftidLt3n2AJAmTkNSgGVnGd7wBuV9bjg0c8RbTTg3zcejVNm5+gd0rgVE2XAQ5eUISEmCtc/WxHSX8C8t6kRr66rx00nTsHc/FS9wyGiMDNcYpuolPpi4JVKqTUAuI4LDevkWdno6XPjk50teodCRBHowBq2IVCxLS1IgwiwjsOR4XYr/Om/W3HrS5WYX5CGN286FjNy2JZDb9kpcXjokjLUtXXhJy9Xwe1Weof0Da0OJ+58bQNm56bgpiVT9A6HiMLQcIntuyLyHxG5SESO1k4Xich/APw3WAFSeDqqOAPJsVH4YHOj3qEQUQRq1tawDYWKbXJcNKZnJ4/7BlL2nj5c9+xaPLxqF763sBDPXr0Q6YkxeodFmiMnpePOM2di+ZYm/P3DnXqHcxClFH7x+kZ0dLvwlwtLEW08ZAsYIqJvGLJ/ulLqFhE5HcA5APIACAALgL8rpd4JUnwUpmKiDDhhxgSs2NKMfreC0cB5VUTkPwcqtiGQ2AKeZX/eqmyA261gGIfvd7WtXbjmma+wy9qJ354zG5ctKtI7JBrElUcXoarOhr8s3465+ak4YfoEvUMCALxZ1YB3NzbiZ6fPwPScZL3DIaIwNexXYkqpd5VSNyilzlJKfUs7z6SWRuTkWdlo7exlt1Ai8jurVrHNDIGhyABQVmiC3enCjmaH3qEE3We7WnD23z9Bs92JZ686kkltCBMR/OHb8zA9Oxm3vlSJ2tYuvUNCU0cPfvn6RpQVpuHa44r1DoeIwthwXZGjROR6EXlXRKpFpEo7f4OIRAczSApPJ0zPQrRR2B2ZiPzOm9hmJIXGUNdyswnA+Jtn++yaGlz+xJfISorFGz88BkdPydQ7JDqE+BgjHr2sHEop3PBcha5NHpVS+J9/V6O33417Lyzl6C4iGpPhKrbPAigFcDeAMwCcqZ0vAfBc4EOjcJcSF42jijOY2BKR37U4nEhPjAmZuXhFGQlIT4wZN/Ns+/rduPO1Dfjl6xuxeFoWXr3xaJgz2FcyXJgzEnH/xfOxpbEDd762AUrp00zq5a/qsGqbFXecPhOTMvn6IaKxGe4TQZlS6gdKqTVKKYt2WqOU+gGA+cEKkMLbybOysbulEzvH4fA8Igocq935/9m77/Cqy/v/4693NpmMDEICyIZIAjKcuMWq2FZt1bpx72rt0o7vt/3aqr+2rrqtA1e11lm31IG4GULCUmSIYZ4AIQNysu7fHzmxFElySHLyOeP5uK5zJedzPud8XlzXIcn73Pf9vpUdJqO1UssUzwmDesfEiO2W2nqd9eAneuKTNbrk0GG6/+xJykhhIlekOXxUrq4+cqSe+2ytHv3oqx6//tdbtuv6l5fowGH9dNb+g3v8+gCiT3uF7VYzO9nMvjnHzOLM7FRJ0f+bG93iqDF5ksSoLYBu5avxh03jqFYTBvfRSl+tttbWex0lZD7fUK3v3/W+5q+p1G2njte1x45m+mgEu/KI4TpydK6uf3mJ5q7e0mPXbW52+vkzC2Vm+tMPS2Ky4RqA7tdeYfsjST+UtNHMvjCz5ZI2SDop8BjQoQG9e2lsQSbb/gDoVhU1/rDYw3ZnEwa1rLP97Ovo/Ox35pKNOunuD+RvaNbTFx+gE/Yp8DoSuiguznTLqeNV2KeXLn1ivjZV1fXIdR/5aLU+XrlF/3N8kQr7pPbINQFEvzYLW+fcaufcqc65HEkHSDrAOZcbOLaq5yIi0k0d01+ffV35TbMXAOgK55x81eE3YjuusLfi40xzV0dfYfvg+6t00WNzNSw3Xf+6YorGD+ztdSR0k6xeibrvrEmqqWvUZU/MV31jc0ivt8JXo5teW6YjRufq5EmFIb0WgNjSbtcNM8sKTD0+R9JZZnaqmfHbDHtkalGenJPeWsp0ZABdV+NvVF1Dc9hs9dOqV1K89h/aVzM+XK1Fa7d5HafbPDe/XNe/vETH7N1fT198gPpnpXgdCd1sVP8M/b8flmjuV1t1w6tLQ3adxqZm/eyfC5WSGK+bTiqWGVOQAXSf9rb7OVvSfEmHSUqVlCbpcEnzAo8BQRmTn6GC3r1YZwugW1TUtKxhDbcRW0m65ZTx6pOapOkPz9HXW7zfI7SrPviyQr94plQHDuun23+0j1IS472OhBD53rgBOn/KEM34cLWe/6w8JNe4f/ZKfbamUtefMFa5mXxAAqB7tTdi+2tJEwOdkf8QuF0iaZKk3/RMPEQDM9PUojy9/2WFttc3eh0HQIRrXdYQjoVtXmaKHjlvsuobm3TOw59GdCOpZRuqdMlj8zQsJ133njVRSQnhsbUSQufaY0drvyF9dd1zZVq8rntnHSzbUKVbZ36hacX5+m5Jfre+NgBI7Re2Jml3G5s1Bx4DgnZ0UZ78jc1674sKr6MAiHCthW24TUVuNTw3Qw+cM1nlW3fogkfnqq6hyetIe2z9th2a/tAcpSUn6OFzJyuT7XxiQmJ8nO48fYJ690rSJY/PU+X27vlgpr6xWdf8Y6GyeiXq+hPGMgUZQEi0V9j+UdJ8M7vHzH4VuN2rlunJf+yZeIgWk4f0VWZKAtORAXSZr7qlc2s4jti22ndIX9126njNX7NVVz31mZqad/c5cXiqqmvQ9IfmqMbfqIfPnawBvXt5HQk9KCcjWXefOUEbttXpqqcWdMt79463l2vJ+irdeFKJ+qaFz/7TAKJLe12RH1HLtONZkvyS6iW9K2mSc25GT4RD9EiMj9ORY/L09rKNamwKbcdFANGtoqZe8XGmPqnh/QfyccX5+u20Ir2xeKP+76XFci78i9v6xmZd8tg8rfDV6L6zJmpMfqbXkeCBCYP66Hff21uzvvDp9n9/0aXXWvB1pe5+d4V+MKFQU4vyuikhAHxbQnsPOue2Snqqh7Igyk0tytPzn63V3K+2av+h/byOAyBC+ar96puWpPi48J/OeN6UIVq/bYf+NnuVBvTupYsPHeZ1pDY55/TLZ0v14YrNuvnkcTpoeLbXkeCh0/cdpAVrKvXXt79UcWHvThWldQ1N+unTC5SXkaz//V5RCFICwH90qhOEmZV1dxBEv0NG5igpPo7pyAC6xFfjV06Yrq/dneuOHaPjS/J142vL9OKCtV7HadNf3vxcz3+2Vj87eqR+MJH9RWOdmen6E8aquCBL1/xjgVZV1O7xa/zljc+1wlerP/1wHOu0AYRce9v9nNTG7QeS+vdgRkSJ9OQEHTi8n2Yu2RgRU/IAhKeKGn9Yr6/dVVyc6eZTxmm/IX31s38u1Idfhl8TvSc++Up3vbNCp+07UJcfPtzrOAgTKYnxuufMCUqIN1382FzV+oPf2eCTlZv14AerdNb+gzVlBKP/AEKvvRHbf0j6nqTv7nI7XhKbj6FTphblac2W7fpiY43XUQBEKF+1P2w7IrclOSFe9589SUOy03TxY/O0bEOV15G+8dbSjfrtC4t0+KgcXf99OtbivxX2SdUdp03Ql5tq9MtnS4P6YLrW36ifPbNQg/qm6tpjR/dASgBov7AtlfQX59y5u94kVfZQPkSZo8a0rNGZuWSDx0kARCLnXMSN2LbK6pWoGefuq9TkeE1/aI7WVe7wOpIWfl2pK/7+mfYekKU7T5+ghHj2qsW3TRmRrZ9/Z7ReLl2vB99f1eH5N7y6VOVbd+gvJ49TWnK77VwAoNu09xvsakltfaR8YgiyIAbkZaZo3MDerLMF0CnbdjSooclFZGErSQN699KMc/dVrb9R0x/+VNt2NHiWZc3m7Tr/kTnql56kB6dPogBBuy45dKiOHdtfN762TB+t2NzmebO+8OmJT9bowoOHavJefXswIYBY115hWyhpt50CnHNzQxMHseDoojwtLN+mjVV1XkcBEGF81X5J4b2HbUfG5GfqvrMmalVFrS56dK78jU09nmFrbb2mP/ypGpqcZpy7r3IzWGGE9pmZ/nzyOO3VL1VX/H2+1m/79oyDbTsa9MtnSjU8N13XTB3pQUoAsay9wnawpH+a2Wwz+52Z7WcsvEE3aN0ygFFbAHuqtbDNTg/vPWw7cuDwbP3l5HH6ZNUW/eyfpWpu7rmGenUNTbrg0bkqr9yhB86ZpOG56T12bUS29OQE3XfWJPkbm3XJ4/O/9aHM719aLF+NX7ecMk4pifEepQQQq9osbJ1zNznnjpB0nKSFks6TNN/M/m5mZ5sZu2yjU0bkpmtwv1QKWwB7zFfTUtjmRvCIbavvjy/QL48ZrZcWrtNNry/rkWs2NTtd/dQCzV+zVbedOp6pothjw3PT9ZeTS7Tw60r9/qUl3xx/Y/EGPTd/rS4/fLhKCnt7mBBArOqwS4Rzrto597xz7mLn3D6S/iApR9KjIU+HqGRmmjomTx+t2KyaPdg6AAC+mYqcHh1TZy85dKjOPmCw7n9vpR7+oOOmPF31h1eW6PXFG/Tr48bouOL8kF8P0emYsfm69LBh+vsna/SPOWu0ucavXz9fpr0HZOoKtosC4JEOC1trcaaZ/U/gUI2k2c6573TwvIfMbJOZLdrpWF8zm2lmywNf++zmeQPN7B0zW2pmi83sqj39RyH8TS3KU31Ts2Z97vM6CoAI4qvxKyk+Tpm9oqPRkZnpf7+7t44uytP/vbxEr5WtD9m1Hpi9Ug9/sFrnHTREFxw8NGTXQWz42dGjNGV4tn774mJd8vg8Ve1o1M2njFNSAp21AXgjmJ8+d0s6QNJpgfvVku4K4nkzJB2zy7FrJb3lnBsh6a3A/V01Svqpc26MpP0lXW5mRUFcDxFk4uA+6puWxLY/APZIyx62SVG112p8nOmvp+2jfQb21lX/WKA5q7d0+zVeKV2vP766VMeO7a/fTBvT7a+P2NP6vs1JT9ac1Vv1k6kjNbp/ptexAMSwYArb/Zxzl0uqkyTn3FZJHXbtcM69J2nX387fl/RI4PtHJJ2wm+etd87ND3xfLWmppIIgciKCJMTH6YjRuXp72SY1NDV7HQdAhKioqY/ojshtSUmM14PnTFZh71664JG5+nJTdbe99pzVW/STpxdowqA+uvXU8YqLi54PBeCtvmlJmnHuZP38O6N00SHMAgDgrWAK2wYzi5fkJMnMciR1thLJc86tl1oKWEm57Z1sZntJ2kfSJ528HsLY1KI8VdU1as6q7h+dABCdWkZso6+wlaQ+aUl65Lx9lRhvOuehOdrUDVuifbmpRhc8MleFvXvpgbMn0akW3W5EXoYuP3y44vnABIDHgils/yrpeUm5ZvZHSe9LujGkqSSZWbqkZyVd7Zyraue8i8xsrpnN9flYrxlJDh6RreSEOL1Jd2QAQfJV+6NyxLbVwL6penj6vtq6vV7TH57TpQZ7m6rrdM5Dnyox3vTIefuqT1pkb5EEAEB7gumK/ISkX6ilmF0v6QTn3NOdvN5GM8uXpMDXTbs7ycwS1VLUPuGce66DfPc75yY55ybl5OR0Mha8kJqUoINHZGvmko1yruf2cAQQmZqanbbURndhK0nFhVm664wJ+nxjtS59fF6nlmvU+ht13ow52lJbr4emT9bAvqkhSAoAQPgIpivyY865Zc65u5xzdzrnlprZY5283r8knRP4/hxJL+7meibpQUlLnXO3dPI6iBBTi/K0tnKHlqxvc1AeACRJW2rr1ewUtVORd3b4qFzdeFKxZi+v0C+fLd2jD/8am5p1+d/na8m6Kt11xj7sKQoAiAnBTEXee+c7gfW2Ezt6kpk9KekjSaPMrNzMzpd0k6SpZrZc0tTAfZnZADN7NfDUgySdJekIM1sQuB0X9L8IEeWI0Xkyk2YyHRlAB77ZwzbKR2xbnTJpoH5y1Eg9N3+tbpn5RVDPcc7pNy8s0ruf+/SHE4p1xOi8EKcEACA8tLkRoJldJ+lXknqZWZWk1q4A9ZLu7+iFnXOntfHQkbs5d52k4wLfv7/TtRDlcjKSNWFQH81cslFXHzXS6zgAwlhFTWwVtpL04yOHa/22Hbrj7S/VPytFZ+w3uN3z73z7Sz0152tdfvgwnb7foB5KCQCA99ocsXXO3eicy5D0Z+dcpnMuI3Dr55y7rgczIspNLcrT4nVVWlu5w+soAMLYNyO2MTAVuZWZ6Q8njNXho3L02xcW6d/tzG55Zl65bp75hU7ap0A/O3pUD6YEAMB7wTSPus7M+pjZvmZ2SOutJ8IhNkwtapkq194fbADgC4zYZsfQiK3Usu/3nadP0NiCLF3x5Hx9tmbrt86Zvdyna58t1UHD++mmH5SopV0FAACxI5jmURdIek/SG5J+H/j6u9DGQiwZlpOuoTlprLMF0K6Kar96JcYrLSn29mJNS07Qg+dMVm5Gis5/ZK5WV9R+89iSdVW69PH5Gp6brnvOnKikhGDaZwAAEF2C+e13laTJkr5yzh0uaR9JbBiLbjW1KE8fr9ysbTsavI4CIEz5alq2+onV0cicjGTNOHeynHM65+FPVVHj17rKHTp3xqdKT07Qw+dOVmZKotcxAQDwRDCFbZ1zrk6SzCzZObdMEot30K2OLspTY7PTu5/vdmtjAJCv2q/s9CSvY3hqaE66Hpw+WRu21en8GXM0/eFPtd3fpBnnTVZ+Vi+v4wEA4JlgCttyM+st6QVJM83sRUnrQhsLsWb8wD7KTk9mOjKANvmq/THVEbktEwb10R2n7aOytdu0qqJW9541UaP7Z3odCwAAT7W53U8r59yJgW9/Z2bvSMqS9HpIUyHmxMeZjhqTq1dK16u+sZk1YgC+paLGr/2G9vU6Rlg4eu/+euCcSUpOiNdBw7O9jgMAgOfarR7MLM7MFrXed87Ncs79yzlXH/poiDVTi/JU7W/Uxys3ex0FQJipb2zW1u0Nyo6hrX46csToPIpaAAAC2i1snXPNkhaaGbu8I+QOGp6tXonxTEcG8C2bawN72DIVGQAA7EYw8z3zJS02s7fM7F+tt1AHQ+xJSYzXISOz9e+lG+Wc8zoOgDBSUd0yUSiHEVsAALAbHa6xVcvetUCPmFrUX28s3qhFa6tUXJjldRwAYcJXUydJymbEFgAA7EYwzaNm9UQQQJKOGJ2rOJNmLtlAYQvgG77qwFRkRmwBAMBu0HoWYaVvWpIm7dVXb7LOFsBOKmoCU5EZsQUAALtBYYuwc3RRnpZtqNbXW7Z7HQVAmPBV+5WRkqCUxHivowAAgDAUVGFrZr3MbFSowwBSy7Y/khi1BfANX7WfacgAAKBNHRa2ZvZdSQskvR64P56uyAilwf3SNDIvXTOXbPA6CoAw4avx0zgKAAC0KZgR299J2ldSpSQ55xZI2it0kYCWUds5q7eqcnu911EAhIGKaj/rawEAQJuCKWwbnXPbQp4E2MnRRf3V1Oz09rJNXkcBEAaYigwAANoTTGG7yMxOlxRvZiPM7A5JH4Y4F2JccUGW8jKTNZN1tkDMq2toUrW/kRFbAADQpmAK2ysl7S3JL+lJSVWSrg5lKCAuznTUmDzN+sKnuoYmr+MA8BB72AIAgI50WNg657Y7537tnJvsnJsU+L6uJ8Ihtk0tytP2+iZ9tGKz11EAeMhX01LYZmckeZwEAACEq4S2HjCzlyS5th53zn0vJImAgAOG9VN6coLeXLJRh4/O9ToOAI/8Z8Q2xeMkAAAgXLU3YvsXSTdLWiVph6S/BW41khaFPhpiXXJCvA4dmaN/L92o5uY2P2MBEOUqAiO2rLEFAABtabOwdc7Ncs7NkrSPc+5U59xLgdvpkqb0XETEsqlFefJV+7WwvNLrKAA80jpi2y+dqcgAAGD3gmkelWNmQ1vvmNkQSTmhiwT8x+GjchUfZ3RHBmKYr9qvPqmJSowP5lcWAACIRcH8lfATSe+a2btm9q6kd0RXZPSQrNRE7TekL4UtEMMqavxMQwYAAO1qs3lUK+fc62Y2QtLowKFlzjl/aGMB/zG1KE+/f2mJVlfUaq/sNK/jAOhhvmoKWwAA0L42R2zN7IjA15MkTZM0LHCbFjgG9IipRXmSxKgtEKN8NX5ls4ctAABoR3sjtodKelvSd3fzmJP0XEgSAbso7JOqMfmZenPJBl14yNCOnwAgajjnVFFdrxwKWwAA0I42C1vn3P8Gvp7bc3GA3ZtalKc7316uzTV+9eMPXCBm1NY3aUdDE1ORAQBAuzpsHmVmN5hZ753u9zGzP4Q2FvDfji7KU7OT3lq2yesoAHpQ61Y/TEUGAADtCaYr8rHOuW82EXXObZV0XOgiAd+294BMFfTuxTpbIMa0FraM2AIAgPYEU9jGm9k3f1GYWS9J/IWBHmVmOmpMrmYv96muocnrOAB6SEUNhS0AAOhYMIXt45LeMrPzzew8STMlPRLaWMC3HTAsW3UNzVq6vsrrKAB6CFORAQBAMILZx/ZPZlYm6UhJJul659wbIU8G7KKkMEuStGjtNu0zqI/HaQD0BF+1X3Em9U1L8joKAAAIYx0WtpLknHtN0mshzgK0Kz8rRf3SklRavs3rKAB6SEWgE3p8nHkdBQAAhLE2C1sze985N8XMqtWyb+03D0lyzrnMkKcDdmJmKi7MUtlaClsgVviq/UxDBgAAHWpvH9spga8ZPRcHaF9xQZZmL69QXUOTUhLjvY4DIMR8NX4aRwEAgA51OBXZzAbt7rhzbk33xwHaV1yQpaZmpyXrqzSBdbZA1Kuo9mtELp+vAgCA9gWzxvaVnb5PkTRE0ueS9g5JIqAdxYEGUmXl2yhsgSjnnGPEFgAABCWYrsjFO983swmSLg5ZIqAd/TNTlJ2ezDpbIAZs29Gghian7HQ6IgMAgPYFs4/tf3HOzZc0OQRZgA6ZmYoLMlVGZ2Qg6lXUtOxhy4gtAADoSDBrbK/Z6W6cpAmSfCFLBHSguLC3Zn2xXDvqm9QriQZSQLTaVE1hCwAAghPMiG3GTrdktay5/X4oQwHtKS7IUrOTlqxn1BaIZr7WwpbtfgAAQAeCWWP7+9bvzayPpErnnGvnKUBIlezUQGri4L4epwEQKj5GbAEAQJDaHLE1s/8xs9GB75PN7G1JKyRtNLOjeiogsKu8zBTlZCSrlAZSQFSrqKlXYrwpq1ei11EAAECYa28q8qlq2dZHks4JnJsj6VBJN4Q4F9CukoIsLaKwBaKar9qv7PRkmZnXUQAAQJhrr7Ct32nK8XckPemca3LOLVVw+98CITO2IEtfbqrR9vpGr6MACBH2sAUAAMFqr7D1m9lYM8uRdLikN3d6LDW0sYD2lRQGGkitq/I6CoAQqaj20zgKAAAEpb3C9ipJz0haJulW59wqSTKz4yR91gPZgDYVF7Q0kCplP1sgajFiCwAAgtXmlGLn3CeSRu/m+KuSXg1lKKAjuZkpystMZp0tEKWamp0217SssQUAAOhIMPvYAmGpuCCLzshAlNq6vV7Njq1+AABAcChsEbGKC3prha9GtX4aSAHRhj1sAQDAnmhvH9uTA1+H9FwcIHjFhZlyTlpMAykg6rQWtkxFBgAAwWhvxPa6wNdnO/PCZvaQmW0ys0U7HetrZjPNbHnga582nnuMmX1uZl+a2bWduT6i39hvGkhVepwEQHerqGHEFgAABK+9wnazmb0jaYiZ/WvXWxCvPUPSMbscu1bSW865EZLeCtz/L2YWL+kuScdKKpJ0mpkVBXE9xJjcjBT1z0yhgRQQhZiKDAAA9kSbXZElTZM0QdJjkm7e0xd2zr1nZnvtcvj7kg4LfP+IpHcl/XKXc/aV9KVzbqUkmdlTgect2dMMiH7FhTSQAqKRr9qvlMQ4pSXFex0FAABEgPa2+6mX9LGZHeic85lZRsthV9OF6+U559YHXn+9meXu5pwCSV/vdL9c0n5tvaCZXSTpIkkaNGhQF6IhEhUXZOnfSzequq5BGSmJXscB0E1a97A1M6+jAACACBBMV+Q8M/tM0iJJS8xsnpmNDWGm3f0V49o62Tl3v3NuknNuUk5OTghjIRwVF2bRQAqIQhU1fuXQOAoAAAQpmML2fknXOOcGO+cGSfpp4FhnbDSzfEkKfN20m3PKJQ3c6X6hpHWdvB6iXHGggRTrbIHo4qv20xEZAAAELZjCNs05907rHefcu5LSOnm9f0k6J/D9OZJe3M05cySNMLMhZpYk6UeB5wHfkp2erAFZKSotp7AFoomv2k/jKAAAELRgCtuVZvZbM9srcPuNpFUdPcnMnpT0kaRRZlZuZudLuknSVDNbLmlq4L7MbICZvSpJzrlGSVdIekPSUklPO+cWd+Yfh9gwtiCLEVsgijQ0NWvr9gYKWwAAELT2uiK3Ok/S7yU9F7j/nqRzO3qSc+60Nh46cjfnrpN03E73X5X0ahDZAJUUZunNJRtVVdegTBpIARFvc029JLb6AQAAweuwsHXObZX04x7IAnTK2MA628Vrq3TAsH4epwHQVa172LLGFgAABCuYqchAWGttIFW2ttLjJAC6Q0VNS2HLiC0AAAgWhS0iXr/0ZBX07qWytWz5A0SD1hFbtvsBAADB6rCwNbODgjkGeKm4IEtl5YzYAtHAx4gtAADYQ8GM2N4R5DHAM8WFWVq9ebu27WjwOgqALvJV+5WRnKCUxHivowAAgAjRZvMoMztA0oGScszsmp0eypTEXxsIK8XfNJDapgOHZ3ucBkBX+GrYwxYAAOyZ9kZskySlq6X4zdjpViXph6GPBgTvPw2k2M8WiHS+aj8dkQEAwB5pc8TWOTdL0iwzm+Gc+6oHMwF7rE9akgr79FIphS0Q8Sqq/RqTn+l1DAAAEEE63MdWUrKZ3S9pr53Pd84dEapQQGeUFGZpEYUtEPF8NX4dwlRkAACwB4IpbP8p6V5JD0hqCm0coPPGFmTp1bIN2ra9QVmpiV7HAdAJdQ1Nqq5rVHZ6ktdRAABABAmmsG10zt0T8iRAF5UU9JYkLVq3TQfRQAqISN/sYcuILQAA2APBbPfzkpldZmZ+Ohk6AAAgAElEQVT5Zta39RbyZMAeGlvQsiavtJzpyECkqmAPWwAA0AnBjNieE/j6852OOUlDuz8O0Hm9U5M0qG8q62yBCPbNiG16isdJAABAJOmwsHXODemJIEB3KC7IUunaSq9jAOgkX2DENjuDNbYAACB4HRa2Znb27o475x7t/jhA1xQXZumVsvWq3F6v3qn8YQxEmorqeklSvzSmIgMAgOAFMxV58k7fp0g6UtJ8SRS2CDvFBVmSpLK123TwiByP0wDYU76aOvVJTVRSQjAtIAAAAFoEMxX5yp3vm1mWpMdClgjogrEDKGyBSOar9is7ndFaAACwZzrzkfh2SSO6OwjQHbJSEzW4X6rK6IwMRKSKmno6IgMAgD0WzBrbl9TSBVmS4iWNkfR0KEMBXVFckKUFX9NACohEvmq/9hnU2+sYAAAgwgSzxvYvO33fKOkr51x5iPIAXVZckKWXS9dra229+qTRQAqIFM45piIDAIBO6XAqsnNulqRlkjIk9ZFUH+pQQFcUF/5nnS2AyFFb36QdDU1MRQYAAHusw8LWzE6R9KmkkyWdIukTM/thqIMBnTW2gMIWiEQV1S172OYwYgsAAPZQMFORfy1psnNukySZWY6kf0t6JpTBgM7KTEnUkOw0GkgBEcZX01LYZjNiCwAA9lAwXZHjWovagM1BPg/wzNiCLEZsgQjjY8QWAAB0UjAF6utm9oaZTTez6ZJekfRaaGMBXVNSkKW1lTu0OTACBCD8VQT+v7LGFgAA7Klgmkf9XNJ9kkokjZN0v3PuF6EOBnQF62yByOOr9ivOpL50MwcAAHuozcLWzIab2UGS5Jx7zjl3jXPuJ5I2m9mwHksIdMLYgkxJ0iIKWyBi+Kr96puWrPg48zoKAACIMO2N2N4mqXo3x7cHHgPCVkZKooZmp6mUBlJAxKio8TMNGQAAdEp7he1ezrnSXQ865+ZK2itkiYBuUlyYxYgtEEF81RS2AACgc9orbFPaeaxXdwcBultxQZbWbav7piENgPDmq/YrO531tQAAYM+1V9jOMbMLdz1oZudLmhe6SED3KKaBFBAxnHOqqKlnxBYAAHRKQjuPXS3peTM7Q/8pZCdJSpJ0YqiDAV21d0GWzKSy8m06fFSu13EAtKNqR6Pqm5rZwxYAAHRKm4Wtc26jpAPN7HBJYwOHX3HOvd0jyYAuSk9O0NDsNEZsgQjgq6mTxB62AACgc9obsZUkOefekfROD2QBul1xQZY+XrnF6xgAOrCpumUtPCO2AACgM9pbYwtEvOLC3tpQVadN1XVeRwHQjoqaekmM2AIAgM6hsEVUa20gxbY/QHjzBUZssxmxBQAAnUBhi6i294DMQAOpKq+jAGiHr9qvxHhTVq9Er6MAAIAIRGGLqJaWnKBhOekqW1vpdRQA7aio8Ss7PVlxceZ1FAAAEIEobBH1Sgqy6IwMhDlftZ/1tQAAoNMobBH1xhZkaWOVX5uqaCAFhCtftZ/1tQAAoNMobBH1SgpbGkgxaguEr4oaP1v9AACATqOwRdQrGpCpOJNKyylsgXDU1Oy0ubaeqcgAAKDTKGwR9VKTEjQ8N50RWyBMbd1er6Zmp+z0JK+jAACACEVhi5gwNtBAyjnndRQAu6ioadnDNicjxeMkAAAgUlHYIiaUFGTJV+3Xxiq/11EA7MJX3VrYMhUZAAB0DoUtYkIxDaSAsNVa2DIVGQAAdBaFLWJCUX6W4kwqK6/0OgqAXTBiCwAAuorCFjGhV1K8RuRmMGILhKGKGr9SEuOUnpzgdRQAABChKGwRM4oLaSAFhCNftV/Z6ckyM6+jAACACEVhi5hRXJClipp6baiq8zoKgJ34avxMQwYAAF1CYYuY0dpAqrSc6chAOKmorldOOoUtAADoPApbxIyi/EzFx5kWsc4WCCuM2AIAgK6isEXMSEmM14jcdEZsgTDS0NSsLbX1ymbEFgAAdAGFLWJKcUGWFtFACggbW2rrJbHVDwAA6BpPClszu8rMFpnZYjO7ejePZ5nZS2a2MHDOuV7kRPQpKczS5tp6rdtGAykgHLCHLQAA6A49Xtia2VhJF0raV9I4Sceb2YhdTrtc0hLn3DhJh0m62cySejQootLYgpYGUmVMRwbCQmthy1RkAADQFV6M2I6R9LFzbrtzrlHSLEkn7nKOk5RhLZsapkvaIqmxZ2MiGo3Jz1RCnKlsbaXXUQCopXGUJOUyYgsAALrAi8J2kaRDzKyfmaVKOk7SwF3OuVMtBfA6SWWSrnLONe/uxczsIjOba2ZzfT5fKHMjCqQkxmtEXobK1lZ5HQWAGLEFAADdo8cLW+fcUkn/T9JMSa9LWqhvj8Z+R9ICSQMkjZd0p5lltvF69zvnJjnnJuXk5IQuOKJGSUGWysoraSAFhAFftV/pyQnqlRTvdRQAABDBPGke5Zx70Dk3wTl3iFqmGS/f5ZRzJT3nWnwpaZWk0T2dE9FpbGGWtm5v0NrKHV5HAWIee9gCAIDu4FVX5NzA10GSTpL05C6nrJF0ZOCcPEmjJK3syYyIXiU0kALCRkW1XzlMQwYAAF3k1T62z5rZEkkvSbrcObfVzC4xs0sCj18v6UAzK5P0lqRfOucqPMqKKDOqf0aggRSFLeA1X41f2Rk0vQcAAF2T4MVFnXMH7+bYvTt9v07S0T0aCjEjJTFeo/pnUNgCYcBX7dfBw7O9jgEAACKcVyO2gKeKC7JUtnYbDaQAD9U1NKm6rpE1tgAAoMsobBGTiguzVLm9QeVbaSAFeKUisIcthS0AAOgqClvEpOLWBlJMRwY8wx62AACgu1DYIiaN6p+hxHhTKZ2RAc9U1NRLYsQWAAB0HYUtYlJyQksDqUWM2AKeaR2xpbAFAABdRWGLmFVc0JsGUoCHWgvbfmkUtgAAoGsobBGziguytG1Hg77eQgMpwAsVNX71Tk1UUgK/igAAQNfw1wRiVklhSwOp0rWVHicBYpOv2q8cGkcBAIBuQGGLmDUyL0NJ8XF0RgY84qvx0xEZAAB0CwpbxKykhDiNzs9QGZ2RAU/4qv00jgIAAN2CwhYxrbggiwZSgEcqaihsAQBA96CwRUwrLshSdV2jvtq83esoQEyp9Tdqe30ThS0AAOgWFLaIacWBBlKsswV6VutWP6yxBQAA3YHCFjFtZF6GkhJoIAX0tIqalsKWEVsAANAdKGwR0xLj4zQmP5MGUkAPax2xZbsfAADQHShsEfOKCzK1aO02NTfTQAroKb7AiG12RpLHSQAAQDSgsEXMKynorWp/o77aQgMpoKdUVPsVZ1K/NEZsAQBA11HYIuaNLWhpIFVaXulxEiB2+Gr86puWrPg48zoKAACIAhS2iHkj8tKVnBCnRTSQAnqMr9qv7HSmIQMAgO5BYYuY19pAqpQGUkCP8dXU0xEZAAB0GwpbQFJJYZYWr6uigRTQA5xz8lXVUdgCAIBuQ2ELqGWdbY2/Uas213odBYh6D76/Suu21WnvAVleRwEAAFGCwhZQy4itJNbZAiH2cuk6/eGVpTp2bH9NP3Avr+MAAIAoQWELSBqek66UxDjW2QIh9MnKzbrmHws1aXAf3XrqeDoiAwCAbkNhC0hKiI9TUX6myhixBUJi+cZqXfjoXBX27aW/nT1JKYnxXkcCAABRhMIWCCguyNLitdtoIAV0s41VdZr+8BwlJcTrkXP3VZ80tvkBAADdi8IWCCgu7K3a+iatrKCBFNBdavyNOvfhOdq6vV4PT5+sgX1TvY4EAACiEIUtEFBc0NJAqmxtpcdJgOjQ0NSsSx+fp883VuuuMyaouJAuyAAAIDQobIGAYTlp6pUYTwMpoBs453Tdc2WavbxCN5w4VoePyvU6EgAAiGIUtkBAQnycigZksuUP0A1u/fdyPTOvXFcdOUKnTh7kdRwAABDlKGyBnRQXZGnR2io10UAKYWBVRa0ufXyeXvhsrddR9shTn67RX99arpMnFurqo0Z4HQcAAMQACltgJ8UFWdrR0KSVvhqvoyCGOef09JyvNe2vs/XG4g26+h8L9JsXyuRvbPI6WofeWbZJv35hkQ4ZmaMbTiqWGXvVAgCA0KOwBXZSEmhuwzpbeKVye70ue2K+fvFsqcYV9tasnx+uiw8dqsc/XqNT7v1I5Vu3ex2xTaXllbrsifkalZehu8+YoMR4fsUAAICewV8dwE6G5qQrNSleZayzhQc+XFGhY26brZlLNuraY0fr8Qv208C+qbru2DG698yJWumr1fF3vK93P9/kddRv+XrLdp03Y476piVpxrmTlZ6c4HUkAAAQQyhsgZ3Ex5n2HpBJYYseVd/YrJteW6YzHvhEqUnxev6yg3TJocMUH/efabzHjO2vf105Rf0zU3TujDm67d9fqDlM1oJvra3XOQ9/qvrGZj1y3mTlZqZ4HQkAAMQYCltgF2MLsrRkXZUam5q9joIYsMJXox/c86HunbVCP5o8UC//eEqb+70OyU7T85cdpBP3KdBt/16u6TPmaEttfQ8n/m91DU264NG5Kt+yQw+cM1nDczM8zQMAAGIThS2wi5LClgZSK3y1XkdBFHPO6alP1+j4v76vr7du171nTtSNJ5UoNan9Kby9kuJ188njdMOJxfp4xWZ99473tfDryh5K/d+amp2ufmqB5n21VbeeOl77DunrSQ4AAAAKW2AXxQUto2VMR0aobK2t16WPz9e1z5VpwuDeev2qQ3TM2P5BP9/MdPp+g/TMpQdIkk6+9yM9/vFXcq7npiY753T9y0v0+uIN+s20MZpWkt9j1wYAANgVhS2wiyHZ6UpLildZuTejYIhuH35ZoWNvn623lm3Ur44brcfO20/9szq3JrWksLdevnKKDhzeT795YZGueXqhttc3dnPi3Xvw/VWa8eFqnXfQEF1w8NAeuSYAAEBbKGyBXbQ0kMpixBbdqr6xWTe+ulRnPPiJUpNbGkRddMgwxcV1bZ/XPmlJeuicybpm6ki9sGCtTrzrw5Dvw/zSwnX6wytLdVxxf/1m2piQXgsAACAYFLbAbhQXZmnxuirVN9JACl335aYanXTPB7rvvZU6bd9BeuXKgzW2YPcNojojLs704yNH6JFz99Wm6jp9784P9Pqi9d32+jv7ZOVm/fTphZq8Vx/dcsr4LhfmAAAA3YHCFtiNKcOz5W9s1pkPfqJNVXVex0GEcs7p75+s0fF3zNbarTt0/1kTdcOJxeqVFB+S6x0yMkcv//hgDctN1yWPz9cfX1mihm7s7r18Y7UufHSuBvbtpb+dPUkpiaH5dwAAAOwpCltgNw4fnatbThmn0vJKTbvjfX28crPXkRBhttbW6+LH5ulXz5dp0uC+ev3qQ3T03sE3iOqsgt699PTF++vsAwbrb7NX6Yy/dc+HMxur6jT94TlKTozXjHP3Ve/UpG5ICwAA0D0obIE2nDShUC9ePkUZyQk644FPdN+sFT3adRaR6/3lFTrm9vf0zueb9OvjxujR8/ZVXmbnGkR1RnJCvP7v+2N1+4/Gq2ztNh331659OFNd16DpD8/R1u31enj6ZA3sm9qNaQEAALqOwhZox6j+GXrxioP0nb3zdONry3TxY/O0bUeD17EQpvyNTbrh1aU688FPlJ6coBcuP0gXHjLUs3Wo3x9foBevOEiZvTr/4UxDU7Mue2K+vthYrbvPmNCta4MBAAC6C4Ut0IGMlETddfoE/fb4Ir29bJO+d+f7WrKuyutYCDNfbqrRSXd/qPvfW6kz9x+kl688WHsP8L4IHJmXoX9dMeWbD2cueXyequqC+3DGOafrnivT7OUVuvHEYh02KjfEaQEAADqHwhYIgpnp/ClD9NRF+6uuoUkn3v2Bnp77tdexEAacc3rik690/B2ztX5bnf529iT94YTQNYjqjPTkhG8+nHlr6SZ97473tXR9xx/O3Prv5XpmXrmuPmqETpk8sAeSAgAAdA6FLbAHJu3VV6/8+GBNHNxHv3imVL98plR1DU1ex4JHttTW66LH5unXzy/S5L366vWrDtbUojyvY+1W64czT160v7bXt3w48+y88jbPf+rTNfrrW8t1yqRCXXXkiB5MCgAAsOcsmprhTJo0yc2dO9frGIgBTc1Ot8z8XHe9s0J7D8jUPWdM1KB+NNSJJbOX+3TN0wu1bXuDfnnsaJ174F4Rs6err9qvK5+cr49XbtHp+w3S/xxf9F9b97yzbJMueHSupgzP1gPnTFJiPJ+BAgAA75nZPOfcpN0+RmELdN5bSzfqJ/9YICfpllPGh+1oHbrP6opazfhwtWZ8uFojctN1+4/2UdGATK9j7bHGpmb95c0vdO+sFSouyNLdZ0zQwL6pKi2v1Kn3faxhuWn6x0UHKC05weuoAAAAkihsgZD6est2XfrEPC1aW6VLDxumn04dqQRGuKLKms3b9UrZer1Stk6L1rasTT1r/8H69bQx/zXSGYneXLxBP/3nQsWZ6bpjR+svb36ulMR4PXfZgcrN6LktigAAADpCYQuEWF1Dk37/0hI9+eka7T+0r+44bYJyMpK9joUuKN+6Xa+UrtcrZetVWr5NkjR+YG8dX5KvY4vzVdC7l8cJu89Xm2t1yePztXR9lbJ6JerZSw/U8Nx0r2MBAAD8FwpboIc8M69cv3mhTJkpibrz9Anad0hfryNhD6yr3KFXy9br5dL1WvB1pSRpXGGWppXk69ix+RrYN3rXUdc1NOn+91bqsFE5Kins7XUcAACAb6GwBXrQ0vVVuvTxefp66w5de8xoXXDwEJlFRlOhWLRhW13LNOPSdZq/pqWYHVuQqWnFAzStOJ+mYAAAAGEi7ApbM7tK0oWSTNLfnHO37eacwyTdJilRUoVz7tCOXpfCFuGiqq5Bv/hnqV5fvEHH7N1ffzq5RJkpiV7HQsDGqjq9VtYyzXjO6q2SpKL8TE0ryde04nztlZ3mcUIAAADsKqwKWzMbK+kpSftKqpf0uqRLnXPLdzqnt6QPJR3jnFtjZrnOuU0dvTaFLcKJc04PzF6lm15fpoF9eumeMydqTH7kdc+NFpuq6/T6og16uXS95qzeIuek0f0zNK04X8eV5GtYDmtKAQAAwll7ha0X+ziMkfSxc267JJnZLEknSvrTTuecLuk559waSQqmqAXCjZnpwkOGatzA3rri7/N14t0f6I8nFOsHEwu9jhYzKmr8en3RBr1Sul6frNqsZieNyE3X1UeO1LSS/hqem+F1RAAAAHQDL0Zsx0h6UdIBknZIekvSXOfclTud0zoFeW9JGZJud8492sbrXSTpIkkaNGjQxK+++iq0/wCgEzZV1+nHT36mj1du0Wn7DtL/frco4reJCVdbautbitmydfpoRUsxOzQnTceXDNDxJfkamUcxCwAAEInCaiqyJJnZ+ZIul1QjaYmkHc65n+z0+J2SJkk6UlIvSR9Jmuac+6K912UqMsJZY1Ozbp75he55d4XGFmTqnjMmRnWX3Z7U1Oz03Pxy/WvhOn24YrOamp2GZKfp+JJ8TSvJ16i8DBp4AQAARLhwm4os59yDkh6UJDO7QVL5LqeUq6VhVK2kWjN7T9I4Se0WtkA4S4iP0y+PGa0Jg/romqcX6Pg73tetp47TEaPzvI4W0dZW7tBPnlqgT1dv0eB+qbr4kKGaVpKvovxMilkAAIAYEefFRc0sN/B1kKSTJD25yykvSjrYzBLMLFXSfpKW9mxKIDSmFuXp5SunqKB3L503Y67+/MYyNTVHz7ZbPenl0nU69rb3tHjdNt188ji9+7PD9ItjRmvvAVkUtQAAADHEkxFbSc+aWT9JDZIud85tNbNLJMk5d69zbqmZvS6pVFKzpAecc4s8ygp0u8H90vTcZQfqf19crLveWaEFX1fqvrMmKT3Zq/+SkaXW36jf/Wux/jmvXOMH9tbtPxqvwf3YogcAACBWebLGNlRYY4tI9PScr3Xtc6X6zt79dfcZExhp7EBpeaWuemqBVm+u1eWHDddVR41QYrwnk08AAADQg8JujS2A/zhl8kBV7qjXDa8u0z2zVuiyw4Z7HSksNTc73ffeSt385ufKyUjWkxfur/2H9vM6FgAAAMIAhS0QBi48eKjK1lbpz298rqL8TB02KtfrSGFlw7Y6XfP0An24YrOOK+6vG08sUVZqotexAAAAECaYvweEATPT//tBsUblZejHT36mrzbXeh0pbLy+aIOOuf09fbamUn/6QYnuOn0CRS0AAAD+C4UtECZSkxJ0/1mTZGa66NF5qvU3eh3JU9vrG3Xdc2W65PF5GtgnVa/8eIpOmTyQNcgAAAD4FgpbIIwM6peqO0/fR8s3VesXz5Qqmpq77YlFa7fpu3e8ryc/XaOLDx2qZy89UENz0r2OBQAAgDBFYQuEmYNH5OgXx4zWK2Xrdd97K72O06Oam50emL1SJ979garrGvX4+fvpumPHKCmBH1UAAABoG82jgDB08SFDVbZ2m/70+jIV5WfqkJE5XkcKuU1VdfrpPxdq9vIKTS3K0//7QYn6piV5HQsAAAARgGEQIAyZmf78wxKNzMvQlU9+pjWbt3sdKaTeWrpRx9w+W3NWb9EfThir+8+aSFELAACAoFHYAmEqNSlB9501UZJ00WNztb0++ppJ1TU06X9eXKTzH5mrvMwUvXTFFJ25/2AaRAEAAGCPUNgCYWxwvzT99bR99PnG6GsmtWxDlb535/t69KOvdP6UIXrh8gM1Ii/D61gAAACIQBS2QJg7dGSOfv6dUXq5dL3+Njvym0k55zTjg1X63p0faEttg2acO1m/Pb5IyQnxXkcDAABAhKJ5FBABLj10mBat3aabXlumovwsTRmR7XWkTqmo8evn/1yodz736fBROfrzyeOUnZ7sdSwAAABEOEZsgQjQ0kxqnIbnpuuKJ+fr6y2R10zq3c836ZjbZuuDFZv1u+8W6aHpkylqAQAA0C0obIEIkZacoPvPmqTmZqeLHpunHfVNXkcKir+xSf/30hJNf3iO+qQm6sXLD9L0g4bQIAoAAADdhsIWiCB7Zafp9tP20bINVbr2ufBvJrV8Y7VOuOtDPfTBKp19wGC9dOUUjcnP9DoWAAAAogxrbIEIc/ioXP3s6FH68xufq7ggSxccPNTrSN/S2NSshz5YpVtmfqHUpAQ9cPYkHVWU53UsAAAARCkKWyACXXZYSzOpG15dqqL8TB04PHyaSS1au03XPleqRWurdOToXN14UrFyM1O8jgUAAIAoxlRkIAKZmf588jgNy0nX5X8Pj2ZSO+qbdMOrS/X9uz7Qhm1+3XX6BD1wziSKWgAAAIQchS0QodKTE3T/2ZPU2Ox0scfNpN5fXqHv3Pae7n9vpU6eWKi3rjlU00ryaRAFAACAHkFhC0SwIdlpuv1H47V0Q5Wu86CZ1Nbael3z9AKd+eAnio8zPXnh/rrpByXKSk3s0RwAAACIbayxBSLcEaPzdM1RI3XzzC9UXNhb508ZEvJrOuf0r4Xr9PuXlqhqR4MuP3yYrjxihFIS40N+bQAAAGBXFLZAFLj88OFatK6lmdSY/AwdOCx0zaTKt27Xr59fpFlf+DRuYG/ddFIxW/gAAADAU0xFBqJAXJzp5lPGa0h2mq74+2daW7mj26/R1Oz04PurdPSt72nO6i36n+OL9NylB1LUAgAAwHMUtkCUSE9O0H1nTVRDY7Mufmyu6hq6r5nUknVVOunuD3T9y0u035C+evMnh+i8KUMUH0dzKAAAAHiPwhaIIsNy0nXbj8Zr0doq/er5si43k6praNKfXl+m7935vsq37tDtPxqvh6ZPVmGf1G5KDAAAAHQda2yBKHPkmDz95KiRuvXfX6ikIEvTD+pcM6kPV1ToV8+VafXm7frhxEL9+rgx6pOW1M1pAQAAgK6jsAWi0JVHtDSTuv6VpRqdn6n9h/YL+rnbtjfoj68u0dNzyzW4X6qeuGA/HTQ8dM2oAAAAgK5iKjIQheLiTLecMk6D+6Xq8ifma10QzaScc3q5dJ2OvGWWnp2/VpccOkyvX3UIRS0AAADCHoUtEKUyUhJ1/1mT5G9s1iWPz2u3mdS6yh264JG5uuLvnyk/K0UvXn6Qrj12tHolsS8tAAAAwh+FLRDFhuem69ZTx6u0fJt+88KibzWTamp2euTD1Zp6yyx9uGKzfjNtjJ6/7ECNLcjyKDEAAACw51hjC0S5qUV5uurIEbr9reUqKczS2QfsJUn6YmO1fvlsqT5bU6mDR2TrhhOLNbAv3Y4BAAAQeShsgRhw1ZEjtHjdNv3fS0s0JDtNc1Zt0T2zVig9OUG3njpOJ4wvkBl70gIAACAyUdgCMSAuznTLqeN1wp0f6KwHP5UknbRPgX5zfJH6soUPAAAAIhyFLRAjMlMSdf/Zk3TTa8t09gGDdcjIHK8jAQAAAN2CwhaIIcNz0/XAOZO8jgEAAAB0K7oiAwAAAAAiGoUtAAAAACCiUdgCAAAAACIahS0AAAAAIKJR2AIAAAAAIhqFLQAAAAAgolHYAgAAAAAiGoUtAAAAACCiUdgCAAAAACIahS0AAAAAIKJR2AIAAAAAIhqFLQAAAAAgolHYAgAAAAAiGoUtAAAAACCiUdgCAAAAACIahS0AAAAAIKJR2AIAAAAAIhqFLQAAAAAgoplzzusM3cbMfJK+8jpHO7IlVXgdAmGJ9wbaw/sDbeG9gbbw3kB7eH+gLeH+3hjsnMvZ3QNRVdiGOzOb65yb5HUOhB/eG2gP7w+0hfcG2sJ7A+3h/YG2RPJ7g6nIAAAAAICIRmELAAAAAIhoFLY9636vAyBs8d5Ae3h/oC28N9AW3htoD+8PtCVi3xussQUAAAAARDRGbAEAAAAAEY3CtovM7CEz22Rmi3Y6Ns7MPjKzMjN7ycwyA8cTzeyRwPGlZnbdTs9518w+N7MFgVuuF/8edJ89fG8kmdnDgeMLzeywnZ4zMXD8SzP7q5mZB/8cdKNufG/wc9ZbstUAAAY/SURBVCPKmNlAM3sn8DtisZldFTje18xmmtnywNc+Oz3nusDPh8/N7Ds7HednRxTp5vcGPzuizJ6+P8ysX+D8GjO7c5fX4mdHFOnm90ZY/+ygsO26GZKO2eXYA5Kudc4VS3pe0s8Dx0+WlBw4PlHSxWa2107PO8M5Nz5w2xTS1OgJMxT8e+NCSQocnyrpZjNr/f95j6SLJI0I3HZ9TUSeGeqe94bEz41o0yjpp865MZL2l3S5mRVJulbSW865EZLeCtxX4LEfSdpbLe+pu80sPvBa/OyILt353pD42RFt9uj9IalO0m8l/Ww3r8XPjujSne8NKYx/dlDYdpFz7j1JW3Y5PErSe4HvZ0r6QevpktLMLEFSL0n1kqp6Iid63h6+N4rU8kNFgR8SlZImmVm+pEzn3EeuZUH8o5JOCHV2hFZ3vDd6ICY84Jxb75ybH/i+WtJSSQWSvi/pkcBpj+g/Pwe+L+kp55z//7d3N6FSlWEAx/8PevvSyoUQlJoGtogiJYkWBRIkBZWLUKIwoZYl9LXpC4V2FdEiok256EP6EpRChVZlUlLRh5VRYpp6cW0XpPQ+Ld53aiInute5c+cc/z8YZu45M4d3uM997jzzPuc9mbkf+Bm41tzRPv2KjcGOWoMy0fjIzLHM3EkpYv5i7miffsVGE1jYTo09wO318Spgfn38LjAGjAIHgecys/vD7cY6rf+UbR+t1Ss2vgZWRsTMiFhEmdGfT0k8h7pef6huU/tMNDY6zBstVTt6lgKfARdl5iiUDylAp/3rEuDXrpd1coS5o8VOMzY6zB0t9T/joxdzR4udZmx0DG3usLCdGvdSpvm/AM6nzMxC+ab0JHAxsAh4JCIuq/vurq2GN9TbmsEOWQPSKzZepfzz+Bx4AdhFaR05VcJwKfN2mmhsgHmjtSJiNvAe8GBm/ldnT68cYe5oqT7EBpg7WmsC8dHzEKfYZu5ogT7EBgx57rCwnQKZuTczV2TmNcAmYF/ddRewPTP/qC2Fn1BbCjPzcL0/BryJ7UKt1Cs2MvNEZj5Uz1dYCcwBfqIUNPO6DjEPODLocWvqTSI2zBstFREjlA8fb2Tm5rr5aG0R7LQKds5rOsQ/Z/A7OcLc0UJ9ig1zR0tNMD56MXe0UJ9iY+hzh4XtFOisEFYXeHkSeLnuOgjcGMUsygnce2uL4dz6mhHgVkpbolqmV2xExHk1JoiIm4ATmfl9bQ05FhHX1XaPe4At0zN6TaWJxoZ5o53q3/krwA+Z+XzXrq3A2vp4LX/nga3AnRFxdm1VXwzsNne0T79iw9zRTpOIj1Myd7RPv2KjCbkjynnhmqyI2AQsB+YCR4H1wGzg/vqUzcBjmZm1BWAjZTGYADZm5rP1Q+tHwAgwA/gQeDgzTw7yvai/JhgbC4EdwDhwGLgvMw/U4yyjrKJ7LrANWJf+4TZaP2LDvNFOEXE98DHwLeV3DvA45Xyot4EFlC9JV3XWaIiIJyit7CcoLWbb6nZzR4v0KzbMHe00yfj4BbgAOIuyMOGK+sWpuaNF+hUbwAGGPHdY2EqSJEmSGs1WZEmSJElSo1nYSpIkSZIazcJWkiRJktRoFraSJEmSpEazsJUkSZIkNZqFrSRJQ6Re63xnRNzStW11RGyfznFJkjTMvNyPJElDJiKuBN4BllKuF/gVcHNm7pvEsWYM03UGJUmaCha2kiQNoYh4BhgDZtX7S4GrgJnAhszcEhELgdfqcwAeyMxdEbEcWA+MAksy84rBjl6SpMGysJUkaQhFxCzgS+B34H3gu8x8PSLmALsps7kJjGfm8YhYDGzKzGW1sP0AuDIz90/PO5AkaXBmTvcAJEnSv2XmWES8BfwGrAZui4hH6+5zgAXAEeDFiFgCnAQu7zrEbotaSdKZwsJWkqThNV5vAdyRmT9274yIDcBR4GrKgpDHu3aPDWiMkiRNO1dFliRp+O0A1kVEAETE0rr9QmA0M8eBNZSFpiRJOuNY2EqSNPyeBkaAbyJiT/0Z4CVgbUR8SmlDdpZWknRGcvEoSZIkSVKjOWMrSZIkSWo0C1tJkiRJUqNZ2EqSJEmSGs3CVpIkSZLUaBa2kiRJkqRGs7CVJEmSJDWaha0kSZIkqdEsbCVJkiRJjfYnTnSY13qxN5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1038225"/>
            <a:ext cx="92678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61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76" y="2318381"/>
            <a:ext cx="4093661" cy="272910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47" y="2390156"/>
            <a:ext cx="4127617" cy="27517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1560" y="2020824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Brazil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27904" y="2020824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15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432" y="0"/>
            <a:ext cx="10515600" cy="1325563"/>
          </a:xfrm>
        </p:spPr>
        <p:txBody>
          <a:bodyPr/>
          <a:lstStyle/>
          <a:p>
            <a:r>
              <a:rPr lang="en-US" dirty="0" smtClean="0"/>
              <a:t>Top 5 countries by Year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55" y="1393350"/>
            <a:ext cx="4116227" cy="27441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55" y="4357688"/>
            <a:ext cx="4025412" cy="26836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3255" y="956231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1985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455" y="4137501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1995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7775" y="1176418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2005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42975" y="4357688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2015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94" y="1538905"/>
            <a:ext cx="3908161" cy="26054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75" y="4506833"/>
            <a:ext cx="3771001" cy="25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83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432" y="0"/>
            <a:ext cx="10515600" cy="1325563"/>
          </a:xfrm>
        </p:spPr>
        <p:txBody>
          <a:bodyPr/>
          <a:lstStyle/>
          <a:p>
            <a:r>
              <a:rPr lang="en-US" dirty="0" smtClean="0"/>
              <a:t>Top 5 countries by Continent/Year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255" y="956231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1985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455" y="4137501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1995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7775" y="1176418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2005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42975" y="4357688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2015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5" y="1361084"/>
            <a:ext cx="3741771" cy="24945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21" y="4425450"/>
            <a:ext cx="3196179" cy="21307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75" y="1634206"/>
            <a:ext cx="3703945" cy="24692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21" y="4322167"/>
            <a:ext cx="3862441" cy="257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86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555" y="1475232"/>
            <a:ext cx="5843397" cy="5257800"/>
          </a:xfr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1475232"/>
            <a:ext cx="5257800" cy="52578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2870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39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variate regression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07" y="1296003"/>
            <a:ext cx="5561997" cy="5561997"/>
          </a:xfrm>
        </p:spPr>
      </p:pic>
      <p:sp>
        <p:nvSpPr>
          <p:cNvPr id="5" name="TextBox 4"/>
          <p:cNvSpPr txBox="1"/>
          <p:nvPr/>
        </p:nvSpPr>
        <p:spPr>
          <a:xfrm>
            <a:off x="3559439" y="5417661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R2 =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448" y="1471232"/>
            <a:ext cx="4831080" cy="48310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28391" y="5284914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R2 =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4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data:image/png;base64,iVBORw0KGgoAAAANSUhEUgAAAbEAAAFQCAYAAAAxyECWAAAABHNCSVQICAgIfAhkiAAAAAlwSFlzAAALEgAACxIB0t1+/AAAADh0RVh0U29mdHdhcmUAbWF0cGxvdGxpYiB2ZXJzaW9uMy4yLjEsIGh0dHA6Ly9tYXRwbG90bGliLm9yZy+j8jraAAAgAElEQVR4nOzdd3wUVdfA8d9JCD1EagpIFVCUHpHeQgmEjgooCiqiiMKDCChIERXEAlgQH1QEBVHpoVdBQJDepUknjR54CJBs7vvHLsuGbJKNJFmW93z57IedmXNnzt1NcnLvTHbEGINSSinlibzcnYBSSin1b2kRU0op5bG0iCmllPJYWsSUUkp5LC1iSimlPJYWMaWUUh5Li5hSSqlMJyKTRSRGRPamsF1E5AsROSIiu0Wkmiv71SKmlFIqK0wBQlPZ3gIoa3v0BCa6slMtYkoppTKdMeYP4EIqIW2BH43VJuABEQlMa79axJRSSt0LigKnHJZP29alKlumpaMyRfy5o/fd54QVKtnU3SlkuOze9+e31sW4q+5OIVOM82/k7hQyxRunpsndtE/Pz5vshcu8gnUa8JZJxphJ6Tics1zTPP79+Z2mlFLq7iVaXA61Faz0FK07nQYedFguBkSk1UinE5VSSjlnEl1/3L1w4HnbVYo1gcvGmMi0GulITCmllHOJGVKcABCRGUBDoJCInAaGAz4AxphvgMVAS+AIcA14wZX9ahFTSinllLEkZNy+jOmSxnYD9E7vfrWIKaWUci5jpgkzlRYxpZRSzqXjwg530SKmlFLKOR2JKaWU8lgZeGFHZtEippRSyimjIzGllFIeKwOvTswsWsSUUko5pxd2KKWU8lg6naiUUspj6YUdSimlPJaOxJRSSnksHYkppZTyVCYx3t0ppElvxaKSeXfUWOqHdaZd11fdnYpTYz4Zxo5dq9mwaRGVKz/qNKZEiWKs+n0223eu4oepX+Dj45Nm+1df687GzUvYtGUJvV7rbl8/ZGg/NmxaxLo/FzB3/hQCAopkeJ8ah9Rj49albN6xnD79XnYaM2rMEDbvWM6aDeFUqlwhzbaPVXyYJSt/5fd181ixZjZVq1UEIFu2bHw18SPW/hnOhs2L6ftmz2THyizjxo7kwP71bN+2gqpVHnMaU7Lkg/y5fgF/71vPz9MnJnnvAIKrV+ZG3Ek6dAgDoFy5Mmzdstz+uHDuAH3e6JHpfblT8YaV6LrmE55b9xnVX2udbHupZtXosnwUnZd+yNOLRhL4eLkk28VL6LzkA1r90D+rUk5bYqLrDzfRIqaSadeyKd+M/cDdaTjVtFlDypQpSdXKjen7xhDGjh/pNO699wfy9YQfqFYlhEuXLvN8t6dSbf9IhXJ0696Jxg3aU6dmK0JbNKZ0mZIAfDH+W+rUDKNe7dYsXfo7g955I0P75OXlxUefDaPzkz2oUyOM9h1bUa58mSQxTZrWp3SZktSo2oz+fYfy8dgRabYdNnIAn340gUb12jHmw88ZPnIAAG3ahZI9R3Ya1G5DkwYdeL57Jx4snuZd4O9ai9DGlH2oFA9XqEuvXoOY8NVop3GjRw1h/Bff8sijdbl48TIvvnD7w8+9vLwYPWoIy5evsa87dOgfgh9vRvDjzajxRCjXrsUxb/6SzO5OEuIlNPygG+HPf8z0xgMp17Ym+csGJYk5vX4fM5oN5pfQIazq/y0hHycttJVfCuXCkTTvAZm1svZ+Yv+KFrF7jIh4uzuH4CoV8cvn6+40nApr1YQZM+YCsHXLTvz88uHvXzhZXP0GtZg31/qD7Ofpcwhr1TTV9uXLl2Hr5h3ExV3HYrGwfv1mWrduBsCVK1ft+82TOxfWO0ZknGrVK3H86AlOHD9NfHw88+YsokVYSJKY0LAQfp0xD4BtW3fZ8061rTH45ssDgG8+X6KiYmyrDblz58Lb25ucOXMSHx+fpI+ZpXXr5vw0fRYAf23ejt8Dfk5HtY0a1mH27EUA/PTTTNq2aW7f9nrvF5kzdxExZ887PUZI47ocPXqCkyfPZEIPUuZfpQyXjkcTe/IsifEWDoVvonSz6kli4q/dsD/3yZ0jyddRnoAClGxchf0z1mRVyq5JtLj+cBM9J3YXROR94Jwx5nPb8odANJADeNr2/1xjzHDb9nlYb7+dE/jcdjtvROQqMBZoDvQH1mdxVzxGYKA/Z07f/m01IiKKoKAAoqPP2tcVKJify5euYLFYv7EizkQRGBSQavv9+w8xdFh/8hd4gOtx12nWrAE7duy1xw0d3p/OXdoTG3uFVi2fzdg+Bflz5kzU7ZzORFM9uFKyfkc4xkREERDkn2rbIW+P4rc53zPi/UF4eXnRsllnABbMX0aLsBD2HlpPrlw5GTp4NJcuXs7QPjlTNCiA06duv/ZnTkdSNCjAXlwBChbMz6VLl+3v3ekzkQQVtb53QUEBtGsbSpNmTxMcXMXpMZ5+ui2//DovE3vhXJ6A/FyNuGBfvhp5gYCqZZLFlQ4Npvagp8lVKB8Lun1qX19/RFc2jJpB9jy5siRfl3nA1Yk6Ers73wPdAETEC+iMtYiVBWoAVYDqIlLfFv+iMaY6EAz0EZGCtvV5gL3GmCeMMckKmIj0FJGtIrL1ux9nZG6P7nEikmzdnSOj1GJS2nbo4D+MH/df5odPZfa8H9i79wAJCbc/cuf99z7j0YfrMvPX+fR85bm77YbL+aYVk1rbF17qwtDBo6nyaEOGDh7N+K8+BKwjP4slkYrl6xFcKYTXXn+REiWLZURXUnW3793Yz97jncGjSEzh/IuPjw+tWzVj1uyFGZBt+jjPO3nc0aVbmdZoIIt6jKPmW08CUDKkCtfOx3J2z/FMzvJfsCS4/nATLWJ3wRhzHDgvIlWBZsAO4HGH59uBh7EWNbAWrl3AJqwjslvrLcDsVI4zyRgTbIwJ7vF8qjdHvS/16NmVdX8uYN2fC4iKjKFosdvnGoKCAoiMjE4Sf/7cBfwe8MXb2zozG1Q0gChbTEREVIrtf/pxJvXrtqVl8y5cvHCJo/8cT5bLzN/CadM2NEP7F3EmiqK20YY1X/8ko5NbeQc5xgQFEB0Zk2rbTl3aszB8OQDz5y6hWjXrCK3jU61YvXIdCQkJnDt3gc2btlOlasUM7dMtvV7tZr/gIiIyimIP3n7tixYLJOKO9+7cuQs88ICf/b0rVjSQyAhrTPVqlZg+7WuOHNpExw5hfPXFKNo4TDWGhjZix449xMScy5S+pOZq5AXyBhWwL+cNLMD/oi+mGB/x10HylShCzvx5CQwuR+mm1ej25ziaT+hNsToVaPp5r6xIO216Ycf/C98B3YEXgMmAAKONMVVsj4eMMd+LSEOgCVDLGFMZa5HLadvHdWPMvf8hZW7y3aRp1Kvdmnq1W7Nw4XK6dGkPQPDjVYiNvZJkKvGWdX9sol37FgA882wHFi9aCcDiRStTbF+osHVgXKxYIK3bNmfWzAUA9gs8AFqENeHwoX8ytH87tu+hVJmSFC9RDB8fH9p1CGPp4tVJYpYtXk2nLu0AqB5c2Z53am2jomKoXbcGAPUa1OTo0eMAnD4dSb36TwCQO3cuqj9emcOHjmZon26Z+M1U+0UX4eHLeO5Z6+jjiRrViL0cm6xYA6xZ+ycdO1qvPHzuuacIX2AtxGXL1+KhcjV5qFxNZs9ZxOt9BhMevszernOndm6ZSgSI3nWUB0oGkO/Bwnj5eFOuTU2OrdieJMavpL/9eeHHSuKdPRvXL15l45jf+KFGH6bW7sey3hM4vWE/K/pOzOouOOcBRUzPid29ucBIwAd4BkgA3heR6caYqyJSFIgH/ICLxphrIvIwUNNtGadhwPCP2LJjN5cuxRLSriuvvfQcHVs3T7thFli+bA3Nmjdk5+7VXIu7Tu9XB9m3zZz9PW/0foeoqBiGD/2YyVM+592hb7J79z5+nDozzfY/TZ9AgQIPEB+fwFtvjuDSpVgA3hs5gIfKliYxMZFTJ8/Qr+/QDO2TxWLhnbdG8tuc7/Dy9mbGtNkcPHCEbi9az2FNnfwLK5avpUmzBmzeuYK4a3H06T041bYAb/YZyodjBuPtnY0bN27wZt9hAEz+djpffD2adZsWIiLMmD6H/fsOZmifnFm8ZBWhoY05+PcGrsXF0aPHm/ZtC+b/SM9XBxAZGc07gz/k52lfM3LEQHbu2sfkH9KeQs+VKydNQurT67VBacZmBmNJZO3QqbSZNhAvby/2/7qWC4fO8FjXxgDsnbaaMi0e5+GOdUlMsJBw/SZLX/vKLbmmhyf8bi0ZfaXV/0ci8g1wyRjztm25L3Dr+tmrQFfgNDAPKAocBAoDI4wxa0TkqjEmryvHij939L57wwqVbOruFDJcdu/78/fDi3GZfxWjO4zzb+TuFDLFG6emJT9Zlw5xaya7/PMmV8MX7+pY/9b9+Z2WhWwXdNQEnrq1zna14udOwls424erBUwppbKUB1ydqEXsLohIBWAh1svoD7s7H6WUylB6U8z7mzFmP1Da3XkopVSm0A8AVkop5bF0OlEppZTH0pGYUkopj6VFTCmllMfS6USllFIeS69OVEop5bF0OlEppZTH0ulEpZRSHktHYkoppTyWBxQxvRWLUkop5ywW1x8uEJFQETkoIkdE5G0n2/1EZIGI7BKRfSLyQlr71JGYUkop5zJwJCYi3sAEoCnWu3psEZFw28f33dIb2G+MaS0ihYGDttta3UxpvzoSU0op5ZxJdP2RthrAEWPMUVtR+gVoe+cRAV8RESAvcAHrPRpTpEVMKaWUc+m4s7OI9BSRrQ6PnnfsrShwymH5tG2do6+AR4AIYA/Q15jUK6ROJyqllHIuHTdNNsZMAialEuLsppl3HqA5sBNoDJQBVojIOmNMbEo71SLmYe7HuyCfO77C3SlkuCsvp3k+2iNN3F7M3SlkiglxB92dQqZ44253kLFXJ54GHnRYLoZ1xOXoBeAjY4wBjojIMeBhYHNKO9XpRKWUUs5ZElx/pG0LUFZESolIdqAzEH5HzEkgBEBE/IHywNHUdqojMaWUUk6ZRNenE9PclzEJIvI6sAzwBiYbY/aJyKu27d8A7wNTRGQP1unHQcaYc6ntV4uYUkop5zL4j52NMYuBxXes+8bheQTQLD371CKmlFLKOf3sRKWUUh4rA6cTM4sWMaWUUs4l6P3ElFJKeap0/J2Yu2gRU0op5ZwHfIq9FjGllFLO6TkxpZRSHkuvTlRKKeWxdCSmlFLKU5kE12526U5axJRSSjmn04lKKaU8lk4nKqWU8lh6ib1SSimP5QEjMb2f2H1uzCfD2LFrNRs2LaJy5UedxpQoUYxVv89m+85V/DD1C3x8fNJs/+pr3dm4eQmbtiyh12vd7euHDO3Hhk2LWPfnAubOn0JAQJFM61t6vDtqLPXDOtOu66vuTiVdfKrWwO+rn/D7ejo5OzzjNCbbo1XIN/Y78n0+Bd8PPgfAq2BhfEeOx+/LH8n3+RRytOqYlWmnS+kGlXh19Sf0WvsZtXq1Tra9XNPq9Fg6mh6LR/HigvcpFlzODVk6V7dRLZb8OYtlf83h5Te6OY0Z8mF/lv01h/lrfqZCxfL29b758vL59x+xeMNMFq3/jSrBFQFo3jqEBX/8yv6ov3is8iNZ0o8UmUTXH26iRew+1rRZQ8qUKUnVyo3p+8YQxo4f6TTuvfcH8vWEH6hWJYRLly7zfLenUm3/SIVydOveicYN2lOnZitCWzSmdJmSAHwx/lvq1AyjXu3WLF36O4Peuet7y2aIdi2b8s3YD9ydRvp4eZG753+48v5ALvfpRva6IXgVK5EkRHLnJc8r/bg6ajCxfbtz9ZPhAJhEC9emTODyG88TO6gXOVu0T9b2XiBeQuj73fml28f8t8lAHm1Ti0JliyaJObZhL9+FvsN3LQezcMAkwsa87J5k7+Dl5cWwMQN5uUtfWtV9mrAOzShTrlSSmPohtSlRujjNn+jAsP6jGP7x2/ZtQz7sz7rVG2lZ5ynaNXqGfw4dA+DwgX/o88JAtm7ckaX9ccYkWFx+uMt9W8REpI2IvJ1GzJ8prJ8iIk9mTmZZJ6xVE2bMmAvA1i078fPLh79/4WRx9RvUYt7cJQD8PH0OYa2aptq+fPkybN28g7i461gsFtav30zr1tZbAF25ctW+3zy5c2Hukc9eC65SEb98vu5OI12ylX2ExMgzJEZHQkICN9evJnuNuklistdvws1Nf5B4LgYAc/mS9f+LF7AcPWwNuh6H5fQJvAomf+/dLahKGS4cj+bSqbMkxlvYv2AT5ZpWTxITf+2G/blP7hzAvfE1Vanao5w8dorTJ84QH5/A4rkrCAltkCQmpEUD5v+2CIBd2/aSz8+XwkUKkidvHoJrVmXW9PkAxMcncCXW+r1z9PBxjv1zIms7k5JE4/rDTe7bc2LGmHCS3/r6zpjaWZSOWwQG+nPmdIR9OSIiiqCgAKKjz9rXFSiYn8uXrmCxWH+TijgTRWBQQKrt9+8/xNBh/clf4AGux12nWbMG7Nix1x43dHh/OndpT2zsFVq1fDazu3nfkgKFsNiKE0Di+bNkK5d0esk7qBhky4bv++ORXLm5vnA2N9csSxLjVTgA71JlSTi0P0vyTg/fgAJciTxvX46NvEDRqmWSxZVvHkzDgZ3IUygfv77wSVammCL/gMJEnom2L0dFRlO52mPJYyIcYiJi8A8sQoLFwoXzlxj9xXDKP1qWfbv+ZtS7nxF37XqW5e8SPSeWsUQkj4gsEpFdIrJXRDqJyHERKWTbHiwia2zPu4vIV7bn/iIy19Zul4jUtq2/avtfROQrEdkvIouAIg7HrC4ia0Vkm4gsE5FA2/o+tvjdIvJLKjmPEJHJIrJGRI6KSB+HbW/a+rFXRP6TCa9XsnV3joxSi0lp26GD/zB+3H+ZHz6V2fN+YO/eAyQ43LLh/fc+49GH6zLz1/n0fOW5u+3G/19OXv9kgxBvb7KVLseVD97mynsDyPXU83gFFbu9PWcu8g4aybXJX0LctUxNN6M4G70fXLaV/4YMYObL42jQ/yk3ZOWEC99fKcVk8/amQqXyzJgyiw4hXYm7dp2X3+ieSYneBT0nluFCgQhjTGVjzGPAUhfbfQGsNcZUBqoB++7Y3h4oD1QEXgZuFTkf4EvgSWNMdWAy8KGtzdtAVWNMJSCtqwUeBpoDNYDhIuIjItWBF4AngJrAyyJS1VljEekpIltFZOvN+NhUD9SjZ1fW/bmAdX8uICoyhqLFguzbgoICiIyMThJ//twF/B7wxdvb2xpTNIAoW0xERFSK7X/6cSb167alZfMuXLxwiaP/HE+Wy8zfwmnTNjTVfFXKzPmzeBe6fWGMV8HCJF44lyQm8fxZ4ndshhvXMVcuk7B/F94lH7Ju9PbGd+BIbv6xkvhN67IydZddibqAb2BB+3K+wAJcjb6UYvypzQfIX6IIufLnzYr0UhUdGUNgUX/7ckCgPzFR55LHBDnEBBUhJuosUZExREfEsHu79UfRsgWrqFCpPPccD5hO9LQitgdoIiJjRKSeMeayi+0aAxMBjDEWJ+3qAzNs2yKA1bb15YHHgBUishN4F7j1a+5uYLqIdAXSunPcImPMDWPMOSAG8AfqAnONMf8zxlwF5gD1nDU2xkwyxgQbY4Kz++RL9UDfTZpGvdqtqVe7NQsXLqdLl/YABD9ehdjYK0mmEm9Z98cm2rVvAcAzz3Zg8aKVACxetDLF9oUKW3/wFCsWSOu2zZk1cwGA/QIPgBZhTTh86J80XhqVkoTDB/AKLIZXkQDIlo3sdRsTv2VDkpibmzeQrUIl8PKG7DnwLvcIiaet51Py9B6E5fQJrof/5o70XRKx6ygFSgXg92BhvHy8qdC6JodWbEsSk7+EQxF4rCTePtmIu3j1zl1luT079lOidHGKFg/CxycbLds3ZfWyP5LErF76B22fDgOgcvXHuBJ7lbMx5zkXc57IiGhKlbFebFOr/uP2CzvuJSYh0eWHu3jUOTFjzCHbCKYlMFpElmMtILeKcc672b2TdQLsM8bUcrItDGvxawMMFZFHjTEpFbMbDs8tWF93J3NFGWv5sjU0a96QnbtXcy3uOr1fHWTfNnP297zR+x2iomIYPvRjJk/5nHeHvsnu3fv4cerMNNv/NH0CBQo8QHx8Am+9OYJLl6wjxPdGDuChsqVJTEzk1Mkz9Os7NLO76ZIBwz9iy47dXLoUS0i7rrz20nN0bN3c3WmlLtHCtW/H4zv8U/Dy4saqxVhOHSdH8zYA3FgWTuLpE8Tv2Izf+MkYk8iNFYuwnDxGtkcqkqNRcxKO/0O+sd8BEDftW+K3/+XOHiVjLIksGzaFLj8Owsvbi12/reXc4TNUezYEgO3TV/Fwi8ep2LEeifEW4m/cZE7vL92ctZXFYuH9tz/m+1+/wMvbm9k/h3Pk4FE6desAwK9T57B25QbqN6nD8s1zuX7tOoP73r5C+IPBn/LJxJH4ZPfh1IkzDO5j3dakZUPeHfUWBQrm55ufx3Fg7yF6dOrjNIdM5wF/7Cz3ytVjrhCRIOCCMea6iLQDugN5gc+MMUtEZBzWKb6GItIdCDbGvG47Z7XJGDNeRLyBPMaYWBG5aozJKyIdgFewFsciwH6s04rhtufPGWM22qYXywF/A8WNMcdt604D5Y0xyeZBRGQEcNUY86lteS/QCigATME6lSjAX7bjpHpdrV/eMp7zhrno3PEV7k4hw115+QV3p5ApJm4vlnaQB/op7pC7U8gUB2K23NUvy1dea+Hyzxvfr5dk+i/mznjUSAzrOatPRCQRiAd6AbmA70VkMNZC4ExfYJKIvIR1JNQL2OiwfS7WKcc9wCFgLYAx5qbtUvsvRMQP6+s13hYzzbZOgHHOClhqjDHbRWQKsNm26ru0CphSSmUpD7g60aOKmDFmGbDMyaZkf8JvjJmCdaSDMSYaaOskJq/tfwO8nsIxd2KdNrxTXSfrnLUfccfyYw7PxwJjXdmPUkplNU+YqfOoIqaUUioL6Ujs/w8ReQHrtKWjDcaY3u7IRyml7pY7rzp0lRaxDGKM+QH4wd15KKVUhtGRmFJKKY917w/EtIgppZRyzuhITCmllMfSIqaUUspj6XSiUkopT2US7v2RmKd9ALBSSqksYhKNyw9XiEioiBwUkSMp3bRYRBqKyE4R2Scia9Pap47ElFJKOZeB04m2z62dADTF+nmzW0Qk3Biz3yHmAeBrINQYc1JEijjf2206ElNKKeVUBt8TswZwxBhz1BhzE/iF5B8H+AwwxxhzEsAYE0MatIgppZRyLjEdj7QVBU45LJ+2rXNUDsgvImtEZJuIPJ/WTnU6USmllFMp3iHRCRHpCfR0WDXJGDPJMcTZIe5YzgZUB0Kw3qFko4hsMsakeK8cLWJKKaWccnGa0BprLViTUgk5DTzosFwMiHASc84Y8z/gfyLyB1AZ6+2vnNLpRKWUUk5l8DmxLUBZESklItmBzlhvPOxoPlBPRLKJSG7gCaw3IU6RjsQ8THbv++8tux/vguz77f35WdDjy7RwdwqZIihXQXencE9Kz0gszX0ZkyAir2O9J6Q3MNkYs09EXrVt/8YY87eILAV2Yz3T9p0xZm9q+73/fiIqpZTKGMbZaay72J0xi4HFd6z75o7lT4BPXN2nFjGllFJOZeRILLNoEVNKKeVUYkLGjsQygxYxpZRSTpkMnk7MDFrElFJKOaXTiUoppTyWSdSRmFJKKQ9l7v07sWgRU0op5ZyOxJRSSnmsRIsWMaWUUh5KR2JKKaU8ll5ir5RSymPpJfZKKaU8VqKOxJRSSnmqRMu9f7cuLWJKKaWc0r8TU0op5bH06kSllFIeyxPOid37E57qX2scUo+NW5eyecdy+vR72WnMqDFD2LxjOWs2hFOpcoU02z5W8WGWrPyV39fNY8Wa2VStVhGAbNmy8dXEj1j7ZzgbNi+m75s9M7dzTvhUrYHfVz/h9/V0cnZ4xmlMtkerkG/sd+T7fAq+H3wOgFfBwviOHI/flz+S7/Mp5GjVMSvTvivvjhpL/bDOtOv6qrtTSSYrv/6qVqvI7+vmWR/r59OyVZPM7ZxN7UZPMH/9DBZs/I0XX3/OacygD/qxYONvzFz9Iw9XLGdf37VnJ+asncbsNdP4aOJ7ZM+RHYB+w3ozb90MZq7+kXGTR+ObL2+W9MUZY8Tlh7toEXOBiJQUkVRvkW2LecZhOVhEvsj87Jzz8vLio8+G0fnJHtSpEUb7jq0oV75MkpgmTetTukxJalRtRv++Q/l47Ig02w4bOYBPP5pAo3rtGPPh5wwfOQCANu1CyZ4jOw1qt6FJgw48370TDxYvmpUdJnfP/3Dl/YFc7tON7HVD8CpWIkmI5M5Lnlf6cXXUYGL7dufqJ8MBMIkWrk2ZwOU3nid2UC9ytmifrO29ql3Lpnwz9gN3p5FMVn/9Hfj7ME0adqRRvXZ07tiDT8ePxNvbO9P7OHj0W7z2TH/a13+G0PZNKF2uZJKYuiG1KF66GK1rPc3It8bw7hhrvkUCCvFMj6fo0vxFOjbsipe3F6HtrIV309otdGzYlacaP8+Jo6d4qc/zmdqP1Bjj+sNdtIhlnJKAvYgZY7YaY/q4K5lq1Stx/OgJThw/TXx8PPPmLKJFWEiSmNCwEH6dMQ+AbVt34eeXD3//wqm3NQbffHkA8M3nS1RUjG21IXfuXHh7e5MzZ07i4+O5cuVqlvU3W9lHSIw8Q2J0JCQkcHP9arLXqJskJnv9Jtzc9AeJ52w5X75k/f/iBSxHD1uDrsdhOX0Cr4KFsyz3uxFcpSJ++XzdnUYyWf31Fxd3HYvFAkCOnDkwWfBT9bGqFTh17DRnTkaQEJ/A0nkradi8XpKYRs3rseC3pQDs2b4P33x5KVSkIADe3t7kyJkDb29vcuXKydmocwBsXLvZ3pfd2/ZSJNB9X4uWRC+XH+5yXxQx2yjogIhMFZHdIjJLRHKLSIiI7BCRPSIyWURy2OKPi8gYEdlsezxkWz9FRJ502G+yn8K2Y60Tke22R23bpo+AeiKyU0T6iUhDEVloa1NARObZctskIpVs60fY8lojIkdFJMOKXmCQP2fORNmXI85EEzZN38wAACAASURBVBjonzQm0J8Ix5iIKAKC/FNtO+TtUQwfOZCd+9bw3geD+OC9sQAsmL+Ma9fi2HtoPTv2/c6ELydz6eLljOpOmqRAISy24gSQeP4sXgULJYnxDiqG5PXF9/3x5Pt0EtkbNk+2H6/CAXiXKkvCof2ZnvP9LKu//sBaONdtWsgff4YzoN9weyHILEUCCxMVEW1fjok8i/8dBadIYGGiHWKiI89SJLAwMVHnmDpxBsu2zWXl7nCuxF5l49rNyY7RrksrNqzelHmdSIOOxLJWeWCSMaYSEAu8CUwBOhljKmK9iKWXQ3ysMaYG8BUwPh3HiQGaGmOqAZ2AW1OGbwPrjDFVjDHj7mjzHrDDlttg4EeHbQ8DzYEawHAR8bnzgCLSU0S2isjW6zcvuZSkSPI56jt/O00pJrW2L7zUhaGDR1Pl0YYMHTya8V99CFh/gFgsiVQsX4/gSiG89vqLlChZzKVcM4STnLnzG8vbm2yly3Hlg7e58t4Acj31PF5BDjnmzEXeQSO5NvlLiLuWqene77L66w9g+7bd1KvZiqaNnqTvm6+Qw3aOKbM4/ZK786d5Cn3x9fOlUWg9WtZ4kqaV25Ardy7COib9papH325YEiwsmr0sI9NOl0QjLj/c5X4qYqeMMRtsz6cBIcAxY8wh27qpQH2H+BkO/9dKx3F8gG9FZA8wE6iQRjxAXeAnAGPMaqCgiPjZti0yxtwwxpzDWiD972xsjJlkjAk2xgTnzP6AS0lGnImiaNEA+3JQUX/71Is9JiKKIMeYoACiI2NSbdupS3sWhi8HYP7cJVSrVgmAjk+1YvXKdSQkJHDu3AU2b9pOlaoVXco1I5jzZ/EuVMS+7FWwMIkXziWJSTx/lvgdm+HGdcyVyyTs34V3yYesG7298R04kpt/rCR+07osy/t+ldVff44OHzrKtf/F8XCFcsm2ZaToiLMEBN3+dr01wnIUExGDv0OMf2Bhzkado2b9YM6cjODi+UskJFhYtXgNlR+//f3S+ukW1G9ah3d6j8jUPqRFL+zIWukd0BonzxOwvSZi/XXQ2a9y/YBooDIQnELMnZy9w7eOecNhnYUM+rOHHdv3UKpMSYqXKIaPjw/tOoSxdPHqJDHLFq+mU5d2AFQPrkxs7BWio8+m2jYqKobadWsAUK9BTY4ePQ7A6dOR1Kv/BAC5c+ei+uOVOXzoaEZ0xSUJhw/gFVgMryIBkC0b2es2Jn7LhiQxNzdvIFuFSuDlDdlz4F3uERJPnwAgT+9BWE6f4Hr4b1mW8/0sq7/+ipcoZr+Qo9iDQTxUthSnTpzJ1D7u2/k3xUsXo2jxQLL5ZCO0XRPWLl+fJGbN8vW0fjoUgIrVHuXqlf9xLuY8UaejqVT9UXLmygHAE/WCOXbY2pfajZ7ghde70rfbQK7H3cCdPGEkdj/9nVhxEalljNkIdAFWAq+IyEPGmCPAc8Bah/hOWM9jdQI22tYdB6oDvwFtsY667uQHnDbGJIpIN+DWJVBXgJTOsP8BPAu8LyINgXPGmFhn0yYZxWKx8M5bI/ltznd4eXszY9psDh44QrcXOwMwdfIvrFi+libNGrB55wrirsXRp/fgVNsCvNlnKB+OGYy3dzZu3LjBm32HATD52+l88fVo1m1aiIgwY/oc9u87mGn9SybRwrVvx+M7/FPw8uLGqsVYTh0nR/M2ANxYFk7i6RPE79iM3/jJGJPIjRWLsJw8RrZHKpKjUXMSjv9DvrHfARA37Vvit/+Vdfn/SwOGf8SWHbu5dCmWkHZdee2l5+jYOvm5vqyW1V9/T9SsTp9+L5MQn0CiSWRg/xFcuHAx0/s4evBYJs4Yh5e3N/NmLOSfg8d46nlrYZ754zzWrfyTuiG1WLhpJtfjrjPsP9bpzz079rNi4e/8snwKFouFA3sOMeun+QC8M6o/2bP78M2v1rMce7bt44NBn2RqX1LiAR/YgWTFVTyZTURKAouxFovawGGsRasW8CnWYr0F6GWMuSEix4EfgJZYR15djDFHRMQfmG9btwp4wxiT17b/hcaYx0SkLDAbuAb87hDjAywFCmE9F7cDeMsY00pECtiOV8rWrqcxZreIjACuGmM+tfVjL9DKGHM8pb4W9ivv+W/YHQ42Dkg7yMP4fvuDu1PIFEFlWrg7hUwRlKugu1PIFLui/ryr35Q3BDzp8s+bOlGz3DIcu5+K2EJjzGMuxh8Hgm3noTyKFjHPoEXMs2gRc25dOopYPTcVsftpOlEppVQGMk5P599b7osiZpt+c2kUZosvmWnJKKXUfSLRA+Z97osippRSKuMl6khMKaWUp7JoEVNKKeWp9JyYUkopj5Xo7gRcoEVMKaWUU55QxO6nj51SSimVgQzi8sMVIhIqIgdF5IiIvJ1K3OMiYnG8q0hKdCSmlFLKqcQMPCUmIt7ABKApcBrYIiLhxpj9TuLGAC59fL+OxJRSSjllQVx+uKAGcMQYc9QYcxP4Betn1N7pDawf7RfjZFsyWsSUUko5lZiOh+N9D22PnnfsrihwymH5tG2dnYgUBdoD37iao04nKqWUcioxHXfaMMZMAialEpLaLaluGQ8MMsZYXL3LhxYxpZRSTmXwp06dBh50WC4GRNwREwz8YitghYCWIpJgjJmX0k61iCmllHIqgy+x3wKUFZFSwBmgM/CMY4AxptSt5yIyBevdSVIsYKBFTCmlVAoSMvDGvcaYBBF5HetVh97AZGPMPhF51bbd5fNgjrSIKaWUciqjP8TeGLMY6w2MHdc5LV7GmO6u7FOLmIe5GHfV3SlkuInbi7k7hQw3/j69eWTEP0vcnUKm8C/V3N0p3JMy8u/EMosWMaWUUk55wsdOaRFTSinllAfcE1OLmFJKKed0OlEppZTHSnB3Ai7QIqaUUsopoyMxpZRSnkov7FBKKeWxtIgppZTyWHp1olJKKY+lVycqpZTyWHp1olJKKY+l04lKKaU8lk4nKqWU8lh6daJSSimPpdOJSimlPFaCB5QxLWJKKaWcuvdLGHi5OwGVdcaNHcmB/evZvm0FVas85jSmZMkH+XP9Av7et56fp0/Ex8cnyfbg6pW5EXeSDh3CAChXrgxbtyy3Py6cO0CfN3pkel/SUrpBJV5d/Qm91n5GrV6tk20v17Q6PZaOpsfiUby44H2KBZdzQ5a3NQ6px8atS9m8Yzl9+r3sNGbUmCFs3rGcNRvCqVS5QpptH6v4MEtW/srv6+axYs1sqlarCEDVahX5fd0862P9fFq2apK5nUund0eNpX5YZ9p1fdXdqSQx+uOhbN25knUbFyR5/R0VL1GMFatnsWXHCr6fMj7J909K7UOa1OOv7cvYunMlfd/saV//3geD2LRtKes2LuDHnyeQz88XgIaN6rD6j7ms37SQ1X/MpV79mpnUY+s5MVcf7pJpRUxE2ojI22nE/JnC+iki8uS/PK6PiGyzPZ8sIjEisveOmAIiskJEDtv+z++w7R0ROSIiB0WkucN6j76lcovQxpR9qBQPV6hLr16DmPDVaKdxo0cNYfwX3/LIo3W5ePEyL77Qxb7Ny8uL0aOGsHz5Gvu6Q4f+IfjxZgQ/3owaT4Ry7Voc8+a79+6/4iWEvt+dX7p9zH+bDOTRNrUoVLZokphjG/byXeg7fNdyMAsHTCJsjPPCkRW8vLz46LNhdH6yB3VqhNG+YyvKlS+TJKZJ0/qULlOSGlWb0b/vUD4eOyLNtsNGDuDTjybQqF47xnz4OcNHDgDgwN+HadKwI43qtaNzxx58On4k3t7eWdrn1LRr2ZRvxn7g7jSSaNKsAWXKlCC4ShP69RnKZ+NGOo0bMXIAEyf8wONVm3LpUixdn38q1fZeXl58/NkInu7Qg1qPt6Djk60oX/4hANas3kCdGmHUq9Waf44cp19/a1E/f/4izzz9CnVrtqL3KwOZ+O0nmdbvRHH94S6ZVsSMMeHGmI/SiKmdCYeuC9wqjlOAUCcxbwOrjDFlgVW2ZUSkAtAZeNTW7msRuXe+u+9C69bN+Wn6LAD+2rwdvwf8CAgokiyuUcM6zJ69CICffppJ2za3b9v+eu8XmTN3ETFnzzs9Rkjjuhw9eoKTJ89kQg9cF1SlDBeOR3Pp1FkS4y3sX7CJck2rJ4mJv3bD/twndw7cOXFSrXoljh89wYnjp4mPj2fenEW0CAtJEhMaFsKvM+YBsG3rLvz88uHvXzj1tsbgmy8PAL75fImKigEgLu46FosFgBw5c2DMvTVpFFylIn75fN2dRhItw5rwi+3137plJ/ke8MXfv3CyuHoNajJ/3lIAfvl5DmG2UW5K7asHV+LY0ROcOH6K+Ph45sxeRItW1vfv99Xr7e/T1i07CQoKAGDP7v329/Lvvw+TM2cOsmfPnin9TsS4/HAXl4uYiOQRkUUisktE9opIJ9v64yJSyPY8WETW2J53F5GvbM/9RWSure0uEaltW3/V9r+IyFcisl9EFgFFHI5bXUTWisg2EVkmIoG29X1s8btF5BeHVEOBJQDGmD+AC0660xaYans+FWjnsP4XY8wNY8wx4AhQ447XoZCIbBSRsDvWlxSRAyIy1ZbTLBHJbdsWIiI7RGSPbXSYw+G1GyMim22Ph1x8O9KtaFAAp09F2JfPnI6kqO2b4paCBfNz6dJl+zfO6TORBBW1xgQFBdCubSj/nfRTisd4+um2/PLrvEzIPn18AwpwJfJ2oY2NvIBvQP5kceWbB/PKqk/o9MMAFg6YlJUpJhEY5M+ZM1H25Ygz0QQG+ieNCfQnwjEmIoqAIP9U2w55exTDRw5k5741vPfBID54b6w9rlr1SqzbtJA//gxnQL/h9vdcOWd9nSPtyxFnoggMSvoeFSiYn8uXrthfS8eYlNoHBgYkX3/Hew/w7HNPsnLF2mTr27QNZfeu/dy8efPuOpgCk46Hu6RnJBYKRBhjKhtjHgOWpqPtF8BaY0xloBqw747t7YHyQEXgZeBWkfMBvgSeNMZUByYDH9ravA1UNcZUAhwnzxsBa9LIx98YEwlg+/9W0SwKnHKIO21bhy0ff2ARMMwYs8jJfssDk2w5xQKviUhOrCPCTsaYilgvpunl0CbWGFMD+AoYn0be/5pI8vH+nb+BpxYz9rP3eGfwKBITnc9++/j40LpVM2bNXpgB2WY8Z6ONg8u28t+QAcx8eRwN+j/lhqys7ua9Sa3tCy91Yejg0VR5tCFDB49m/Fcf2mO2b9tNvZqtaNroSfq++Qo5cmTOb/L3i7v9/kn5/Ut+rDv3++ZbvUhISGDmr+FJ1j/88EMMHzmAN/sOSzP/fysB4/LDXdJTxPYATWwjh3rGmMvpaNsYmAhgjLE4aVsfmGHbFgGstq0vDzwGrBCRncC7QDHbtt3AdBHpiu0jvkQkCLhgjLmWjtwcOZvZvfXu+GCdehxojFmRQvtTxpgNtufTsE5tlgeOGWMO2dZPxdrfW2Y4/F/LaVIiPUVkq4hsTUz8n2s9AXq92s1+wUVEZBTFHgyybytaLJCIyOgk8efOXeCBB/zs50eKFQ0kMsIaU71aJaZP+5ojhzbRsUMYX30xijYOU42hoY3YsWMPMTHnXM4vs1yJuoBvYEH7cr7AAlyNvpRi/KnNB8hfogi58ufNivSSiTgTRdGit0fFQUX97dNF9piIKPuoGKwj4+jImFTbdurSnoXhywGYP3cJ1apVSnbsw4eOcu1/cTxcwb0XttyLXnr5WdZuCGfthnCiIqMpWjTQvi2oaABRkUnfo/PnLuD3gK/9+8cxxvo+JW8fEeFkvcN73/mZ9jRv0YhXXuqf5FhBQQH8OONrXntlAMePncy4Tt/hvhqJ2X4IV8dazEaLyK3yn+Cwn5x3kYuz10GAfcaYKrZHRWNMM9u2MGCCLadtIpINaAEsc+FY0Q7TkoHAra+a08CDDnHFgFtzcAnANqA5KbuzDwbnhTGlNk6/Fowxk4wxwcaYYC+vPGns7raJ30y1X3QRHr6M5561XivzRI1qxF6OTfaDEmDN2j/p2NE6U/rcc08RvsD6Q7Bs+Vo8VK4mD5Wryew5i3i9z2DCw2+/1J07tbsnphIBInYdpUCpAPweLIyXjzcVWtfk0IptSWLyl7g9ZRPwWEm8fbIRd9E91+7s2L6HUmVKUrxEMXx8fGjXIYyli1cniVm2eDWdulhnvasHVyY29grR0WdTbRsVFUPtutbZ8HoNanL06HHAegWd/ReVB4N4qGwpTp1w73nMe9H3306nQZ02NKjThkULV9LZ9voHP16F2MvW1/9O6//4i7btrKfhOz/TgcWLVgKwZPEqp+23b9tDaYf3r0PHMJYuWgVYr1rs268nz3R6lbi46/Zj5PPz5ZdZk3h/+Gf8tWl7pr4GnnB1ost/J+YwyplmO5fV3bbpONZCsgTomELzVVin0MbbLpTIY4yJddj+B/CKiPyIdWqvEfAzcBAoLCK1jDEbbdOL5YC/gQeNMb+LyHrgGSAv1inPoS50JxzoBnxk+3++w/qfRWQsEASUBTbbthngRWCmiLydwkUrxW/lCnQB1gMHgJIi8pAx5gjwHOA4ud3JlkcnYKMLuf8ri5esIjS0MQf/3sC1uDh69HjTvm3B/B/p+eoAIiOjeWfwh/w87WtGjhjIzl37mPzDjFT2apUrV06ahNSn12uDMiv9dDGWRJYNm0KXHwfh5e3Frt/Wcu7wGao9az1hvn36Kh5u8TgVO9YjMd5C/I2bzOn9pdvytVgsvPPWSH6b8x1e3t7MmDabgweO0O3FzgBMnfwLK5avpUmzBmzeuYK4a3H06T041bYAb/YZyodjBuPtnY0bN27Yp52eqFmdPv1eJiE+gUSTyMD+I7hw4aJ7Ou/EgOEfsWXHbi5diiWkXVdee+k5OrZO7XfHzLdi2RqaNmvAtl2riIuL4/Vety+8/nXWt/R9fQhRUTGMGPYJ3/0wjsFD+7Fn936m/Tgr1fYWi4WBb73HrHmT8fbyZvpPszhge//GfDqcHDmyM2f+FMB6cUf//wzj5Z7PUap0Cd4a1Ju3BvUGoGPb7pw75+z0/91x5wUbrhJXr0yyXW7+CdaiGw/0MsZsFZF6wPdANPAXEGyMaSgi3W3PX7edS5oElAYstrYbReSqMSavWCeMv8Q67Xhr2m2aMWaWiFTBek7ND2vRHY/1HNPvtnWCderuE2CbMaaKQ84zgIZAIVt+w40x34tIQeA3oDhwEnjKGHPB1mYI1mKVAPzHGLPEtv5WrtmBBcB8Y8zXDscqCSzGWpBrA4eB54wx10QkBPjUlv8WW/9viMhx4AegJdbRbBdboUtRtuxF7/2vqnR6L7Chu1PIcOMvbXV3Cpki4h/3/vlEZvEv5d4imVkuXDl8Vxe/9yvZ2eWfN+OO/+KWC+1dLmL3OhGpC3Q1xrjlLyRtRWyh7aIXV9scx1roXT6RpEXMM2gR8yxaxJzrm44i9rmbith987FTxpj1WKfvlFJKZQCLB0wn3jdFzN2MMcexXkmZnjYlMyUZpZTKAJ5wTkyLmFJKKafu/RKmRUwppVQKdCSmlFLKY3nCnZ31VixKKaWcsmBcfrhCREJtdwg5Ik7uciIiz9o+e3a3iPwpIpXT2qeOxJRSSjllMnA60fZBFxOAplg/HWmLiIQbY/Y7hB0DGhhjLopIC6x/X/xEavvVIqaUUsqpDJ5OrAEcMcYcBbDdfaQtYC9ixhjHe0xu4vZn5aZIi5hSSimnEjP2wzCc3SUktVHWS9huq5UaLWJKKaWcSk8JE5GeQE+HVZOMMY436kvtLiF37qsR1iJWN63jahFTSinlVHousbcVrNTuLpvaXULsRKQS8B3Qwhjj/DbyDrSIKaWUciqDP3ZqC1BWREoBZ4DOWO9AYicixYE5WD88/VDyXSSnRUwppZRTGfnHzsaYBBF5Hes9H72BycaYfSLyqm37N8AwoCDwte1u2AnGmODU9qtFTCmllFMZeYk9gDFmMdZbVjmu+8bheQ+gR3r2qUVMKaWUU57wiR1axJRSSjnlCfeb1CLmYcb5N3J3ChluQtxBd6eQ4YJyFXR3Cpnifr15ZPSxZe5O4Z6kHwCslFLKY+lNMZVSSnksHYkppZTyWHpOTCmllMfSqxOVUkp5rIz+O7HMoEVMKaWUUxZz74/FtIgppZRySi/sUEop5bF0OlEppZTHyuCbYmYKLWJKKaWcuvdLmBYxpZRSKdBzYkoppTyWXp2olFLKY+lITCmllMfSqxOVUkp5LP3sRKWUUh5LpxOVUkp5LE+4sMPL3QmorFe8YSW6rvmE59Z9RvXXWifbXqpZNbosH0XnpR/y9KKRBD5eLsl28RI6L/mAVj/0z6qUnarbqBZL/pzFsr/m8PIb3ZzGDPmwP8v+msP8NT9ToWJ5+3rffHn5/PuPWLxhJovW/0aV4IoANG8dwoI/fmV/1F88VvmRLOnHnWo3eoL562ewYONvvPj6c05jBn3QjwUbf2Pm6h95uOLt96drz07MWTuN2Wum8dHE98ieIzsA/Yb1Zt66Gcxc/SPjJo/GN1/eTMt/9MdD2bpzJes2LqBS5QpOY4qXKMaK1bPYsmMF308Zj4+PT5rtQ5rU46/ty9i6cyV93+xpX//eB4PYtG0p6zYu4MefJ5DPzxeAho3qsPqPuazftJDVf8ylXv2amdRj17w7aiz1wzrTruurbs0jPUw6/rmLFrH/Z8RLaPhBN8Kf/5jpjQdSrm1N8pcNShJzev0+ZjQbzC+hQ1jV/1tCPu6RZHvll0K5cCQiK9NOxsvLi2FjBvJyl760qvs0YR2aUaZcqSQx9UNqU6J0cZo/0YFh/Ucx/OO37duGfNifdas30rLOU7Rr9Az/HDoGwOED/9DnhYFs3bgjS/tzi5eXF4NHv8Vrz/Snff1nCG3fhNLlSiaJqRtSi+Kli9G61tOMfGsM744ZAECRgEI80+MpujR/kY4Nu+Ll7UVouyYAbFq7hY4Nu/JU4+c5cfQUL/V5PlPyb9KsAWXKlCC4ShP69RnKZ+NGOo0bMXIAEyf8wONVm3LpUixdn38q1fZeXl58/NkInu7Qg1qPt6Djk60oX/4hANas3kCdGmHUq9Waf44cp19/a5E4f/4izzz9CnVrtqL3KwOZ+O0nmdJnV7Vr2ZRvxn7g1hzSK9EYlx/ukiFFTERKisjejNjXvURERopIE9vz/4hI7n+xj/EiUv+OdSPuWK4oIlPuJldX+Vcpw6Xj0cSePEtivIVD4Zso3ax6kpj4azfsz31y50hycjdPQAFKNq7C/hlrsiLdFFWq9ignj53i9IkzxMcnsHjuCkJCGySJCWnRgPm/LQJg17a95PPzpXCRguTJm4fgmlWZNX0+APHxCVyJvQrA0cPHOfbPiaztjIPHqlbg1LHTnDkZQUJ8AkvnraRh83pJYho1r8eC35YCsGf7Pnzz5aVQkYIAeHt7kyNnDry9vcmVKydno84BsHHtZiwWCwC7t+2lSGDhTMm/ZVgTfpkxD4CtW3aS7wFf/P2TH6teg5rMn2ftwy8/zyGsVZNU21cPrsSxoyc4cfwU8fHxzJm9iBatQgD4ffV6e9+2btlJUFCA9bXZvZ+oqBgA/v77MDlz5iB79uyZ0m9XBFepiF8+X7cd/9/QkVgmE5FMPadnjBlmjFlpW/wPkK4iJiIFgJrGmD9sy3VFZAvwqohsFpHGtuPsAYqJSPEMTN+pPAH5uRpxwb58NfICeQPyJ4srHRpM198/pvXUt1j11rf29fVHdGXDqBmYRPee8PUPKEzkmWj7clRkNP53/GD2DyhMZIRDTEQM/oFFeLBkUS6cv8ToL4YzZ9U03h87hFy5c2ZZ7qkpEliYKIecYyLPJutXkcDCRDvEREeepUhgYWKizjF14gyWbZvLyt3hXIm9ysa1m5Mdo12XVmxYvSlT8g8M8ufMmUj7csSZKAKD/JPEFCiYn8uXrtgLj2NMSu0DAwOSrw9Mul+AZ597kpUr1iZb36ZtKLt37efmzZt318H/Z+6LkZiIDBWRAyKyQkRmiMhbtvXVRWSXiGwEejvEdxeR+SKyVEQOisjwVPZd0rbvqSKyW0Rm3Rrt2Pa/VkS2icgyEQm0rV8jIqNEZC3QN4X9+ovIXFt+u0Sktm39PNv+9olIT4f4qyLymYhsF5FVIlLYtn6KiDwpIn2AIOB3Efndtm2iiGy17eu9FLr4JLDUYXks8A7wDdAUOOKwbQHQOYX+9LQda+uGq4dTejldIiLJ1jn7+ju6dCvTGg1kUY9x1HzrSQBKhlTh2vlYzu45flc5ZAin/TAuxWTz9qZCpfLMmDKLDiFdibt2nZff6J5JiaaPk5Rd7pevny+NQuvRssaTNK3chly5cxHWsXmSuB59u2FJsLBo9rKMTNshtbTfl9RiUtrmyuvy5lu9SEhIYOav4UnWP/zwQwwfOYA3+w5LM3+VlMePxEQkGOgIVAU6AMEOm38A+hhjajlpWgN4FqgCPGXbT0rKA5OMMZWAWOA1EfEBvgSeNMZUByYDHzq0ecAY08AY81kK+/wCWGuMqQxUA/bZ1r9o218w0EdECtrW5wG2G2OqAWuBJIXXGPMFEAE0MsY0sq0eYowJBioBDUSkkpM86gDbHJZvAgG2fV42xpx02LYVSDpvdPv4k4wxwcaY4Dp5y6bQZddcjbxA3qAC9uW8gQX4X/TFFOMj/jpIvhJFyJk/L4HB5SjdtBrd/hxH8wm9KVanAk0/73VX+fxb0ZExBBa9/Zt4QKA/MbapsyQxDqOAgKAixESdJSoyhuiIGHZvt35ZLFuwigqVynMviI44S4BDzrdGWI5iImLwd4jxDyzM2ahz1KwfzJmTEVw8f4mEBAurFq+h8uMV7XGtn25B/aZ1eKf3iAzN+aWXn2XthnDWbggnKjKaokUD7duCigYQFRmTJP78uQv4PfB/7d15vJVVvcfxzxc86r1OaZpDhlNqVzFLJVEp59JMJSfUCJTJ7AAAGnhJREFURm9mRipaDqXm0C2zMivNWXPMket0cSQVCRQHQMVZA8dQnEEElcP3/rGeg5vj5hzg7MPaz8Pv/Xrt1z7Pep69+W7Bvc5azxqWomfPnh+75t8vv1L39f/+d53yVz563733/SZf23FrfvSD2QcbrbLKSlxyxZkM/NERPDfhBcK8afXMuX7k0llLrB9wg+1ptqeQWgtIWoZUkbS12y9t97qhtt+wPQ24tnifOXnR9sji58uKa9cFegNDJT0EHAusWvOaqzrJvQ1wFoDtVtvvFOWHSHoYGAV8BmirEWbWvGdbhs7sJWkMMBZYH6g3DGtl4LWa4wOAAUWOKyStXnNuEqm1161efXg8n1h9JZb+zAr0aOnJOrv0ZcLQMbNds8zqH31BrtB7dXouugjT33qXe393NRd+6RAu3vwwbvvJGbw08nGGDjqruyPXNW7s46y2Zi8+3WsVWloW4evf3J47bxs+2zV33jqcXffaCYANN+7NlMnv8tqkN3h90htM/PerrLHWagBs9pU+swZ25PbYQ0/Qa81V+XSvlVmkZRF26L8dd98+YrZrht0+gp332gGADTZan3enTOX1SW/wykuv8vmN12fx/1gMgE2/vAkTnnkOSCMe9zvo2wz63pFMn/Y+jXTBeX9nyy12YcstduGmIf9g7336A7BJny8w+Z0pvPrqax97zYjh97Fr//QZ9t53N26+KfXa33LzHXVfP2b0ONZca3V6rbYqLS0t7Lb7Ttx60x1AGrU46LAD2HfAgUybNn3Wn7H0Mktx5eBz+Z/j/8h9o8YQ5l0ZuhM7u6dUpxE/q7yj1O3Pzeu1Ah6bQysPYGoH71eXpK2A7YDNbL8naRgwpxshHf6NSFoDOBzoY/utYlBGvfeaVltu+3FgZ0m/AV4GLgC2LU4vXlzfrdw6k7t/eTG7XHYkPXr24PGr7ubNp1+m97e3AeDRy+5krR378Lnd+zFzRiszpn/ArQP/2t2x5llrayv/8/Pfc8FVp9GjZ0/+9/Ibefap8Qz43m4AXHXxtdz9j5F8ZbstuP3+65j+3nSOHvTRSLlfH30KfzjrV7Qs2sKLz7/M0Yekc9t9fSuOPelwlvvkspx9+Z948tGn2X/AIQv0c/326FM564o/0aNnT66/Ygj/emoCe343fbFfc8n1/PMf99Bv280YMuoapk+bznGHpk6KcWMfZ+iQu7jy9otobW3lyXFPM/jSNHjlFyf9jEUXbeHsq/6crh39GL8+qvGj9YbeNoztv7olox++g2nTpnHQjz8aEXrV4PMYdNAxvPLKJE447g+cf+GfOPqXhzHukce57JLBHb6+tbWVIw8/kcHX/42ePXry90sH8+STqTf+d6ccz2KLLcq1N1wEpMEdPzv0OH54wHdYY83VOPyon3D4UemOx+67fp/XX3+THI44/mQeGPsIb789mW37f5uBP/gOu+/8tc5fmFEZlp1SR8uKSOoDnANsTqrwRgPn2T5F0iPAQNsjJP0O2Ml2b0nfB04itaSmAfeRuvEerPP+qwMTgM1t3yvpPOBJUlfi48B3ivIWYB3bjxWVz+H13q/mfa8ERtn+s6SepO7CrYH9be8s6XPAQ8AOtodJMrCP7SslHQusaPvgonIaYnuwpHHALrYnSNoQuITUzboC8AhwlO2L2uU4GXjW9vnFcW/bjxajE28FTrP9peLc7sD2tjucRHL6Z77d/P+q5tEZ7z+VO0LDLdajpfOLSujFqR9vVVXBqxO65x5hbi3LrzmnhshcWeOTG871982ENx7u0p81vzpsidl+QNKNwMPA86T7Nm1dc/sBf5P0HtD+X8AIUhfjZ4HLO6pwgCeA70k6B3gGOMv2B5L2AE4rui4XAf7MR/e2OjMIOFfSD4BW4MekSuPAovJ9itSl2GYqsL6k0cXnG1DnPc8FbpE00fbWksYWecYDI+tcD3AT8CPg/OJ4oKQvkLoy+5NGPLbZurg+hBCaQhmWneqwJQYgaUnb7xajBocDB9ieYwdz0RLbxPZBnf7hqSU2xHbveQndaJLetd0tSxhIGgF8w/bbNWUn2D6h5ngx0oCSfrZndPR+0RIrh2iJlUu0xOrrtdwGc/1988Kb45qvJVY4V9J6pHs2F3dUgYW6fgb0At6uKRvW7ppewM87q8BCCGFBKsPaiZ1WYrb3nZc3LO4LXVRbVgxlv6PO5dt2pRUm6Rhgz3bF19j+Tb3r56S7WmHFe99Xp2xYu+NnSF2pIYTQNHKOOpxbC2QVe9tvkOaMNfp9f8Ps88dCCCE0SKNHJ0raAfgL0BM43/bJ7c6rOP914D3g+531/pV62akQQgjdx/ZcPzpTjBQ/A9iRNK92n+JWVa0dSfN31ybNq+10ImpUYiGEEOqaief6MRe+RJpyNN72B8CVwK7trtkVuMTJKOATbUsOzklUYiGEEOpqnTlzrh+1a7wWjwPavd2ngRdrjl8qyub1mtnEzs4hhBDqmptuwpprzyXNp52TekPw2/8Bc3PNbKISCyGEUFeDJzu/RFrooc2qpIXV5/Wa2UR3YgghhLoaObADeABYW9IakhYlbT11Y7trbgS+q6Qv8I7tie3fqFa0xEIIIdTVyHlitmdIOoi0TGFP4G/FergHFufPBm4mDa9/ljTEfr/O3jcqsRBCCHU1ep6Y7ZtJFVVt2dk1P5uaTZbnRlRiIYQQ6mqdWYFlp0IIISycyrCfWFRiIYQQ6pqXIfa5RCUWQgihrjJUYp3uJxYWXpIOKCYwVkYVPxNU83NV8TNBdT9XLjFPLHSk/bIxVVDFzwTV/FxV/ExQ3c+VRVRiIYQQSisqsRBCCKUVlVjoSBX77av4maCan6uKnwmq+7myiIEdIYQQSitaYiGEEEorKrEQQgilFZVYCCGE0opKLAAgqYekzXPnCAsvSWtK+j9Jr0uaJOkGSWvmztUVklaVdHjxWR6QNFzSmZJ2khTfvw0QAzvCLJLutb1Z7hzdQdKGwJeLw3/afjhnnkaR1BNYkZol5Gy/kC/R/JM0CjgDuKIo2hs42Pam+VLNP0kXAp8GhgAPApOAxYF1gK2BjYGf2x6eLWQFRCUWZpF0IvAIcK0r9A9D0iDgh8C1RdE3gXNtn54vVddJOhg4HngVaNszw7Y/ny/V/JN0X/sKS9Io231zZeoKSb1tP9rB+UWBXrafXYCxKicqsTCLpCnAEsAMYDog0pfi0lmDdZGkR4DNbE8tjpcA7i3rl30bSc8Cm9p+I3eWRpB0MvA2cCVgYACwGKl1hu0386ULzSpWsQ+z2F4qd4ZuIqC15ri1KCu7F4F3codooAHF84/alf83qVIr3f0xSVsBz9p+SdJqwAXAksCR0Y3YGFGJhdlIWhZYm9R3D0AF/me7ELhP0nXFcX/Sl0nZjQeGSboJeL+t0Pap+SLNP9tr5M7QDU4Gti9+PgkYDIwFzgI2yhWqSqISC7NI2h8YBKwKPAT0Be4FtsmZq6tsnyrpbmALUgtsP9tjM8dqhBeKx6LFo9QktQA/Br5SFA0DzrH9YbZQXSDpeKAXcJgkAV8j/eKxIrC8pOOAYRX4JTGruCcWZpE0DugDjLL9BUmfA060PaCTlza9Ko3ia0/SUqR7l+/mztIVks4HWoCLi6LvAK2298+Xqmsk3Q/8HFgZGGB7l6J8pO0tsoariGiJhVrTbU+XhKTFbD8pad3cobqq3Si+tvthBso+sKM3cCmwXHH8OvBd249lDTb/+tjesOb4TkllnwpxGHAqqbv3AABJ65N6OkIDRCUWar0k6RPA9cBQSW8B/86cqREGAetWZRRfjXOBn9q+C2YNIjgPKOuk9VZJa9n+F6TJz8w+IKd0bI8ENm1X9hjwkzyJqie6E0NdkrYElgFutf1B7jxdIekuYHvbM3JnaSRJD7drudQtKwtJ25IG4YwntZZXI92/vCtrsPkkqZ/tER2cX5o0T2yOc8lC56IlFmYjqR+wtu0LJa1AWnFgQuZYXVWpUXw1xkv6JalLEeDblPjvyvYdktYG1iVVYk/afr+TlzWz3SX9HrgVGA28Rhr1+1nSih2rAT/LF68aoiUWZilGU21C6npbR9IqwDVlvwFdfK6PsX3igs7SSMV0iBOBfqQv/eHACbbfyhpsPklaHBhI+jwG/gmcbXt61mBdUPwd7UEaGbsyMA14Aripo1ZamHtRiYVZJD0EfBEYY/uLRdkjZV/ZojOSTrd9cO4cCztJVwNTgMuKon2AZW3vmS9VaHbRnRhqfWDbkgyzlmdaGJSqpSnpz7YPlfR/pBbLbNqGcZfQuu3u591VgdGJoZtFJRZqXS3pHOATkn5IWu7nvMyZwse13QM7JWuKxhsrqa/tUQCSNgVGZs4UmlxUYqHW+8A/gMmkm+vH2R6aN1Joz/bo4scv2P5L7blixf67F3yqhtgU+K6ktknovYAnikn4pV2dP3SvuCcWZpH0a9IeTmOAvwG3VWlLljmRNLbtHmCZSBpje6N2ZaX8LADFArlzZPv5BZWl0YqJ6esx+5qkl+RLVB1RiYXZFGu8fRXYjzRS8WrggrYJqGVX7Ka7pO3JNWXft31RvlTzRtI+wL6kUXz/rDm1FGmZpu2yBAt1FaNjtyJVYjcDOwIjbO+RM1dVRHdimE0xsOMV4BXSvmLLAoMlDbV9ZN5080fS5cCBpNUfRgPLSDrV9h8AylSBFe4BJgLLA3+sKZ9C2tQ0NJc9gA2Bsbb3k7QicH7mTJURLbEwi6RDgO8Br5P+J7ve9odF6+UZ22tlDTifJD1ULGj8LdKW8EcBo+MeS1gQJN1v+0uSRpMmOU8BHrW9fuZoldAjd4DQVJYHdrP9NdvXtG2BYXsm8I280bqkpdjmoz9wQ/G5Sv/bm6S+kh6Q9K6kDyS1Sprc+Subk6Qd65QdmCNLgz1YrEl6HqknYAxwf95I1REtsVB5RQvzKOBhYCfSqLfLbH85a7AukvQgaSDONaT7l98FPmv7mKzB5pOke4Bjbd9ZHB8FbGX7Y5VbWUlaHVjadnT7NkhUYmGhJGmRsi8ILOlB25vUrqoi6R7bpVzFXtLywBDgCGAH4HPA3mXdFLONpDtsb9tZWZg/MbAjVF5xI/0kYBXbO0paD9gMuCBvsi57T9KiwEPFQrMTgdKusmL7dUm7kOYqjgb2KPMUj2ItyP8k7eK8LGl9S4ClgVWyBauYaImFypN0C2mLj2NsbyhpEdJIsQ0yR+uSYl7VJNJuyIeRts450/azWYPNI0lTSPco2zYrXZQ0MtakAbNLZ4w334qJ54eSKqzaffkmA+fZ/muWYBUTlVioPEkP2O5TOxG4bcRi7myh+iQdbPv03DmqKroTw8JgqqRPUoxIlNQXeCdvpPnXtgzTnM6XcepAMcn+S6T960xqudxf8u7EbYpBKi9L2q39edvXZohVOVGJhYXBT4EbgbUkjQRWIE1ALasyT3f4GElfBc4EngFeLopXBT4raaDt27OF65otgTuBneucMxCVWANEd2JYKBT3wdp2DH6q7CPeqkTSE8COtp9rV74GcLPt/8oSLJRCtMRCZdXrwimsI6n03Tk1AyIgDYZoAaaWcCDEIsBLdcpfJn2mUiu6so/nox2rRwC/sv1G1mAVEZVYqLK2bpxPAZuTunYgLf0zjJJ359heqvZYUn/SfaWy+RvwgKQrgReLss+QJnKXfRoEwJXAcGD34vhbwFVALNTcANGdGCpP0hDgh7YnFscrA2fYnlNLrbQkjbLdN3eOeVXM3duFNLBDpJbZjbYfzxqsASSNtr1xu7IHbW+SK1OVREssLAxWb6vACq8C6+QK0yjtukt7kJaeKuVvpUVlVfoKaw7ukrQ3aVsjSIOKbsqYp1KiJRYqT9JfgbWBK0hf8nsDz9o+OGuwLpJ0Yc3hDOA50iTaSXkSzR9JywC/IC3QvEJRPAm4ATjZ9tu5sjVCce9yCWBmUdQDmFr8XNrJ3M0iKrGwUChaLW0L/g63fV3OPOEjkm4j3a+82PYrRdlKwPeBbW1vnzFeaHJRiYVQUpLWBP4C9CW1MO8FDrM9PmuweSTpKdvrzuu5MinWTlwbWLytzPbwfImqI/YTC5UlaUTxPEXS5JrHlDLvu1XjctJ9lpVJ6/NdQ+oyLZvnJR1ZLNQMpEWbi61YXuzgdaUgaX/S6MTbgBOL5xNyZqqSqMRCZdnuVzwvZXvpmsdSFbkPIduX2p5RPC6jnAM7BgCfBO6W9KakN0lTIJYD9soZrEEGAX2A521vDXwReC1vpOqI7sRQecVaiY/ZnlIcLwmsb/u+vMm6RtLJwNukeUgmVQaLAWcA2H4zX7rQpmYB6oeATW2/HwtQN05UYqHyJI0FNmpbTFZSD+BB2xvlTdY1kiZ0cNq211xgYbqJpP1sX9j5lc1L0nXAfqRtWbYB3gJabH89a7CKiEosVF6933prd0MOzUvSC7Z75c7RKJK2JO37dqvtD3LnqYKY7BwWBuMlHQKcVRwPBEo1gq8eSS3Aj4GvFEXDgHPKtrixpEfmdApYcQ7nSqO2O9v23ZKWIt0XK3V3drOIllioPEmfAk4jdeUYuAM4tGyTgtuTdD5pgdyLi6LvAK2298+Xat5JehX4GqmbbbZTwD22V1nwqRqnqt3ZzSJaYqHyispq79w5ukEf2xvWHN8p6eFsaebfEGBJ2w+1PyFp2IKP03Cq3dzT9sxia6DQAPEfMlSWpCNt/17S6dQZem77kAyxGqlV0lq2/wWzJj+3Zs40z2z/oINz+y7ILN2kkt3ZzSIqsVBlTxTPD2ZN0X2OIC0u2/aFuDppFFypSHoQGAncAgyzPT1zpEY7kNSdfSwfdWcfkDVRhcQ9sRBKStLiwM+AbYuiocCfylYJFF1r/YAdSHu9vUFa1eIW20/nzLYgSPqF7d/mzlFWUYmFypN0F/W7E7fJEKdhJF0NTAb+XhTtAyxre898qbqu2O9tR1KltjZwr+2BeVN1H0ljYpDH/IvuxLAwOLzm58VJO+zOyJSlkdZtN7DjrpIO7JiN7YmSLgIGA+8Cm+VN1O2UO0CZRSUWKs/26HZFIyXdnSVMY42V1Nf2KABJm5LuLZWSpMtJ949agdGkScGn2v5D1mDdL7rDuiAWAA6VJ2m5msfyknYAVsqdqwE2Be6R9Jyk50hbsWwpaVwHE4ib2Xq2J5M2x7wZ6EWa+1Z10RLrgmiJhYXBaNJvuwI+JO2APMdh3SWyQ+4ADdZSrELSH/ir7Q8llbqVIqkncIjtP3Vw2TULKk8VRSUWFgZHkdaqmyzpl8BGwHuZM3WZ7edzZ2iwc0i/YDwMDJe0GmngSmnZbpW0KzDHSsz2SQswUuXE6MRQeW2L/UrqB5wE/BE42vammaOFTkhaxHapB+FI+g3p/t5VwNS2cttjsoWqkKjEQuVJGmv7i5J+C4yzfXlbWe5s4SPFzs4nAavY3lHSesBmti/IHK1Liike7bnsUzyaRVRiofIkDQFeBrYDNgamAfe3G54eMpN0C3AhcIztDYtJ0GNtb5A5WmhiMToxLAz2Iq0AsYPtt0nb3h+RN1KoY3nbVwMzAYpuxNKtBdmepBUlXVBU0khaT1IVBhY1hajEQuXZfs/2tbafKY4n2r49d67wMVMlfZJi3lSxD9c7eSM1xEWkX6LatpR5mrTLc2iAqMRCCM3ip8CNwFqSRgKXAAfnjdQQlWxhNosYYh9CaAq2x0jaEliXNKfvqbLtUj0HVW1hNoUY2BFCyErSbh2dt33tgsrSHSRtBJwO9AYeBVYA9rBdxlVVmk5UYiGErCRdWPz4KWBz4M7ieGvS/mIdVnJlUIy0rFoLsylEd2IIISvb+8GsqRDr2Z5YHK8MnJEzWyMU+74NJO2ZZuCfks4u275vzSpaYiGEpiDpUdu9a457AI/UlpVRse/bFOCyoqgS+741i2iJhRCaxTBJtwFXkFosewP1Vrsom0ru+9YsohILITQF2wcVgzy+XBSda/u6nJkapFL7vjWb6E4MIYRuJOkJ0qCOF4qiXsATpHljtv35XNmqICqxEEJWkkbY7idpCrPvcizSl/zSmaI1RLGlTEcm235rgYSpoKjEQgghI0ljbG+UO0dZxbJTIYSmIKmvpKVqjpcs7h9VnXIHKLOoxEIIzeIs4N2a4/eKsqqL7rAuiEoshNAs5Jr7G7ZnEiOoQyeiEgshNIvxkg6R1FI8BgHjc4daAKI7sQtiYEcIoSlI+hRwGrANqYvtDuBQ25OyBmuAYhHgtmWnRtoeU3NuOdtvZgtXclGJhRBCN5J0HLAn0LYaf3/gGtu/zpeqOqISCyFkJelI27+XdDp1BjnYPiRDrIYpJjt/sW3BX0n/AYyx/V95k1VD3DQNIeT2RPH8YNYU3ec5YHGgbdX6xYB/ZUtTMdESCyGEbiTpeqAPMJTU0tweGAFMgvK3NHOLSiyE0BQk3UX97sRtMsRpGEnf6+i87YsXVJYqikoshNAUJG1cc7g4sDsww/aRmSKFEohKLITQtCTdbXvL3Dnmh6RxdLAaR6xe3xgxsCOE0BQkLVdz2APYGFgpU5xG+Ebx/JPi+dLi+VukJbVCA0RLLITQFCRNILVcBMwAJgC/sj0ia7AukjTS9hadlYX5Ey2xEEJTsL1G7gzdZAlJ/doqY0mbA0tkzlQZsXZiCKEpSNqzbSsWScdKurZYrqnsfgCcIek5Sc8BZwL/nTdSdUR3YgihKUh6xPbnJfUDfgucAhxtuxJ7iklamvSd+07uLFUS3YkhhGbRWjzvBJxl+wZJJ2TM0xCSftruGOAdYLTth7KEqpDoTgwhNIuXJZ0D7AXcLGkxqvEdtQlwIPDp4nEAsBVwnqSYA9dF0Z0YQmgKkv4T2AEYZ/sZSSsDG9i+PXO0LpF0G7C77XeL4yWBwcA3Sa2x9XLmK7voTgwhNAXb7/HRdiXYnghMzJeoYXoBH9QcfwisZnuapPczZaqMqMRCCKF7XQ6MknRDcbwzcIWkJYDH88WqhuhODCGEblasC9mPNJF7hO2qbjuzwEUlFkIIobSqMPInhBDCQioqsRBCCKUVlVgIIYTSikoshBBCaUUlFkIIobT+H7VK9lh2D1a5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1825625"/>
            <a:ext cx="6467285" cy="466006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2993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variate regression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13632" y="5932980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R2 =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88" y="1506022"/>
            <a:ext cx="2507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United States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874451" y="1367271"/>
            <a:ext cx="2507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Italy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13632" y="6397649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RMSE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10303" y="5887260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R2 =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10303" y="6351929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RMSE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31" y="1883247"/>
            <a:ext cx="5487650" cy="3658433"/>
          </a:xfrm>
          <a:prstGeom prst="rect">
            <a:avLst/>
          </a:prstGeom>
        </p:spPr>
      </p:pic>
      <p:sp>
        <p:nvSpPr>
          <p:cNvPr id="15" name="AutoShape 2" descr="data:image/png;base64,iVBORw0KGgoAAAANSUhEUgAAAYgAAAEGCAYAAAB/+QKOAAAABHNCSVQICAgIfAhkiAAAAAlwSFlzAAALEgAACxIB0t1+/AAAADh0RVh0U29mdHdhcmUAbWF0cGxvdGxpYiB2ZXJzaW9uMy4yLjEsIGh0dHA6Ly9tYXRwbG90bGliLm9yZy+j8jraAAAgAElEQVR4nO3deXhU9dnG8e8TFlnEAgK2shcqEtkN1EJZVFREwbXWhWI1EKCiVatYSl/3BQRcUCxCQq1FEVsLLkDBHRAsO8jigoiCqAFBQQQCyfP+McOYCZMFzORMkvtzXbky5zlnkrunmGd+Z/kdc3dERETySgo6gIiIJCY1CBERiUkNQkREYlKDEBGRmNQgREQkpopBByhOderU8SZNmgQdQ0Sk1Fi2bNl2d68ba12ZahBNmjRh6dKlQccQESk1zOzT/NbpEJOIiMSkBiEiIjGpQYiISExqECIiEpMahIiIxKQGISIiMalBiIhITGoQIiISkxqEiEgps2LFCi666CL27NkT19+jBiEiUkrs27eP4cOH07FjR2bMmMGIESPi+vvUIERESoEFCxbQtm1bRo4cSXZ2NgDp6elkZmbG7XeqQYiIJLDdu3czdOhQunbtyocffhipd+/enZUrV1KvXr24/e4yNVmfiEhZMmfOHNLS0vjss88itRo1ajB69GgGDhxIUlJ8P+OrQYiIJJgdO3Zw00038fTTT0fVzzvvPCZMmECDBg1KJIcOMYmIJJhp06ZFNYfjjz+eZ555hpdffrnEmgOoQYiIJJy0tDQ6d+4MwOWXX8769eu58sorMbMSzaFDTCIiAXJ3du7cSe3atSO1ChUqkJ6ezkcffUTfvn0Dy6YGISISkE8++YS0tDS+/fZbFi1aRIUKFSLrWrZsScuWLQNMF8dDTGY22cwyzWxNjHW3mJmbWZ183rvJzN4zs5VmpmeIikiZkp2dzaOPPkqrVq147bXXWLJkCY888kjQsQ4TzxHEU8DjQNRpeDNrCJwFfBbjPbmd7u7b4xNNRCQY69atY8CAASxatChSS0pKYufOnQGmii1uIwh3nwfsiLHqYWAY4PH63SIiiebAgQPce++9tG/fPqo5nHLKKSxcuJB77703wHSxlehVTGbWF/jc3VcVsqkDc81smZmlFfIz08xsqZkt3bZtW7FlFREpLsuWLSMlJYX/+7//IysrC4BKlSpx5513snz5cn75y18GnDC2EjtJbWbVgBHA2UXYvIu7bzWzesCrZvZ+eERyGHefCEwESElJ0ahERBLKiBEjGDlyJDk5OZFap06dyMjIoFWrVgEmK1xJjiCaAU2BVWa2CWgALDezn+bd0N23hr9nAtOBTiWYU0Sk2GRlZUWaQ9WqVRk7diwLFy5M+OYAJTiCcPf3gMisUuEmkZL3RLSZVQeS3H13+PXZwN0llVNEpDjdddddzJgxg4YNGzJp0iSaNWsWdKQii+dlrlOBRUALM9tiZqkFbHuimc0KL54ALDCzVcBiYKa7/zdeOUVEisvs2bPZunVrVK1atWq8/fbbvP7666WqOUAcRxDufkUh65vker0V6B1+vRFoG69cIiLFbfv27dx0001MmTKFCy64gOnTp0dNi3HiiScGmO7oaS4mEZGj5O5MmzaN5ORkpkyZAsCLL77ICy+8EHCy4qGpNkREjsLWrVsZMmQIL730UlT9qquuokePHsGEKmYaQYiIHAF3Jz09neTk5Kjm0KBBA1555RWmTJlCnToxZxEqdTSCEBEpoo0bNzJw4EDeeOONqPrgwYMZNWoUxx13XEDJ4kMNQkSkCDZt2kSrVq3Yu3dvpNa8eXPS09Pp3r17gMniR4eYRESKoEmTJpFnMyQlJTFs2DBWr15dZpsDaAQhIlJk48aNIzMzkwcffJCUlJSg48SdRhAiInksWbKE888/n927d0fV69WrxxtvvFEumgOoQYiIRHz//ffccsstnHbaacycOZMRI0YEHSlQahAiIsCbb75J69atGTt2bGRyvb///e+U58cIqEGISLn27bffMmjQIM444ww2btwYqffs2ZPVq1dTt27dANMFSyepRaTcevnllxk8eHDUBHs/+clPeOihh7jmmmui5lMqj9QgRKTc2bZtG3/84x+ZOnVqVP3CCy9k/PjxpXZyveKmBiEi5c4LL7wQ1Rzq1avH+PHjueSSS8r9qCE3nYMQkXInLS2NLl26ANC/f3/WrVvHpZdequaQh0YQIlKm5eTksGPHjqgJ9JKSksjIyGDjxo2ce+65AaZLbGoQIlJmbdiwgYEDB7J7927effddKlb84U9eixYtaNGiRYDpEp8OMYlImXPw4EHGjBlD69ateeutt1i2bBkPP/xw0LFKHY0gRKRMWb16NampqSxdujRSq1ChAt9//32AqUqnuI0gzGyymWWa2ZoY624xMzezmE/VMLNeZvaBmW0wsz/HK6OIlB379+/njjvu4NRTT41qDu3atWPx4sXccccdAaYrneJ5iOkpoFfeopk1BM4CPov1JjOrAIwHzgWSgSvMLDl+MUWktHv33Xfp0KEDd999NwcPHgSgcuXK3HfffSxevJgOHToEnLB0iluDcPd5wI4Yqx4GhgGez1s7ARvcfaO7ZwHPARfEJ6WIlGbuzq233krnzp1Zt25dpN65c2dWrVrFX/7yFypVqhRgwtKtRE9Sm1lf4HN3X1XAZvWBzbmWt4Rr+f3MNDNbamZLy/OkWiLlkZmRlJSEe+jzZvXq1Rk3bhzz58/n5JNPDjhd6VdiJ6nNrBowAji7sE1j1PIbbeDuE4GJACkpKfluJyJl05133sn06dNp2rQpTz75JE2aNAk6UplRklcxNQOaAqvCdys2AJabWSd3/zLXdluAhrmWGwBbEZFy78UXXyQlJYX69X84qFC1alXmz59PvXr1dCd0MSuxQ0zu/p6713P3Ju7ehFAj6JCnOQAsAX5hZk3NrDJwOfBSSeUUkcTz1Vdf8dvf/pYLL7yQIUOGRA4pHXLCCSeoOcRBPC9znQosAlqY2RYzSy1g2xPNbBaAux8EhgJzgPXA8+6+Nl45RSRxuTtTpkwhOTmZ559/HghN0f2vf/0r4GTlQ9wOMbn7FYWsb5Lr9Vagd67lWcCseGUTkcT32WefMXjwYGbPnh1Vv+aaazjrrLMCSlW+6E5qEUkoOTk5TJgwgdtuu43vvvsuUm/cuDETJ07k7LMLu85FiosahIgkjA8//JABAwYwf/78SM3MuP7667nvvvs49thjA0xX/qhBiEhC2LRpE23btmXfvn2R2sknn0x6enrk2Q1SsjSbq4gkhCZNmnDxxRcDocn1RowYwYoVK9QcAqQRhIgkjEceeYTt27czatQo2rVrF3Scck8jCBEpcQsXLuScc85h9+7dUfW6desyZ84cNYcEoQYhIiXmu+++44YbbuDXv/41c+fO5c9/1mz+iUwNQkRKxNy5c2nVqhWPPfZY5E7oKVOmoEk2E5cahIjE1c6dO7nmmms455xz+PTTTyP1Xr168d5771G3bt0A00lB1CBEJG7+85//kJyczFNPPRWp1a5dm6effppZs2bRqFGj4MJJoXQVk4gUuy+//JKhQ4fywgsvRNUvu+wyxo0bxwknnBBQMjkSahAiUuxefPHFqObws5/9jCeeeIILL7wwwFRypHSISUSK3cCBA+natSsAqamprFu3Ts2hFNIIQkR+lJycHLZt2xZ12CgpKYn09HQ2b97MmWeeGWA6+TE0ghCRo/b+++/TrVs3zj33XA4ePBi17qSTTlJzKOXUIETkiB04cID777+ftm3b8s4777BixQrGjBkTdCwpZjrEJCJHZPny5aSmprJy5cpIrWLFiuTk5ASYSuJBDUJEimTv3r3cfffdjB49muzs7Eg9JSWFjIwM2rRpE2A6iQc1CBEp1IIFC0hNTeXDDz+M1KpUqcI999zDjTfeSMWK+lNSFsXt/1UzmwycD2S6e6tw7R7gAiAHyAR+H34edd73bgJ2A9nAQXdPiVdOEcmfu3PTTTfx6KOPRtW7d+9Oeno6zZs3DyiZlIR4nqR+CuiVpzba3du4ezvgFeD2At5/uru3U3MQCY6ZUbVq1chyjRo1mDBhAm+88YaaQzkQtxGEu88zsyZ5artyLVYHPF6/X0SKxx133MH06dNp3rw5EyZMoEGDBkFHkhJS4gcOzew+oD/wLXB6Pps5MNfMHHjS3ScW8PPSgDRAE3+J/Ajuzr///W9OO+00GjZsGKlXqVKF+fPnU6dOHcwswIRS0kr8Pgh3H+HuDYFngKH5bNbF3TsA5wLXmVm3An7eRHdPcfcUTRsscnS++OILLr74Yi677DKGDBkSeV7DIXXr1lVzKIeCvFHuWeCSWCsOnbh290xgOtCpBHOJlBvuzuTJk2nZsiUzZswAYObMmTz//PMBJ5NEUKINwsx+kWuxL/B+jG2qm1mNQ6+Bs4E1JZNQpPz45JNPOPvss0lNTeXbb7+N1AcNGkSvXnmvL5HyKJ6XuU4FegB1zGwLcAfQ28xaELrM9VNgcHjbE4F0d+8NnABMDw9nKwLPuvt/45VTpLzJzs7m8ccf5y9/+Qvff/99pN6sWTMmTZrE6afnd2pQypt4XsV0RYxyRj7bbgV6h19vBNrGK5dIebZu3ToGDBjAokWLIrWkpCRuvvlm7rrrLqpVqxZgOkk0uv1RpJz45JNPaN++PVlZWZFaq1atyMjIoFMnneaTw2k2V5FyomnTplx22WUAVKpUibvuuotly5apOUi+NIIQKUcefvhhdu7cyciRI2nVqlXQcSTBFTiCMLPaBX2VVEgROTJvv/02Z5xxBrt27Yqq16lTh1deeUXNQYqksENMy4Cl4e/bgA+Bj8Kvl8U3mogcqV27djFkyBB69OjBm2++yW233RZ0JCnFCmwQ7t7U3X8OzAH6uHsddz+e0Cyt/ymJgCJSNDNnzuSUU05hwoQJkdpzzz3Htm3bAkwlpVlRT1J3dPdZhxbcfTbQPT6RRORIbN++nX79+nH++eezZcuWSL1v376sWbMGTUEjR6uoJ6m3m9lfgSmEJtLrB3wdt1QiUih3Z9q0aVx//fVs3749Uq9bty6PPfYYl112meZPkh+lqCOIK4C6hOZFmh5+HetGOBEpAZ9//jkXXnghV1xxRVRz6NevH+vWreO3v/2tmoP8aEUaQbj7DuCPZnasu38X50wiUohZs2bx0ksvRZYbNGjAhAkTOO+88wJMJWVNkUYQZtbZzNYB68LLbc3sibgmE5F8paam0qNHDwCGDBnC2rVr1Ryk2BX1HMTDwDnASwDuvqqgZzSISPHJzs4mMzOTn/3sZ5FaUlIS6enpbNmyhe7ddb2IxEeRp9pw9815StnFnEVE8lizZg2dO3emd+/eHDhwIGpds2bN1BwkroraIDabWWfAzayymd0CrI9jLpFyLSsri7vuuosOHTqwePFiVq5cyZgxY4KOJeVMUQ8xDQYeBeoDW4C5wB/iFUqkPFu8eDGpqamsWfPDc7IqVapEUpLm1pSSVdQG0cLdr8pdMLMuwDvFH0mkfPr++++5/fbbefjhh8nJyYnUTzvtNDIyMkhOTg4wnZRHRf1I8lgRayJyFN58801at27N2LFjI82hWrVqPPLIIyxYsEDNQQJR4AjCzH4FdAbqmtnNuVYdB1SIZzCR8sDduf766xk/fnxUvWfPnkycOJGmTZsGlEyk8BFEZeBYQo2kRq6vXcCl8Y0mUvaZGbVq1Yos16xZk8mTJzN37lw1BwmcuXvhG5k1dvdPj+gHm00mNOtrpru3CtfuAS4AcoBM4Pfh51HnfW8vQifFKwDp7j6yKL8zJSXFly5deiQxy4wZKz5n9JwP2PrNXk6sWZVbz2nBhe3rBx1LimD//v20a9eOli1bMn78+Kj7HUTizcyWuXtKzHVFbBCvAr9x92/Cy7WA59z9nALe0w34Dng6V4M4zt13hV/fACS7++A876tA6LkTZxG6YmoJcIW7ryssZ3ltEDNWfM7w/7zH3gM/3JpStVIFHri4tZpEAnF3nn32Wbp27UqjRo2i1u3YsYNatWpp/qQwfeApOQU1iKKepK5zqDkAuPtOoF5Bb3D3ecCOPLXcj7eqTmhm2Lw6ARvcfaO7ZwHPERp1SD5Gz/kgqjkA7D2Qzeg5HwSUSPLavHkzffr0oV+/fgwePJi8H8xq166t5hB26APP59/sxYHPv9nL8P+8x4wVnwcdrdwpaoPIMbPIRx4za0zsP+6FMrP7zGwzcBVwe4xN6gO579reEq7l9/PSzGypmS0trw9G2frN3iOqS8nJyclhwoQJnHLKKcycOROA2bNnM23atICTJS594EkcRW0QI4AFZvZPM/snMA8YfjS/0N1HuHtD4BlgaIxNYn2MyrcZuftEd09x95Ty+mCUE2tWPaK6lIyPPvqIM844gyFDhrB79+5I/brrrtPEegXQB57EUaQG4e7/BToA04DngVPdfc6P/N3PApfEqG8BGuZabgAcdiK7uMxY8TldRr5B0z/PpMvIN0rlMPbWc1pQtVL0VcdVK1Xg1nNaBJSofDt48CCjR4+mTZs2vP3225H6SSedxLx583j88cepUaNGgAkTmz7wJI4CG4SZnRz+3gFoROgP9edAo3DtiJjZL3It9gXej7HZEuAXZtbUzCoDlxOeRba4lZVjnRe2r88DF7emfs2qGFC/ZlWdoA7I6tWr+dWvfsWwYcPYt28fABUqVGD48OGsWrWKrl27Bpww8ekDT+IobKqNPwEDgbEx1jlwRn5vNLOpQA+gjpltAe4AeptZC0KXuX5KaI4nzOxEQpez9nb3g2Y2FJhD6DLXye6+9oj+VxVRQcc6S9sf1wvb1y91mcuajRs3kpKSEjXrart27cjIyKBDhyP+PFVuHfp3rKuYgleky1xLiyO9zLXpn2fGPLlhwCcjdYxYjtzVV1/N008/zTHHHMMdd9zBLbfcQqVKlYKOJZKvgi5zLWyqjYsLWu/u//kxwYJ2Ys2qfB7jxJeOdcrReuihh9i1axcPPPAAJ598ctBxRH6Uwk5S9wl/pQIZhC5NvQpIB/rFN1r86VinHK3XX3+dbt268e2330bVjz/+eKZPn67mIGVCgQ3C3a9x92sInW9IdvdL3P0S4JQSSRdnOrkrR+qbb75hwIAB9OzZk/nz5zNs2LCgI4nETVGn2lhzaLqM8HISsDp3LRGU16k2JD7yTvfQrfIn/GPM//HFF19EtqlduzYffPABderUCTCpyNE76nMQubxlZnOAqYRGE5cDbxZTPpGEk3t+q+w9O1k5YyQLP1gQtc0ll1zC448/ruYgZVaRGoS7DzWzi4Bu4dJEd58ev1giwRo95wO+zzrInrVvsvP1SeTs++FO6BNOOIHx48dzySWx7vMUKTuKOoIAWA7sdvfXzKyamdVw992FvkukFPrss0/Z/t/x7PtkWVT92NY9Wf/281HPcBApq4rUIMxsIJAG1AaaEZo8bwJwZvyiiQTnmK/WRDWHCsfV4/heQ2nevouag5QbRZ2s7zqgC6EnyeHuH1HIdN8ipdnoETdRrUlbwKhxah9OTB1P7ZM66hJoKVeKeohpv7tnHZqv3swqcpTTfYskmoMHD/LVV19Rv/4Plzdf1KEBY8c9wfhZy/juJz/XdA9SLhW1QbxtZn8BqprZWcAfgJfjF0ukZKxatYprr72WgwcPsnTp0qhpMQb36czgPp0DTCcSrKIeYroN2Aa8BwwCZgF/jVcokXjbt28ff/3rX0lJSWH58uWsXr2aBx98MOhYIgml0BFEnpviJsU/kkh8LVy4kNTUVN5//4fZ5o855hiqVtUcXCK5FTqCcPccYFXuR46KlEbfffcdN9xwA7/+9a+jmkPXrl1ZvXo1N998c4DpRBJPUc9B/AxYa2aLgT2Hiu7eNy6pRIrZ3LlzSUtL49NPP43Ujj32WB588EEGDRpEUlJRj7aKlB9FbRB3xTWFSJy4O4MHD2bixIlR9XPPPZcJEybQqJEGxiL5Kex5EFUIPfWtOaET1BnufrAkgokUBzPjpz/9aWS5du3aPProo1x11VUcumxbRGIrcDZXM5sGHADmA+cCn7r7H0so2xHTbK4Sy/79++nQoQOtW7dm3Lhx1KunezxFDvkxs7kmu3vr8A/JABYfwS+dDJwPZB6aFtzMRhN6AFEW8DFwjbt/E+O9m4DdQDZwML/wIrm5O08//TQ9evSgcePGkfoxxxzDwoUL+clPfhJgOpHSp7Azc5Gnrx/FoaWngF55aq8Crdy9DfAhMLyA95/u7u3UHKQoNm3aRK9evfj973/PoEGDyDsyVnMQOXKFNYi2ZrYr/LUbaHPotZntKuiN7j4P2JGnNjdXo3kXaHDUyUWAnJwcHnvsMVq1asXcuXMBmDNnDtOmTQs4mUjpV+AhJnevUND6H+laIL//ih2Ya2YOPOnuE/PZTsqx9evXM2DAABYuXBipmRk33ngjffr0CTCZSNlwJM+DKDZmNgI4CDyTzyZd3H2rmdUDXjWz98Mjklg/K43QVOS6ZLGcOHDgAKNHj+auu+4iKysrUk9OTiYjI4PTTjstwHQiZUeJ3x1kZlcTOnl9ledzCZW7bw1/zwSmA53y+3nuPtHdU9w9pW7duvGILAlk+fLldOzYkREjRkSaQ8WKFbn99ttZvny5moNIMSrREYSZ9SI08V93d/8+n22qA0nuvjv8+mzg7hKMKQnq448/plOnTmRnZ0dqKSkpTJ48mdatWweYTKRsitsIwsymAouAFma2xcxSgceBGoQOG600swnhbU80s1nht54ALDCzVYQuq53p7v+NV04pPZo1a8bvfvc7AKpUqcKYMWNYtGiRmoNInMRtBOHuV8QoZ+Sz7Vagd/j1RqBtvHJJ6eHuh93t/NBDD7Fnzx7uv/9+mjdvHlAykfJBM5RJQpo9ezadO3fmm2+i76OsVasWzz//vJqDSAlQg5CE8vXXX9O/f3969+7Nu+++y6233hp0JJFySw1CEoK7869//Yvk5GT++c9/RuozZsxg+/btASYTKb/UICRwW7du5eKLL+ayyy4jMzMzUr/iiitYt24dderUCTCdSPmlBiGBcXcyMjJITk5mxowZkXr9+vV56aWXePbZZ9G9LSLBCeROapGNGzeSlpbG66+/HlUfNGgQo0aN0uR6IglADUIC8dZbb0U1h2bNmjFp0iROP/30AFOJSG46xCSBuOaaa+jZsydJSUnccsstrF69Ws1BJMFoBCFxl5WVxVdffUXDhg0jNTNj0qRJZGZm0qlTvlNtiUiANIKQuFq6dCkdO3bkvPPOi5p5FaBJkyZqDiIJTA1C4mLv3r0MGzaMX/7yl6xevZr33nuPkSNHBh1LRI6ADjFJsXv77bcZMGAAGzZsiNSqVq1KrVq1AkwlIkdKIwgpNrt27WLIkCH06NEjqjmcccYZrFmzhuuvvz7AdCJypDSCkGIxc+ZMBg8ezJYtWyK14447jrFjx5KamnrYrKwikvjUIORHcXdSU1P5+9//HlXv27cvTzzxBPXr1w8omYj8WDrEJD+KmdG4cePIct26dZk2bRozZsxQcxAp5Syfx0KXSikpKb506dKgY5Q7WVlZnHrqqbRr145HHnmE448/PuhIIlJEZrbM3VNirdMhJikydyc9PZ2ePXvStGnTSL1y5cosXLiQGjVqBJhORIqbDjFJkXz88ceceeaZpKWlkZaWRt6Rp5qDSNkTtwZhZpPNLNPM1uSqjTaz981stZlNN7Oa+by3l5l9YGYbzOzP8coohcvOzuahhx6idevWvPnmmwC89tprTJ06NeBkIhJv8RxBPAX0ylN7FWjl7m2AD4Hhed9kZhWA8cC5QDJwhZklxzGn5GPNmjV07tyZP/3pT+zduxeApKQkhg0bxkUXXRRwOhGJt7g1CHefB+zIU5vr7gfDi+8CDWK8tROwwd03unsW8BxwQbxyyuGysrK488476dChA4sXL47U27Rpw//+9z9GjRpF1apVA0woIiUhyJPU1wLTYtTrA5tzLW8BflkiiYTFixdz7bXXsnbt2kitcuXK3H777QwbNoxKlSoFmE5ESlIgDcLMRgAHgWdirY5Ry/daXDNLA9IAGjVqVCz5yquPP/6Yzp07k52dHan96le/IiMjg5YtWwaYTESCUOJXMZnZ1cD5wFUe+yaMLUDDXMsNgK35/Tx3n+juKe6eoucX/zjNmjXj97//PQDVqlXj0UcfZf78+WoOIuVUiY4gzKwXcBvQ3d2/z2ezJcAvzKwp8DlwOXBlCUUsV9z9sDmSxowZw969e7nvvvto0qRJMMFEJCHE8zLXqcAioIWZbTGzVOBxoAbwqpmtNLMJ4W1PNLNZAOGT2EOBOcB64Hl3Xxvzl8hRe/nll+nUqRM7d+6MqtesWZNnnnlGzUFENNVGebNt2zZuuOEGnnvuOQCuvfZaMjIyAk4lIkEpaKoN3UldTrg7zzzzDC1btow0BwhN0/31118HmExEEpUaRDmwefNm+vTpQ79+/aKaQf/+/Vm7dq0m1xORmDRZXxmWk5PDxIkTGTZsGLt3747UGzVqxJNPPkmvXnlvdBcR+YEaRBn10UcfMWDAAObNmxdVv+6663jggQc0uZ6IFEoNoox65513oprDSSedRHp6Ol27dg0wlYiUJjoHUUZdffXVnH322VSoUIHhw4ezatUqNQcROSIaQZQB+/fv54svvoi6d8HMmDhxIl9//TUdOnQILpyIlFoaQZRyixYton379px33nns378/al3jxo3VHETkqKlBlFJ79uzhxhtvpEuXLqxfv55169bxwAMPBB1LRMoQHWIqhV577TUGDhzIpk2bIrXq1avz05/+NLhQIlLmaARRiuzcuZPU1FTOOuusqOZwzjnnsHbtWgYPHhxcOBEpczSCKCWmT5/OH/7wB7788stIrVatWjz88MP079//sFlZRUR+LDWIBOfu9O/fnylTpkTVL730Uh577DEdVhKRuFGDSHBmxkknnRRZPuGEE3jiiSe4+OKLA0wlIuWBpvsuBbKysujYsSOnnnoqY8eOpVatWkFHEpEyoqDpvjWCSCA5OTlMmDCBXr168fOf/zxSr1y5MiBRruoAAAn7SURBVAsXLqR69eoBphOR8kZXMSWIDz74gO7du3PdddeRlpZG3pGdmoOIlDQ1iIAdOHCAkSNH0rZtWxYsWADA66+/ztSpUwNOJiLlnQ4xBWjFihWkpqayYsWKSK1ixYrcdtttOgktIoGL2wjCzCabWaaZrclV+42ZrTWzHDOLeVIkvN0mM3vPzFaaWZk767xv3z5GjBhBx44do5pDhw4dWLJkCffeey9VqlQJMKGISHwPMT0F5H1k2RrgYmDeYVsf7nR3b5ff2fXS6p133qFdu3bcf//9ZGdnA1ClShVGjRrF//73P9q1axdwQhGRkLgdYnL3eWbWJE9tPVBu7/rdsGED3bp1IycnJ1Lr2rUr6enpUfc6iIgkgkQ9Se3AXDNbZmZpQYcpLs2bNyc1NRWAY489lieeeIK33npLzUFEElKinqTu4u5bzawe8KqZve/uMQ9LhRtIGkCjRo1KMmOh3P2w0dKDDz7I/v37ueeeexIur4hIbgk5gnD3reHvmcB0oFMB20509xR3T6lbt25JRSzUCy+8QPv27dmxY0dUvWbNmvzjH/9QcxCRhJdwDcLMqptZjUOvgbMJndwuFb788ksuvfRSLr30UlatWsXNN98cdCQRkaMSz8tcpwKLgBZmtsXMUs3sIjPbAvwKmGlmc8Lbnmhms8JvPQFYYGargMXATHf/b7xyFhd356mnniI5OZkXXnghUn/11Vf5+uuvA0wmInJ04nkV0xX5rJoeY9utQO/w641A23jliodNmzYxaNAg5s6dG1UfMGAAo0ePpmbNmgElExE5eol6krpUyMnJYfz48QwfPpw9e/ZE6k2bNmXSpEmceeaZAaYTEflx1CCO0vvvv8+AAQN45513IjUz48Ybb+See+7R5HoiUuqpQRylJUuWRDWH5ORkMjIyOO200wJMJSJSfBLuKqbSol+/fvTq1YuKFSty++23s3z5cjUHESlTNIIogr179/LFF19EPcTHzHjyySf55ptvaNOmTYDpRETiQyOIQsyfP5927dpx/vnns3///qh1jRo1UnMQkTJLDSIfu3fv5rrrrqNbt258+OGHrF+/nvvuuy/oWCIiJUaHmGKYPXs2gwYNYvPmzZHacccdR+PGjQNMJSJSsjSCyOXrr7+mf//+9O7dO6o5nH/++axduzYyE6uISHmgEQShaTL+/e9/M3ToUDIzMyP1OnXqMG7cOC6//PJy+wwLESm/yn2DcHeuvPJKnnvuuaj6lVdeySOPPEIizRArIlKSyn2DMDNatWoVWa5fvz5/+9vf6NOnT4CpRESCp3MQwLBhw2jXrh2DBg1i7dq1ag4iImgEAUClSpVYuHAhVatWDTqKiEjC0AgiTM1BRCSaGoSIiMSkBiEiIjGpQYiISExqECIiEpMahIiIxKQGISIiMalBiIhITObuQWcoNma2Dfg06BxFUAfYHnSIIlLW+FDW+FDWI9fY3WNOOlemGkRpYWZL3T0l6BxFoazxoazxoazFS4eYREQkJjUIERGJSQ0iGBODDnAElDU+lDU+lLUY6RyEiIjEpBGEiIjEpAYhIiIxqUEUEzObbGaZZrYmV+03ZrbWzHLMLN/L2cxsk5m9Z2YrzWxpgHlHm9n7ZrbazKabWc183tvLzD4wsw1m9ucEz1qi+zafrPeEc640s7lmdmI+702E/VrUrIHv11zrbjEzN7M6+bw38P16BFlL/G9BgdxdX8XwBXQDOgBrctVaAi2At4CUAt67CaiTAHnPBiqGX48CRsV4XwXgY+DnQGVgFZCciFmD2Lf5ZD0u1+sbgAkJvF8LzZoo+zVcbwjMIXSD7GF5EmW/FiVrEPu1sC+NIIqJu88DduSprXf3DwKKVKB88s5194PhxXeBBjHe2gnY4O4b3T0LeA64IEGzlrh8su7KtVgdiHVlSKLs16JkLXGxsoY9DAwj/5wJsV/DCsuacNQgEoMDc81smZmlBR0m7Fpgdox6fWBzruUt4VqQ8ssKCbJvzew+M9sMXAXcHmOThNmvRcgKCbBfzawv8Lm7rypgs4TYr0XMCgmwX3NTg0gMXdy9A3AucJ2ZdQsyjJmNAA4Cz8RaHaMW2CeiQrJCguxbdx/h7g0J5RwaY5OE2a9FyAoB71czqwaMIP8GFtk0Rq1E9+sRZIUE+fd6iBpEAnD3reHvmcB0QsPiQJjZ1cD5wFUePiiaxxZCx1IPaQBsLYlseRUha0Lt27BngUti1BNmv+aSX9ZE2K/NgKbAKjPbRGh/LTezn+bZLhH2a1GzJsJ+jaIGETAzq25mNQ69JnTy9bCrH0ooSy/gNqCvu3+fz2ZLgF+YWVMzqwxcDrxUUhkPKUrWRNm3ZvaLXIt9gfdjbJYo+7XQrImwX939PXev5+5N3L0JoUbQwd2/zLNp4Pu1qFkTYb8eJuiz5GXlC5gKfAEcIPQPIBW4KPx6P/AVMCe87YnArPDrnxO6smIVsBYYEWDeDYSO164Mf03Imze83Bv4kNDVIXHPe7RZg9i3+WR9gdB/6KuBl4H6CbxfC82aKPs1z/pNhK/+ScT9WpSsQf0tKOhLU22IiEhMOsQkIiIxqUGIiEhMahAiIhKTGoSIiMSkBiEiIjGpQYiEhWfZ/Geu5Ypmts3MXgkyV2HM7LugM0jZpAYh8oM9QCszqxpePgv4PIggZlYxiN8rkpsahEi02cB54ddXELrpCYjc6TrZzJaY2QozuyBcb2Jm881sefirc7j+MzObF57bf42ZdQ3Xv8v1My81s6fCr58ys4fM7E1glJk1M7P/hidum29mJ4e3a2pmi8I57imBfSLllBqESLTngMvNrArQBvhfrnUjgDfcvSNwOjA6PCVCJnCWhyZZ+y0wLrz9lYTunm8HtCV0x3dhTgJ6uvufCD3U/np3PxW4BXgivM2jwN/COfJOLSFSbDSMFcnF3VebWRNCo4dZeVafDfQ1s1vCy1WARoQmf3vczNoB2YT+yENoHqDJZlYJmOHuRWkQ/3L3bDM7FugM/MssMiHpMeHvXfhhEr1/EnpgkkixU4MQOdxLwBigB3B8rroBl3ieh0CZ2Z2E5tpqS2hUvg9CD44JT9d8HvBPMxvt7k8TPd10lTy/e0/4exLwTXj0EYvmyJG40yEmkcNNBu529/fy1OcA11v4I72ZtQ/XfwJ84e45wO8IPeYSM2sMZLr7JCCD0GMoAb4ys5ZmlkRoQsfDeOjJbp+Y2W/CP8vMrG149TuEZiWF0EN9ROJCDUIkD3ff4u6Pxlh1D1AJWB1+IP2hE8RPAFeb2buEDi8dGgX0AFaa2QpCh4QO/cw/A68AbxCa9TM/VwGpZnZods9Dj8r8I6GHySwh1JxE4kKzuYqISEwaQYiISExqECIiEpMahIiIxKQGISIiMalBiIhITGoQIiISkxqEiIjE9P+2eIWvLKvOX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07" y="2154668"/>
            <a:ext cx="5726632" cy="331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43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09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7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</a:t>
            </a:r>
            <a:br>
              <a:rPr lang="en-US" dirty="0" smtClean="0"/>
            </a:br>
            <a:r>
              <a:rPr lang="en-US" dirty="0" smtClean="0"/>
              <a:t>make common scale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3952" y="1959324"/>
            <a:ext cx="5426684" cy="4066572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53" y="1959324"/>
            <a:ext cx="5393627" cy="4066572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874259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86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54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22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0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04" y="1825625"/>
            <a:ext cx="9172575" cy="400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831" y="2483390"/>
            <a:ext cx="4543425" cy="320040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2376"/>
            <a:ext cx="6943725" cy="5486400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96494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0" y="1825625"/>
            <a:ext cx="5732336" cy="4118262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64044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83" y="1825625"/>
            <a:ext cx="10940034" cy="450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7050"/>
            <a:ext cx="5818632" cy="512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3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Suicide by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" y="1936350"/>
            <a:ext cx="8427720" cy="4129888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26420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181</Words>
  <Application>Microsoft Office PowerPoint</Application>
  <PresentationFormat>Widescreen</PresentationFormat>
  <Paragraphs>77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World Suicide Data</vt:lpstr>
      <vt:lpstr>PowerPoint Presentation</vt:lpstr>
      <vt:lpstr>Gender make common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Suicide by population</vt:lpstr>
      <vt:lpstr>Suicide by GDP</vt:lpstr>
      <vt:lpstr>PowerPoint Presentation</vt:lpstr>
      <vt:lpstr>PowerPoint Presentation</vt:lpstr>
      <vt:lpstr>PowerPoint Presentation</vt:lpstr>
      <vt:lpstr>PowerPoint Presentation</vt:lpstr>
      <vt:lpstr>Suicide Number (Importance of normalization)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5 countries by Year</vt:lpstr>
      <vt:lpstr>Top 5 countries by Continent/Year</vt:lpstr>
      <vt:lpstr>PowerPoint Presentation</vt:lpstr>
      <vt:lpstr>PowerPoint Presentation</vt:lpstr>
      <vt:lpstr>Multi variate regression Model</vt:lpstr>
      <vt:lpstr>PowerPoint Presentation</vt:lpstr>
      <vt:lpstr>Multi variate regression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30</cp:revision>
  <dcterms:created xsi:type="dcterms:W3CDTF">2020-06-20T02:11:06Z</dcterms:created>
  <dcterms:modified xsi:type="dcterms:W3CDTF">2020-06-23T23:19:56Z</dcterms:modified>
</cp:coreProperties>
</file>