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326" initials="1" lastIdx="2" clrIdx="0">
    <p:extLst>
      <p:ext uri="{19B8F6BF-5375-455C-9EA6-DF929625EA0E}">
        <p15:presenceInfo xmlns:p15="http://schemas.microsoft.com/office/powerpoint/2012/main" userId="1832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7B3-30BF-4ADA-9AC4-4B3045311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Suicide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072D-2987-457F-96E6-0AEFD2C4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Suicide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6784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017F25A-5A7F-408A-8241-97BDF1CD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37704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The Global Trend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96F1D87-8636-41B7-B865-CC03B43AE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28897"/>
              </p:ext>
            </p:extLst>
          </p:nvPr>
        </p:nvGraphicFramePr>
        <p:xfrm>
          <a:off x="1804726" y="1258651"/>
          <a:ext cx="1028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726" y="1258651"/>
                        <a:ext cx="102870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0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48D9F29-B080-4AFD-B26C-1C641B74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54375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Global Trend By Country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4E909D0-6B34-44E9-82A6-79DAAE463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56590"/>
              </p:ext>
            </p:extLst>
          </p:nvPr>
        </p:nvGraphicFramePr>
        <p:xfrm>
          <a:off x="2893325" y="1110633"/>
          <a:ext cx="7969724" cy="53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Acrobat Document" r:id="rId3" imgW="10286821" imgH="6857882" progId="AcroExch.Document.DC">
                  <p:embed/>
                </p:oleObj>
              </mc:Choice>
              <mc:Fallback>
                <p:oleObj name="Acrobat Document" r:id="rId3" imgW="10286821" imgH="68578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3325" y="1110633"/>
                        <a:ext cx="7969724" cy="531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0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88DB233-D085-44C2-8E5F-AF54767D6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34795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Top 5 Countries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6BAC3E-CB40-4A8F-959F-307EEDCD1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33327"/>
              </p:ext>
            </p:extLst>
          </p:nvPr>
        </p:nvGraphicFramePr>
        <p:xfrm>
          <a:off x="1262063" y="1246188"/>
          <a:ext cx="1028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063" y="1246188"/>
                        <a:ext cx="102870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40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2795AC9-B06D-4498-B362-FF1FBB89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41549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Rate Per Continent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D85ADC-657F-4946-85A2-D210E125E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976456"/>
              </p:ext>
            </p:extLst>
          </p:nvPr>
        </p:nvGraphicFramePr>
        <p:xfrm>
          <a:off x="1470025" y="1241425"/>
          <a:ext cx="1028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025" y="1241425"/>
                        <a:ext cx="102870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C75CC1F-C485-44B0-9E7A-E2BE9C15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23852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Age Group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8ECFEAD-7763-4E6F-AA12-95EB4E30E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776"/>
              </p:ext>
            </p:extLst>
          </p:nvPr>
        </p:nvGraphicFramePr>
        <p:xfrm>
          <a:off x="1203325" y="1279525"/>
          <a:ext cx="1028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Acrobat Document" r:id="rId3" imgW="10286821" imgH="4800482" progId="AcroExch.Document.DC">
                  <p:embed/>
                </p:oleObj>
              </mc:Choice>
              <mc:Fallback>
                <p:oleObj name="Acrobat Document" r:id="rId3" imgW="10286821" imgH="48004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325" y="1279525"/>
                        <a:ext cx="102870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70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AA57ACB-D3DC-42FA-A7D7-5815EED8C0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70150" y="6076255"/>
            <a:ext cx="72183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</a:t>
            </a:r>
            <a:r>
              <a:rPr lang="en-US" altLang="en-US" cap="none" dirty="0">
                <a:cs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ale has a very high suicide rate comparing to the female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F0DF977-D8F2-444F-9A36-6F4280DCD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61" y="188224"/>
            <a:ext cx="41806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Gender Likelihood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55E5C78-F531-44E3-A43D-073D93E37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32523"/>
              </p:ext>
            </p:extLst>
          </p:nvPr>
        </p:nvGraphicFramePr>
        <p:xfrm>
          <a:off x="3120774" y="1197154"/>
          <a:ext cx="5950452" cy="396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Acrobat Document" r:id="rId3" imgW="4114800" imgH="2743082" progId="AcroExch.Document.DC">
                  <p:embed/>
                </p:oleObj>
              </mc:Choice>
              <mc:Fallback>
                <p:oleObj name="Acrobat Document" r:id="rId3" imgW="4114800" imgH="27430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774" y="1197154"/>
                        <a:ext cx="5950452" cy="3966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8A1EFB-BBD1-469B-9629-F0DD185ADBD0}"/>
              </a:ext>
            </a:extLst>
          </p:cNvPr>
          <p:cNvSpPr txBox="1"/>
          <p:nvPr/>
        </p:nvSpPr>
        <p:spPr>
          <a:xfrm>
            <a:off x="4040101" y="2787316"/>
            <a:ext cx="352926" cy="12833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8815134-2E4E-449D-ACBB-A632F5EBD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70150" y="5922367"/>
            <a:ext cx="686104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correlation coefficient between both factors is 0.09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very weak correlation between the GDP and the Suicide rate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0E9585-2096-4364-9DA1-CD9698C6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152400"/>
            <a:ext cx="39497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</a:pPr>
            <a:r>
              <a:rPr lang="en-US" altLang="en-US" sz="3600" b="1" cap="none" dirty="0">
                <a:cs typeface="Arial" panose="020B0604020202020204" pitchFamily="34" charset="0"/>
              </a:rPr>
              <a:t>Economic Impact </a:t>
            </a:r>
          </a:p>
          <a:p>
            <a:pPr>
              <a:lnSpc>
                <a:spcPct val="100000"/>
              </a:lnSpc>
              <a:buSzTx/>
            </a:pPr>
            <a:r>
              <a:rPr lang="en-US" altLang="en-US" sz="3600" b="1" cap="none" dirty="0">
                <a:cs typeface="Arial" panose="020B0604020202020204" pitchFamily="34" charset="0"/>
              </a:rPr>
              <a:t>  </a:t>
            </a:r>
            <a:r>
              <a:rPr lang="en-US" altLang="en-US" sz="2800" b="1" cap="none" dirty="0">
                <a:cs typeface="Arial" panose="020B0604020202020204" pitchFamily="34" charset="0"/>
              </a:rPr>
              <a:t>Correlation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591B36-81B9-4F49-B616-14FD99BAE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4465"/>
              </p:ext>
            </p:extLst>
          </p:nvPr>
        </p:nvGraphicFramePr>
        <p:xfrm>
          <a:off x="2860675" y="1393825"/>
          <a:ext cx="6470520" cy="431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3" imgW="4114800" imgH="2743082" progId="AcroExch.Document.DC">
                  <p:embed/>
                </p:oleObj>
              </mc:Choice>
              <mc:Fallback>
                <p:oleObj name="Acrobat Document" r:id="rId3" imgW="4114800" imgH="27430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675" y="1393825"/>
                        <a:ext cx="6470520" cy="431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9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8815134-2E4E-449D-ACBB-A632F5EBD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70150" y="6076255"/>
            <a:ext cx="90409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</a:pPr>
            <a:r>
              <a:rPr lang="en-US" altLang="en-US" cap="none" dirty="0">
                <a:cs typeface="Arial" panose="020B0604020202020204" pitchFamily="34" charset="0"/>
              </a:rPr>
              <a:t>the R-squared value (1 %) indicates that none of  the variability around its mean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0E9585-2096-4364-9DA1-CD9698C6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412413"/>
            <a:ext cx="38215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3600" b="1" cap="none" dirty="0">
                <a:cs typeface="Arial" panose="020B0604020202020204" pitchFamily="34" charset="0"/>
              </a:rPr>
              <a:t>Economic Impact</a:t>
            </a:r>
          </a:p>
          <a:p>
            <a:pPr>
              <a:lnSpc>
                <a:spcPct val="100000"/>
              </a:lnSpc>
              <a:buSzTx/>
              <a:buFontTx/>
              <a:buNone/>
            </a:pPr>
            <a:r>
              <a:rPr lang="en-US" altLang="en-US" sz="2400" b="1" cap="none" dirty="0">
                <a:cs typeface="Arial" panose="020B0604020202020204" pitchFamily="34" charset="0"/>
              </a:rPr>
              <a:t>    Regression Analysis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4B69756-488F-4329-88E3-0BA104077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0765"/>
              </p:ext>
            </p:extLst>
          </p:nvPr>
        </p:nvGraphicFramePr>
        <p:xfrm>
          <a:off x="2724150" y="1743849"/>
          <a:ext cx="802005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Acrobat Document" r:id="rId3" imgW="4114800" imgH="2743082" progId="AcroExch.Document.DC">
                  <p:embed/>
                </p:oleObj>
              </mc:Choice>
              <mc:Fallback>
                <p:oleObj name="Acrobat Document" r:id="rId3" imgW="4114800" imgH="27430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4150" y="1743849"/>
                        <a:ext cx="802005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165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76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Circuit</vt:lpstr>
      <vt:lpstr>Acrobat Document</vt:lpstr>
      <vt:lpstr>Suicide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Project</dc:title>
  <dc:creator>18326</dc:creator>
  <cp:lastModifiedBy>18326</cp:lastModifiedBy>
  <cp:revision>14</cp:revision>
  <dcterms:created xsi:type="dcterms:W3CDTF">2020-06-23T13:30:03Z</dcterms:created>
  <dcterms:modified xsi:type="dcterms:W3CDTF">2020-06-24T13:46:11Z</dcterms:modified>
</cp:coreProperties>
</file>