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4"/>
  </p:sldMasterIdLst>
  <p:sldIdLst>
    <p:sldId id="268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49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2761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68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3535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07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53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0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5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4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3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-177039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Food Recipe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861" y="4471435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Guntur Pratama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JS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92067-D593-439A-87EC-1CD71DC0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JS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JavaScript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WebBrowser</a:t>
            </a:r>
            <a:endParaRPr lang="en-US" dirty="0"/>
          </a:p>
          <a:p>
            <a:r>
              <a:rPr lang="en-US" dirty="0"/>
              <a:t>Node JS </a:t>
            </a:r>
            <a:r>
              <a:rPr lang="en-US" dirty="0" err="1"/>
              <a:t>merupakan</a:t>
            </a:r>
            <a:r>
              <a:rPr lang="en-US" dirty="0"/>
              <a:t> project yang Free dan </a:t>
            </a:r>
            <a:r>
              <a:rPr lang="en-US" dirty="0" err="1"/>
              <a:t>OpenSource</a:t>
            </a:r>
            <a:endParaRPr lang="en-US" dirty="0"/>
          </a:p>
          <a:p>
            <a:r>
              <a:rPr lang="en-US" dirty="0"/>
              <a:t>Node Js </a:t>
            </a:r>
            <a:r>
              <a:rPr lang="en-US" dirty="0" err="1"/>
              <a:t>mempopulerkan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JavaScript Everywhere.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F239-EBBE-47FE-8F19-FF5C2913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B4D9-2AC2-4090-AAC1-8452D09AD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Js </a:t>
            </a:r>
            <a:r>
              <a:rPr lang="en-US" dirty="0" err="1"/>
              <a:t>adalah</a:t>
            </a:r>
            <a:r>
              <a:rPr lang="en-US" dirty="0"/>
              <a:t> framework web app </a:t>
            </a:r>
            <a:r>
              <a:rPr lang="en-US" dirty="0" err="1"/>
              <a:t>untuk</a:t>
            </a:r>
            <a:r>
              <a:rPr lang="en-US" dirty="0"/>
              <a:t> Node.js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JavaScript.</a:t>
            </a:r>
          </a:p>
          <a:p>
            <a:r>
              <a:rPr lang="en-US" dirty="0"/>
              <a:t>Express Js </a:t>
            </a:r>
            <a:r>
              <a:rPr lang="en-US" dirty="0" err="1"/>
              <a:t>adalah</a:t>
            </a:r>
            <a:r>
              <a:rPr lang="en-US" dirty="0"/>
              <a:t> framework back end.</a:t>
            </a:r>
          </a:p>
        </p:txBody>
      </p:sp>
    </p:spTree>
    <p:extLst>
      <p:ext uri="{BB962C8B-B14F-4D97-AF65-F5344CB8AC3E}">
        <p14:creationId xmlns:p14="http://schemas.microsoft.com/office/powerpoint/2010/main" val="227359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CD7A-5768-4A9B-A4F7-D83C0CFE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F2E7-026D-400A-82FF-826DCCF3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 database </a:t>
            </a:r>
            <a:r>
              <a:rPr lang="en-US" dirty="0" err="1"/>
              <a:t>relasional</a:t>
            </a:r>
            <a:endParaRPr lang="en-US" dirty="0"/>
          </a:p>
          <a:p>
            <a:r>
              <a:rPr lang="nn-NO" dirty="0"/>
              <a:t>Sistem manajemen database ini memiliki performa stabil, keamanan tinggi, serta fitur melimpah. </a:t>
            </a:r>
          </a:p>
          <a:p>
            <a:r>
              <a:rPr lang="en-US" dirty="0" err="1"/>
              <a:t>OpenSouce</a:t>
            </a:r>
            <a:r>
              <a:rPr lang="en-US" dirty="0"/>
              <a:t> dan Free</a:t>
            </a:r>
          </a:p>
        </p:txBody>
      </p:sp>
    </p:spTree>
    <p:extLst>
      <p:ext uri="{BB962C8B-B14F-4D97-AF65-F5344CB8AC3E}">
        <p14:creationId xmlns:p14="http://schemas.microsoft.com/office/powerpoint/2010/main" val="417889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ABB5-BD82-4BA8-B207-48AD08CD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848E-3A8B-4DE2-B4AE-255AB6A2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(Application Programming Interface)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menghubungkan</a:t>
            </a:r>
            <a:r>
              <a:rPr lang="en-US" dirty="0"/>
              <a:t> 2 program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.</a:t>
            </a:r>
          </a:p>
          <a:p>
            <a:r>
              <a:rPr lang="en-US" dirty="0"/>
              <a:t>API web </a:t>
            </a:r>
            <a:r>
              <a:rPr lang="en-US" dirty="0" err="1"/>
              <a:t>sebagai</a:t>
            </a:r>
            <a:r>
              <a:rPr lang="en-US" dirty="0"/>
              <a:t> gateway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pada web.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4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3FD6-A18B-41B2-AB0D-1D685A83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Demo Project</a:t>
            </a:r>
          </a:p>
        </p:txBody>
      </p:sp>
    </p:spTree>
    <p:extLst>
      <p:ext uri="{BB962C8B-B14F-4D97-AF65-F5344CB8AC3E}">
        <p14:creationId xmlns:p14="http://schemas.microsoft.com/office/powerpoint/2010/main" val="36405643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137</TotalTime>
  <Words>123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Food Recipe API</vt:lpstr>
      <vt:lpstr>Node JS</vt:lpstr>
      <vt:lpstr>Express Js</vt:lpstr>
      <vt:lpstr>PostgreSQL</vt:lpstr>
      <vt:lpstr>REST API</vt:lpstr>
      <vt:lpstr>Demo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Recipe API</dc:title>
  <dc:creator>Guntur Pratama</dc:creator>
  <cp:lastModifiedBy>Guntur Pratama</cp:lastModifiedBy>
  <cp:revision>1</cp:revision>
  <dcterms:created xsi:type="dcterms:W3CDTF">2023-11-02T19:49:10Z</dcterms:created>
  <dcterms:modified xsi:type="dcterms:W3CDTF">2023-11-02T22:06:34Z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