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64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4800" dirty="0" err="1"/>
              <a:t>Alrgorithm</a:t>
            </a:r>
            <a:r>
              <a:rPr lang="en-US" sz="4800" dirty="0"/>
              <a:t> &amp;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Guntur Pratama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400800"/>
            <a:ext cx="8878957" cy="7817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&amp; Flowchart </a:t>
            </a:r>
            <a:r>
              <a:rPr lang="en-US" dirty="0" err="1"/>
              <a:t>deketsi</a:t>
            </a:r>
            <a:r>
              <a:rPr lang="en-US" dirty="0"/>
              <a:t> </a:t>
            </a:r>
            <a:r>
              <a:rPr lang="en-US" dirty="0" err="1"/>
              <a:t>Palindrom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B56CC-FC16-4FA1-B7B4-81C32F3AD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1" y="1554479"/>
            <a:ext cx="5226657" cy="4733677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cs typeface="Times New Roman" panose="02020603050405020304" pitchFamily="18" charset="0"/>
              </a:rPr>
              <a:t>Algoritma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deteksi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palindrom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Mulai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Buat</a:t>
            </a:r>
            <a:r>
              <a:rPr lang="en-US" sz="1600" dirty="0">
                <a:cs typeface="Times New Roman" panose="02020603050405020304" pitchFamily="18" charset="0"/>
              </a:rPr>
              <a:t> variable string 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Menampilkan</a:t>
            </a:r>
            <a:r>
              <a:rPr lang="en-US" sz="1600" dirty="0"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cs typeface="Times New Roman" panose="02020603050405020304" pitchFamily="18" charset="0"/>
              </a:rPr>
              <a:t>masukan</a:t>
            </a:r>
            <a:r>
              <a:rPr lang="en-US" sz="1600" dirty="0">
                <a:cs typeface="Times New Roman" panose="02020603050405020304" pitchFamily="18" charset="0"/>
              </a:rPr>
              <a:t> kata”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- Input 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r>
              <a:rPr lang="en-US" sz="1600" dirty="0">
                <a:cs typeface="Times New Roman" panose="02020603050405020304" pitchFamily="18" charset="0"/>
              </a:rPr>
              <a:t> “Malam”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Menampilkan</a:t>
            </a:r>
            <a:r>
              <a:rPr lang="en-US" sz="1600" dirty="0">
                <a:cs typeface="Times New Roman" panose="02020603050405020304" pitchFamily="18" charset="0"/>
              </a:rPr>
              <a:t> “kata </a:t>
            </a:r>
            <a:r>
              <a:rPr lang="en-US" sz="1600" dirty="0" err="1">
                <a:cs typeface="Times New Roman" panose="02020603050405020304" pitchFamily="18" charset="0"/>
              </a:rPr>
              <a:t>awal</a:t>
            </a:r>
            <a:r>
              <a:rPr lang="en-US" sz="1600" dirty="0">
                <a:cs typeface="Times New Roman" panose="02020603050405020304" pitchFamily="18" charset="0"/>
              </a:rPr>
              <a:t> = “ &amp; 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Menampilkan</a:t>
            </a:r>
            <a:r>
              <a:rPr lang="en-US" sz="1600" dirty="0">
                <a:cs typeface="Times New Roman" panose="02020603050405020304" pitchFamily="18" charset="0"/>
              </a:rPr>
              <a:t> “kata </a:t>
            </a:r>
            <a:r>
              <a:rPr lang="en-US" sz="1600" dirty="0" err="1">
                <a:cs typeface="Times New Roman" panose="02020603050405020304" pitchFamily="18" charset="0"/>
              </a:rPr>
              <a:t>kebalikan</a:t>
            </a:r>
            <a:r>
              <a:rPr lang="en-US" sz="1600" dirty="0">
                <a:cs typeface="Times New Roman" panose="02020603050405020304" pitchFamily="18" charset="0"/>
              </a:rPr>
              <a:t> = “ &amp; </a:t>
            </a:r>
            <a:r>
              <a:rPr lang="en-US" sz="1600" dirty="0" err="1">
                <a:cs typeface="Times New Roman" panose="02020603050405020304" pitchFamily="18" charset="0"/>
              </a:rPr>
              <a:t>ReverseString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Jika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ReverseString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r>
              <a:rPr lang="en-US" sz="1600" dirty="0">
                <a:cs typeface="Times New Roman" panose="02020603050405020304" pitchFamily="18" charset="0"/>
              </a:rPr>
              <a:t>) == 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r>
              <a:rPr lang="en-US" sz="1600" dirty="0">
                <a:cs typeface="Times New Roman" panose="02020603050405020304" pitchFamily="18" charset="0"/>
              </a:rPr>
              <a:t> TRUE </a:t>
            </a:r>
            <a:r>
              <a:rPr lang="en-US" sz="1600" dirty="0" err="1">
                <a:cs typeface="Times New Roman" panose="02020603050405020304" pitchFamily="18" charset="0"/>
              </a:rPr>
              <a:t>menampilakan</a:t>
            </a:r>
            <a:r>
              <a:rPr lang="en-US" sz="1600" dirty="0">
                <a:cs typeface="Times New Roman" panose="02020603050405020304" pitchFamily="18" charset="0"/>
              </a:rPr>
              <a:t> “kata </a:t>
            </a:r>
            <a:r>
              <a:rPr lang="en-US" sz="1600" dirty="0" err="1"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palindrom</a:t>
            </a:r>
            <a:r>
              <a:rPr lang="en-US" sz="1600" dirty="0">
                <a:cs typeface="Times New Roman" panose="02020603050405020304" pitchFamily="18" charset="0"/>
              </a:rPr>
              <a:t>”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Jila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ReverseString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r>
              <a:rPr lang="en-US" sz="1600" dirty="0">
                <a:cs typeface="Times New Roman" panose="02020603050405020304" pitchFamily="18" charset="0"/>
              </a:rPr>
              <a:t>) == </a:t>
            </a:r>
            <a:r>
              <a:rPr lang="en-US" sz="1600" dirty="0" err="1">
                <a:cs typeface="Times New Roman" panose="02020603050405020304" pitchFamily="18" charset="0"/>
              </a:rPr>
              <a:t>kataAwal</a:t>
            </a:r>
            <a:r>
              <a:rPr lang="en-US" sz="1600" dirty="0">
                <a:cs typeface="Times New Roman" panose="02020603050405020304" pitchFamily="18" charset="0"/>
              </a:rPr>
              <a:t> FALSE </a:t>
            </a:r>
            <a:r>
              <a:rPr lang="en-US" sz="1600" dirty="0" err="1">
                <a:cs typeface="Times New Roman" panose="02020603050405020304" pitchFamily="18" charset="0"/>
              </a:rPr>
              <a:t>menampilkan</a:t>
            </a:r>
            <a:r>
              <a:rPr lang="en-US" sz="1600" dirty="0">
                <a:cs typeface="Times New Roman" panose="02020603050405020304" pitchFamily="18" charset="0"/>
              </a:rPr>
              <a:t> “kata </a:t>
            </a:r>
            <a:r>
              <a:rPr lang="en-US" sz="1600" dirty="0" err="1"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cs typeface="Times New Roman" panose="02020603050405020304" pitchFamily="18" charset="0"/>
              </a:rPr>
              <a:t> BUKAN </a:t>
            </a:r>
            <a:r>
              <a:rPr lang="en-US" sz="1600" dirty="0" err="1">
                <a:cs typeface="Times New Roman" panose="02020603050405020304" pitchFamily="18" charset="0"/>
              </a:rPr>
              <a:t>palindrom</a:t>
            </a:r>
            <a:r>
              <a:rPr lang="en-US" sz="1600" dirty="0">
                <a:cs typeface="Times New Roman" panose="02020603050405020304" pitchFamily="18" charset="0"/>
              </a:rPr>
              <a:t>”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cs typeface="Times New Roman" panose="02020603050405020304" pitchFamily="18" charset="0"/>
              </a:rPr>
              <a:t>Selsai</a:t>
            </a:r>
            <a:endParaRPr lang="en-US" sz="1600" dirty="0">
              <a:cs typeface="Times New Roman" panose="02020603050405020304" pitchFamily="18" charset="0"/>
            </a:endParaRPr>
          </a:p>
          <a:p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3A0524-4D73-4DA1-888C-9D5E12FBA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76862" y="1554479"/>
            <a:ext cx="5670787" cy="4511850"/>
          </a:xfrm>
        </p:spPr>
      </p:pic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400800"/>
            <a:ext cx="8878957" cy="781741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&amp; Flowchart Reverse String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B56CC-FC16-4FA1-B7B4-81C32F3AD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1" y="1554479"/>
            <a:ext cx="5226657" cy="4793311"/>
          </a:xfrm>
        </p:spPr>
        <p:txBody>
          <a:bodyPr>
            <a:noAutofit/>
          </a:bodyPr>
          <a:lstStyle/>
          <a:p>
            <a:r>
              <a:rPr lang="en-US" dirty="0"/>
              <a:t>2.Algoritma reverse string</a:t>
            </a:r>
          </a:p>
          <a:p>
            <a:r>
              <a:rPr lang="en-US" dirty="0"/>
              <a:t>- </a:t>
            </a:r>
            <a:r>
              <a:rPr lang="en-US" dirty="0" err="1"/>
              <a:t>Mulai</a:t>
            </a:r>
            <a:endParaRPr lang="en-US" dirty="0"/>
          </a:p>
          <a:p>
            <a:r>
              <a:rPr lang="en-US" dirty="0"/>
              <a:t>- Input string </a:t>
            </a:r>
          </a:p>
          <a:p>
            <a:r>
              <a:rPr lang="en-US" dirty="0"/>
              <a:t>-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</a:t>
            </a:r>
          </a:p>
          <a:p>
            <a:r>
              <a:rPr lang="en-US" dirty="0"/>
              <a:t>-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reverseString</a:t>
            </a:r>
            <a:r>
              <a:rPr lang="en-US" dirty="0"/>
              <a:t> = “ ”</a:t>
            </a:r>
          </a:p>
          <a:p>
            <a:r>
              <a:rPr lang="en-US" dirty="0"/>
              <a:t>- </a:t>
            </a:r>
            <a:r>
              <a:rPr lang="en-US" dirty="0" err="1"/>
              <a:t>membuat</a:t>
            </a:r>
            <a:r>
              <a:rPr lang="en-US" dirty="0"/>
              <a:t> variable </a:t>
            </a:r>
            <a:r>
              <a:rPr lang="en-US" dirty="0" err="1"/>
              <a:t>i</a:t>
            </a:r>
            <a:r>
              <a:rPr lang="en-US" dirty="0"/>
              <a:t> = length - 1 </a:t>
            </a:r>
          </a:p>
          <a:p>
            <a:r>
              <a:rPr lang="en-US" dirty="0"/>
              <a:t>-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&gt;=0:</a:t>
            </a:r>
          </a:p>
          <a:p>
            <a:r>
              <a:rPr lang="en-US" dirty="0"/>
              <a:t>- </a:t>
            </a:r>
            <a:r>
              <a:rPr lang="en-US" dirty="0" err="1"/>
              <a:t>reverseString</a:t>
            </a:r>
            <a:r>
              <a:rPr lang="en-US" dirty="0"/>
              <a:t> = </a:t>
            </a:r>
            <a:r>
              <a:rPr lang="en-US" dirty="0" err="1"/>
              <a:t>reverseString</a:t>
            </a:r>
            <a:r>
              <a:rPr lang="en-US" dirty="0"/>
              <a:t> + </a:t>
            </a:r>
            <a:r>
              <a:rPr lang="en-US" dirty="0" err="1"/>
              <a:t>karakter</a:t>
            </a:r>
            <a:r>
              <a:rPr lang="en-US" dirty="0"/>
              <a:t> yang di </a:t>
            </a:r>
            <a:r>
              <a:rPr lang="en-US" dirty="0" err="1"/>
              <a:t>posisi</a:t>
            </a:r>
            <a:r>
              <a:rPr lang="en-US" dirty="0"/>
              <a:t> '</a:t>
            </a:r>
            <a:r>
              <a:rPr lang="en-US" dirty="0" err="1"/>
              <a:t>i</a:t>
            </a:r>
            <a:r>
              <a:rPr lang="en-US" dirty="0"/>
              <a:t>' </a:t>
            </a:r>
          </a:p>
          <a:p>
            <a:r>
              <a:rPr lang="en-US" dirty="0"/>
              <a:t>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1</a:t>
            </a:r>
          </a:p>
          <a:p>
            <a:r>
              <a:rPr lang="en-US" dirty="0"/>
              <a:t>- print </a:t>
            </a:r>
            <a:r>
              <a:rPr lang="en-US" dirty="0" err="1"/>
              <a:t>reverseString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Selsai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EA8DEC-A7C2-43D5-9AEC-891F60767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3015" y="1449717"/>
            <a:ext cx="4344985" cy="5002833"/>
          </a:xfrm>
        </p:spPr>
      </p:pic>
    </p:spTree>
    <p:extLst>
      <p:ext uri="{BB962C8B-B14F-4D97-AF65-F5344CB8AC3E}">
        <p14:creationId xmlns:p14="http://schemas.microsoft.com/office/powerpoint/2010/main" val="7279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{0C995458-113B-4143-AE65-FC96334FB446}tf11531919_win32</Template>
  <TotalTime>169</TotalTime>
  <Words>155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Next LT Pro</vt:lpstr>
      <vt:lpstr>Avenir Next LT Pro Light</vt:lpstr>
      <vt:lpstr>Calibri</vt:lpstr>
      <vt:lpstr>Garamond</vt:lpstr>
      <vt:lpstr>SavonVTI</vt:lpstr>
      <vt:lpstr>Alrgorithm &amp; flowchart</vt:lpstr>
      <vt:lpstr>Algoritma &amp; Flowchart deketsi Palindrom</vt:lpstr>
      <vt:lpstr>Algoritma &amp; Flowchart Reverse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Alrgorithm &amp; flowchart</dc:title>
  <dc:creator>Guntur Pratama</dc:creator>
  <cp:lastModifiedBy>Guntur Pratama</cp:lastModifiedBy>
  <cp:revision>1</cp:revision>
  <dcterms:created xsi:type="dcterms:W3CDTF">2023-10-17T13:37:31Z</dcterms:created>
  <dcterms:modified xsi:type="dcterms:W3CDTF">2023-10-17T16:27:10Z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