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3"/>
  </p:notesMasterIdLst>
  <p:sldIdLst>
    <p:sldId id="333" r:id="rId3"/>
    <p:sldId id="278" r:id="rId4"/>
    <p:sldId id="334" r:id="rId5"/>
    <p:sldId id="335" r:id="rId6"/>
    <p:sldId id="336" r:id="rId7"/>
    <p:sldId id="289" r:id="rId8"/>
    <p:sldId id="297" r:id="rId9"/>
    <p:sldId id="293" r:id="rId10"/>
    <p:sldId id="298" r:id="rId11"/>
    <p:sldId id="332" r:id="rId1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A77B5F9-9539-414E-AF43-D7895CC61C04}" type="datetimeFigureOut">
              <a:rPr lang="en-AU" smtClean="0"/>
              <a:t>2/06/2015</a:t>
            </a:fld>
            <a:endParaRPr lang="en-AU"/>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D25C2B2-94D7-48BD-A29F-5FF84DCF1055}" type="slidenum">
              <a:rPr lang="en-AU" smtClean="0"/>
              <a:t>‹#›</a:t>
            </a:fld>
            <a:endParaRPr lang="en-AU"/>
          </a:p>
        </p:txBody>
      </p:sp>
    </p:spTree>
    <p:extLst>
      <p:ext uri="{BB962C8B-B14F-4D97-AF65-F5344CB8AC3E}">
        <p14:creationId xmlns:p14="http://schemas.microsoft.com/office/powerpoint/2010/main" val="56994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back at that complicated maze</a:t>
            </a:r>
            <a:r>
              <a:rPr lang="en-US" baseline="0" dirty="0" smtClean="0"/>
              <a:t> of technology, </a:t>
            </a:r>
          </a:p>
          <a:p>
            <a:endParaRPr lang="en-US" baseline="0" dirty="0" smtClean="0"/>
          </a:p>
          <a:p>
            <a:r>
              <a:rPr lang="en-US" b="1" u="sng" baseline="0" dirty="0" smtClean="0"/>
              <a:t>Click: </a:t>
            </a:r>
            <a:r>
              <a:rPr lang="en-US" baseline="0" dirty="0" smtClean="0"/>
              <a:t>SimpliVity can replace all of that with it’s revolutionary hyperconverged infrastructure, a scalable, modular 2U building block, based on commodity x86 hardware. Everything – not only servers and storage – but also the critical enterprise functions from data protection to efficiency to performance to global unified management, are managed from one platform, with one screen, offering at least 3x TCO savings.</a:t>
            </a:r>
            <a:endParaRPr lang="en-US" dirty="0" smtClean="0"/>
          </a:p>
          <a:p>
            <a:endParaRPr lang="en-US" baseline="0" dirty="0" smtClean="0">
              <a:ea typeface="ＭＳ Ｐゴシック" charset="0"/>
            </a:endParaRPr>
          </a:p>
          <a:p>
            <a:r>
              <a:rPr lang="en-US" b="1" u="sng" dirty="0" smtClean="0">
                <a:ea typeface="ＭＳ Ｐゴシック" charset="0"/>
              </a:rPr>
              <a:t>Click</a:t>
            </a:r>
            <a:r>
              <a:rPr lang="en-US" b="0" u="none" dirty="0" smtClean="0">
                <a:ea typeface="ＭＳ Ｐゴシック" charset="0"/>
              </a:rPr>
              <a:t>: this is the best of both worlds: cloud economics with enterprise capabilities</a:t>
            </a:r>
            <a:endParaRPr lang="en-US" b="1" u="sng" dirty="0" smtClean="0">
              <a:ea typeface="ＭＳ Ｐゴシック" charset="0"/>
            </a:endParaRPr>
          </a:p>
        </p:txBody>
      </p:sp>
      <p:sp>
        <p:nvSpPr>
          <p:cNvPr id="4" name="Slide Number Placeholder 3"/>
          <p:cNvSpPr>
            <a:spLocks noGrp="1"/>
          </p:cNvSpPr>
          <p:nvPr>
            <p:ph type="sldNum" sz="quarter" idx="10"/>
          </p:nvPr>
        </p:nvSpPr>
        <p:spPr/>
        <p:txBody>
          <a:bodyPr/>
          <a:lstStyle/>
          <a:p>
            <a:fld id="{8A54E2CB-CA8E-0848-B5EE-75C8B1901EE3}"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88587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3E14BAE-3103-4DF5-9606-4433C80B8C78}" type="datetimeFigureOut">
              <a:rPr lang="en-AU" smtClean="0"/>
              <a:t>2/06/2015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242896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3E14BAE-3103-4DF5-9606-4433C80B8C78}" type="datetimeFigureOut">
              <a:rPr lang="en-AU" smtClean="0"/>
              <a:t>2/06/2015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216336362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914400" y="5053712"/>
            <a:ext cx="3328416"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4431792" y="5053712"/>
            <a:ext cx="3328416"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7949184" y="5053712"/>
            <a:ext cx="3328416" cy="609398"/>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29283988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914400" y="5053712"/>
            <a:ext cx="3328416"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4431792" y="5053712"/>
            <a:ext cx="3328416"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7949184" y="5053712"/>
            <a:ext cx="3328416" cy="609398"/>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900527052"/>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2012" y="1396999"/>
            <a:ext cx="5085589"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914400" y="5053712"/>
            <a:ext cx="5084064"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6193536" y="5053712"/>
            <a:ext cx="5084064"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53166809"/>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2012" y="1396999"/>
            <a:ext cx="5085589"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914400" y="5053712"/>
            <a:ext cx="5084064"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6193536" y="5053712"/>
            <a:ext cx="5084064"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18068885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914400" y="3200839"/>
            <a:ext cx="2441448"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3554984" y="3200839"/>
            <a:ext cx="2441448"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6195568" y="3200839"/>
            <a:ext cx="2441448" cy="840230"/>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8836152" y="3200839"/>
            <a:ext cx="2441448"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0473036"/>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914400" y="3200839"/>
            <a:ext cx="2441448"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3554984" y="3200839"/>
            <a:ext cx="2441448"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6195568" y="3200839"/>
            <a:ext cx="2441448" cy="840230"/>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8836152" y="3200839"/>
            <a:ext cx="2441448"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66824397"/>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914400" y="3431671"/>
            <a:ext cx="3328416"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4431792" y="3431671"/>
            <a:ext cx="3328416"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7949184" y="3431671"/>
            <a:ext cx="3328416" cy="609398"/>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535217951"/>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914400" y="3431671"/>
            <a:ext cx="3328416"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4431792" y="3431671"/>
            <a:ext cx="3328416"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7949184" y="3431671"/>
            <a:ext cx="3328416" cy="609398"/>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6939635"/>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2012" y="1397000"/>
            <a:ext cx="5085589"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914400" y="3431671"/>
            <a:ext cx="5084064"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6193536" y="3431671"/>
            <a:ext cx="5084064"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5035817"/>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2012" y="1397000"/>
            <a:ext cx="5085589"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914400" y="3431671"/>
            <a:ext cx="5084064"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6193536" y="3431671"/>
            <a:ext cx="5084064"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9701151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3E14BAE-3103-4DF5-9606-4433C80B8C78}" type="datetimeFigureOut">
              <a:rPr lang="en-AU" smtClean="0"/>
              <a:t>2/06/2015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2448765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7"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483711"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392033"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7454563"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1" name="Picture Placeholder 3"/>
          <p:cNvSpPr>
            <a:spLocks noGrp="1"/>
          </p:cNvSpPr>
          <p:nvPr>
            <p:ph type="pic" sz="quarter" idx="23"/>
          </p:nvPr>
        </p:nvSpPr>
        <p:spPr>
          <a:xfrm>
            <a:off x="9300356"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32" name="Content Placeholder 13"/>
          <p:cNvSpPr>
            <a:spLocks noGrp="1"/>
          </p:cNvSpPr>
          <p:nvPr>
            <p:ph sz="quarter" idx="24" hasCustomPrompt="1"/>
          </p:nvPr>
        </p:nvSpPr>
        <p:spPr>
          <a:xfrm>
            <a:off x="10362886"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7"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3483711"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6392033"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7454563"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9" name="Picture Placeholder 3"/>
          <p:cNvSpPr>
            <a:spLocks noGrp="1"/>
          </p:cNvSpPr>
          <p:nvPr>
            <p:ph type="pic" sz="quarter" idx="31"/>
          </p:nvPr>
        </p:nvSpPr>
        <p:spPr>
          <a:xfrm>
            <a:off x="9300356"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40" name="Content Placeholder 13"/>
          <p:cNvSpPr>
            <a:spLocks noGrp="1"/>
          </p:cNvSpPr>
          <p:nvPr>
            <p:ph sz="quarter" idx="32" hasCustomPrompt="1"/>
          </p:nvPr>
        </p:nvSpPr>
        <p:spPr>
          <a:xfrm>
            <a:off x="10362886"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575387"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42" name="Content Placeholder 13"/>
          <p:cNvSpPr>
            <a:spLocks noGrp="1"/>
          </p:cNvSpPr>
          <p:nvPr>
            <p:ph sz="quarter" idx="34" hasCustomPrompt="1"/>
          </p:nvPr>
        </p:nvSpPr>
        <p:spPr>
          <a:xfrm>
            <a:off x="1637917"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3483711"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6392033"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46" name="Content Placeholder 13"/>
          <p:cNvSpPr>
            <a:spLocks noGrp="1"/>
          </p:cNvSpPr>
          <p:nvPr>
            <p:ph sz="quarter" idx="38" hasCustomPrompt="1"/>
          </p:nvPr>
        </p:nvSpPr>
        <p:spPr>
          <a:xfrm>
            <a:off x="7454563"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7" name="Picture Placeholder 3"/>
          <p:cNvSpPr>
            <a:spLocks noGrp="1"/>
          </p:cNvSpPr>
          <p:nvPr>
            <p:ph type="pic" sz="quarter" idx="39"/>
          </p:nvPr>
        </p:nvSpPr>
        <p:spPr>
          <a:xfrm>
            <a:off x="9300356"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48" name="Content Placeholder 13"/>
          <p:cNvSpPr>
            <a:spLocks noGrp="1"/>
          </p:cNvSpPr>
          <p:nvPr>
            <p:ph sz="quarter" idx="40" hasCustomPrompt="1"/>
          </p:nvPr>
        </p:nvSpPr>
        <p:spPr>
          <a:xfrm>
            <a:off x="10362886"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40248705"/>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7"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483711"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392033"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7454563"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1" name="Picture Placeholder 3"/>
          <p:cNvSpPr>
            <a:spLocks noGrp="1"/>
          </p:cNvSpPr>
          <p:nvPr>
            <p:ph type="pic" sz="quarter" idx="23"/>
          </p:nvPr>
        </p:nvSpPr>
        <p:spPr>
          <a:xfrm>
            <a:off x="9300356"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32" name="Content Placeholder 13"/>
          <p:cNvSpPr>
            <a:spLocks noGrp="1"/>
          </p:cNvSpPr>
          <p:nvPr>
            <p:ph sz="quarter" idx="24" hasCustomPrompt="1"/>
          </p:nvPr>
        </p:nvSpPr>
        <p:spPr>
          <a:xfrm>
            <a:off x="10362886"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7"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3483711"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6392033"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7454563"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9" name="Picture Placeholder 3"/>
          <p:cNvSpPr>
            <a:spLocks noGrp="1"/>
          </p:cNvSpPr>
          <p:nvPr>
            <p:ph type="pic" sz="quarter" idx="31"/>
          </p:nvPr>
        </p:nvSpPr>
        <p:spPr>
          <a:xfrm>
            <a:off x="9300356"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40" name="Content Placeholder 13"/>
          <p:cNvSpPr>
            <a:spLocks noGrp="1"/>
          </p:cNvSpPr>
          <p:nvPr>
            <p:ph sz="quarter" idx="32" hasCustomPrompt="1"/>
          </p:nvPr>
        </p:nvSpPr>
        <p:spPr>
          <a:xfrm>
            <a:off x="10362886"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575387"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42" name="Content Placeholder 13"/>
          <p:cNvSpPr>
            <a:spLocks noGrp="1"/>
          </p:cNvSpPr>
          <p:nvPr>
            <p:ph sz="quarter" idx="34" hasCustomPrompt="1"/>
          </p:nvPr>
        </p:nvSpPr>
        <p:spPr>
          <a:xfrm>
            <a:off x="1637917"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3483711"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6392033"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46" name="Content Placeholder 13"/>
          <p:cNvSpPr>
            <a:spLocks noGrp="1"/>
          </p:cNvSpPr>
          <p:nvPr>
            <p:ph sz="quarter" idx="38" hasCustomPrompt="1"/>
          </p:nvPr>
        </p:nvSpPr>
        <p:spPr>
          <a:xfrm>
            <a:off x="7454563"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7" name="Picture Placeholder 3"/>
          <p:cNvSpPr>
            <a:spLocks noGrp="1"/>
          </p:cNvSpPr>
          <p:nvPr>
            <p:ph type="pic" sz="quarter" idx="39"/>
          </p:nvPr>
        </p:nvSpPr>
        <p:spPr>
          <a:xfrm>
            <a:off x="9300356"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48" name="Content Placeholder 13"/>
          <p:cNvSpPr>
            <a:spLocks noGrp="1"/>
          </p:cNvSpPr>
          <p:nvPr>
            <p:ph sz="quarter" idx="40" hasCustomPrompt="1"/>
          </p:nvPr>
        </p:nvSpPr>
        <p:spPr>
          <a:xfrm>
            <a:off x="10362886"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986511573"/>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360325"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145263" y="1639789"/>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360325"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8145263" y="3153547"/>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575387"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4360325"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8145263" y="4667304"/>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442059741"/>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360325"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145263" y="1639789"/>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360325" y="3153548"/>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8145263" y="3153547"/>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575387"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4360325" y="4667305"/>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8145263" y="4667304"/>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81880373"/>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6"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360325"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5426633"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145263" y="1639789"/>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9215349"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886577"/>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6"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360325" y="3886577"/>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5426633"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8145263" y="3886576"/>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9215349"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328374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6"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360325" y="1639790"/>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5426633"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145263" y="1639789"/>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9215349"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886577"/>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6"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360325" y="3886577"/>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5426633"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8145263" y="3886576"/>
            <a:ext cx="9144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9215349"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72611168"/>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1534155"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2295374" y="1639790"/>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6279803" y="1639790"/>
            <a:ext cx="1534155"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8003570" y="1639790"/>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886577"/>
            <a:ext cx="1534155"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2295374" y="3886577"/>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6279803" y="3886577"/>
            <a:ext cx="1534155"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8003570" y="3886577"/>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582961556"/>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1534155"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2295374" y="1639790"/>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6279803" y="1639790"/>
            <a:ext cx="1534155"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8003570" y="1639790"/>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886577"/>
            <a:ext cx="1534155"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2295374" y="3886577"/>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6279803" y="3886577"/>
            <a:ext cx="1534155"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8003570" y="3886577"/>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9792791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1345070" y="1639790"/>
            <a:ext cx="1837573"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575389"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5130007" y="1639790"/>
            <a:ext cx="1837573"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4360326"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914944" y="1639789"/>
            <a:ext cx="1837573"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8145264"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274134101"/>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14" name="Content Placeholder 13"/>
          <p:cNvSpPr>
            <a:spLocks noGrp="1"/>
          </p:cNvSpPr>
          <p:nvPr>
            <p:ph sz="quarter" idx="18" hasCustomPrompt="1"/>
          </p:nvPr>
        </p:nvSpPr>
        <p:spPr>
          <a:xfrm>
            <a:off x="575389"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8" name="Content Placeholder 13"/>
          <p:cNvSpPr>
            <a:spLocks noGrp="1"/>
          </p:cNvSpPr>
          <p:nvPr>
            <p:ph sz="quarter" idx="20" hasCustomPrompt="1"/>
          </p:nvPr>
        </p:nvSpPr>
        <p:spPr>
          <a:xfrm>
            <a:off x="4360326"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0" name="Content Placeholder 13"/>
          <p:cNvSpPr>
            <a:spLocks noGrp="1"/>
          </p:cNvSpPr>
          <p:nvPr>
            <p:ph sz="quarter" idx="22" hasCustomPrompt="1"/>
          </p:nvPr>
        </p:nvSpPr>
        <p:spPr>
          <a:xfrm>
            <a:off x="8145264"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9" name="Picture Placeholder 3"/>
          <p:cNvSpPr>
            <a:spLocks noGrp="1"/>
          </p:cNvSpPr>
          <p:nvPr>
            <p:ph type="pic" sz="quarter" idx="10"/>
          </p:nvPr>
        </p:nvSpPr>
        <p:spPr>
          <a:xfrm>
            <a:off x="1345070" y="1639790"/>
            <a:ext cx="1837573"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0" name="Picture Placeholder 3"/>
          <p:cNvSpPr>
            <a:spLocks noGrp="1"/>
          </p:cNvSpPr>
          <p:nvPr>
            <p:ph type="pic" sz="quarter" idx="19"/>
          </p:nvPr>
        </p:nvSpPr>
        <p:spPr>
          <a:xfrm>
            <a:off x="5130007" y="1639790"/>
            <a:ext cx="1837573"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11" name="Picture Placeholder 3"/>
          <p:cNvSpPr>
            <a:spLocks noGrp="1"/>
          </p:cNvSpPr>
          <p:nvPr>
            <p:ph type="pic" sz="quarter" idx="21"/>
          </p:nvPr>
        </p:nvSpPr>
        <p:spPr>
          <a:xfrm>
            <a:off x="8914944" y="1639789"/>
            <a:ext cx="1837573"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Tree>
    <p:extLst>
      <p:ext uri="{BB962C8B-B14F-4D97-AF65-F5344CB8AC3E}">
        <p14:creationId xmlns:p14="http://schemas.microsoft.com/office/powerpoint/2010/main" val="36450851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1343360"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575389"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5128297"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4360326"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913235" y="1639789"/>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8145264"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40388033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1000736" y="1639790"/>
            <a:ext cx="184099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719255"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804599" y="1639790"/>
            <a:ext cx="184099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3523117"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608461" y="1639790"/>
            <a:ext cx="184099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6326979"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
        <p:nvSpPr>
          <p:cNvPr id="10" name="Picture Placeholder 3"/>
          <p:cNvSpPr>
            <a:spLocks noGrp="1"/>
          </p:cNvSpPr>
          <p:nvPr>
            <p:ph type="pic" sz="quarter" idx="42"/>
          </p:nvPr>
        </p:nvSpPr>
        <p:spPr>
          <a:xfrm>
            <a:off x="9412323" y="1639789"/>
            <a:ext cx="184099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endParaRPr lang="en-US" dirty="0"/>
          </a:p>
        </p:txBody>
      </p:sp>
      <p:sp>
        <p:nvSpPr>
          <p:cNvPr id="11" name="Content Placeholder 13"/>
          <p:cNvSpPr>
            <a:spLocks noGrp="1"/>
          </p:cNvSpPr>
          <p:nvPr>
            <p:ph sz="quarter" idx="43" hasCustomPrompt="1"/>
          </p:nvPr>
        </p:nvSpPr>
        <p:spPr>
          <a:xfrm>
            <a:off x="9130842"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27940170"/>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14" name="Content Placeholder 13"/>
          <p:cNvSpPr>
            <a:spLocks noGrp="1"/>
          </p:cNvSpPr>
          <p:nvPr>
            <p:ph sz="quarter" idx="18" hasCustomPrompt="1"/>
          </p:nvPr>
        </p:nvSpPr>
        <p:spPr>
          <a:xfrm>
            <a:off x="719255"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8" name="Content Placeholder 13"/>
          <p:cNvSpPr>
            <a:spLocks noGrp="1"/>
          </p:cNvSpPr>
          <p:nvPr>
            <p:ph sz="quarter" idx="20" hasCustomPrompt="1"/>
          </p:nvPr>
        </p:nvSpPr>
        <p:spPr>
          <a:xfrm>
            <a:off x="3523117"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0" name="Content Placeholder 13"/>
          <p:cNvSpPr>
            <a:spLocks noGrp="1"/>
          </p:cNvSpPr>
          <p:nvPr>
            <p:ph sz="quarter" idx="22" hasCustomPrompt="1"/>
          </p:nvPr>
        </p:nvSpPr>
        <p:spPr>
          <a:xfrm>
            <a:off x="6326979"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11" name="Content Placeholder 13"/>
          <p:cNvSpPr>
            <a:spLocks noGrp="1"/>
          </p:cNvSpPr>
          <p:nvPr>
            <p:ph sz="quarter" idx="43" hasCustomPrompt="1"/>
          </p:nvPr>
        </p:nvSpPr>
        <p:spPr>
          <a:xfrm>
            <a:off x="9130842"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12" name="Picture Placeholder 3"/>
          <p:cNvSpPr>
            <a:spLocks noGrp="1"/>
          </p:cNvSpPr>
          <p:nvPr>
            <p:ph type="pic" sz="quarter" idx="10"/>
          </p:nvPr>
        </p:nvSpPr>
        <p:spPr>
          <a:xfrm>
            <a:off x="1000736" y="1639790"/>
            <a:ext cx="184099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3" name="Picture Placeholder 3"/>
          <p:cNvSpPr>
            <a:spLocks noGrp="1"/>
          </p:cNvSpPr>
          <p:nvPr>
            <p:ph type="pic" sz="quarter" idx="19"/>
          </p:nvPr>
        </p:nvSpPr>
        <p:spPr>
          <a:xfrm>
            <a:off x="3804599" y="1639790"/>
            <a:ext cx="184099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15" name="Picture Placeholder 3"/>
          <p:cNvSpPr>
            <a:spLocks noGrp="1"/>
          </p:cNvSpPr>
          <p:nvPr>
            <p:ph type="pic" sz="quarter" idx="21"/>
          </p:nvPr>
        </p:nvSpPr>
        <p:spPr>
          <a:xfrm>
            <a:off x="6608461" y="1639790"/>
            <a:ext cx="184099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16" name="Picture Placeholder 3"/>
          <p:cNvSpPr>
            <a:spLocks noGrp="1"/>
          </p:cNvSpPr>
          <p:nvPr>
            <p:ph type="pic" sz="quarter" idx="42"/>
          </p:nvPr>
        </p:nvSpPr>
        <p:spPr>
          <a:xfrm>
            <a:off x="9412323" y="1639789"/>
            <a:ext cx="184099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endParaRPr lang="en-US" dirty="0"/>
          </a:p>
        </p:txBody>
      </p:sp>
    </p:spTree>
    <p:extLst>
      <p:ext uri="{BB962C8B-B14F-4D97-AF65-F5344CB8AC3E}">
        <p14:creationId xmlns:p14="http://schemas.microsoft.com/office/powerpoint/2010/main" val="415007797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2" y="1268759"/>
            <a:ext cx="2352260" cy="3535680"/>
          </a:xfrm>
          <a:solidFill>
            <a:schemeClr val="bg1">
              <a:lumMod val="90000"/>
              <a:lumOff val="10000"/>
            </a:schemeClr>
          </a:solidFill>
        </p:spPr>
        <p:txBody>
          <a:bodyPr anchor="ctr">
            <a:normAutofit/>
          </a:bodyPr>
          <a:lstStyle>
            <a:lvl1pPr marL="0" indent="0" algn="ctr">
              <a:buNone/>
              <a:defRPr sz="1050"/>
            </a:lvl1pPr>
          </a:lstStyle>
          <a:p>
            <a:endParaRPr lang="en-US"/>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050"/>
            </a:lvl1pPr>
          </a:lstStyle>
          <a:p>
            <a:endParaRPr lang="en-US"/>
          </a:p>
        </p:txBody>
      </p:sp>
      <p:sp>
        <p:nvSpPr>
          <p:cNvPr id="8" name="Text Placeholder 9"/>
          <p:cNvSpPr>
            <a:spLocks noGrp="1"/>
          </p:cNvSpPr>
          <p:nvPr>
            <p:ph type="body" sz="quarter" idx="14"/>
          </p:nvPr>
        </p:nvSpPr>
        <p:spPr>
          <a:xfrm>
            <a:off x="3467709" y="1268759"/>
            <a:ext cx="2479811" cy="3535680"/>
          </a:xfrm>
        </p:spPr>
        <p:txBody>
          <a:bodyPr>
            <a:noAutofit/>
          </a:bodyPr>
          <a:lstStyle>
            <a:lvl1pPr marL="0" indent="0">
              <a:buNone/>
              <a:defRPr sz="105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050"/>
            </a:lvl2pPr>
            <a:lvl3pPr marL="113110" indent="-113110">
              <a:defRPr sz="1050"/>
            </a:lvl3pPr>
            <a:lvl4pPr marL="301229" indent="-155972">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05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050"/>
            </a:lvl2pPr>
            <a:lvl3pPr marL="113110" indent="-113110">
              <a:defRPr sz="1050"/>
            </a:lvl3pPr>
            <a:lvl4pPr marL="301229" indent="-155972">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9"/>
          <p:cNvSpPr>
            <a:spLocks noGrp="1"/>
          </p:cNvSpPr>
          <p:nvPr>
            <p:ph type="body" sz="quarter" idx="16"/>
          </p:nvPr>
        </p:nvSpPr>
        <p:spPr>
          <a:xfrm>
            <a:off x="914402" y="4980567"/>
            <a:ext cx="503311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9"/>
          <p:cNvSpPr>
            <a:spLocks noGrp="1"/>
          </p:cNvSpPr>
          <p:nvPr>
            <p:ph type="body" sz="quarter" idx="17"/>
          </p:nvPr>
        </p:nvSpPr>
        <p:spPr>
          <a:xfrm>
            <a:off x="6257972" y="4980567"/>
            <a:ext cx="501962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66344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normAutofit/>
          </a:bodyPr>
          <a:lstStyle>
            <a:lvl1pPr>
              <a:defRPr sz="2700"/>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401673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45583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914400" y="1452422"/>
            <a:ext cx="10363200" cy="4627563"/>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6689586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57179" indent="-185733">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321159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914400" y="1452422"/>
            <a:ext cx="10363200" cy="4627563"/>
          </a:xfrm>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42892" indent="-171446">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6276789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52422"/>
            <a:ext cx="508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452422"/>
            <a:ext cx="508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9957911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219202"/>
            <a:ext cx="508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219202"/>
            <a:ext cx="508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147049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3E14BAE-3103-4DF5-9606-4433C80B8C78}" type="datetimeFigureOut">
              <a:rPr lang="en-AU" smtClean="0"/>
              <a:t>2/06/2015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3325770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296144"/>
            <a:ext cx="5082117"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69" y="1296144"/>
            <a:ext cx="5084232"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8197709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539228"/>
            <a:ext cx="5082117"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14400" y="1803372"/>
            <a:ext cx="5082117"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69" y="1539228"/>
            <a:ext cx="5084232"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9" y="1803372"/>
            <a:ext cx="5084232"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03467947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7044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2750968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4733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endParaRPr lang="en-US"/>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26291407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endParaRPr lang="en-US" dirty="0"/>
          </a:p>
        </p:txBody>
      </p:sp>
      <p:sp>
        <p:nvSpPr>
          <p:cNvPr id="7" name="Picture Placeholder 3"/>
          <p:cNvSpPr>
            <a:spLocks noGrp="1"/>
          </p:cNvSpPr>
          <p:nvPr>
            <p:ph type="pic" sz="quarter" idx="11"/>
          </p:nvPr>
        </p:nvSpPr>
        <p:spPr>
          <a:xfrm>
            <a:off x="2437639" y="0"/>
            <a:ext cx="2441448" cy="2295144"/>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7312915" y="0"/>
            <a:ext cx="2441448" cy="2295144"/>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endParaRPr lang="en-US" dirty="0"/>
          </a:p>
        </p:txBody>
      </p:sp>
      <p:sp>
        <p:nvSpPr>
          <p:cNvPr id="16" name="Picture Placeholder 3"/>
          <p:cNvSpPr>
            <a:spLocks noGrp="1"/>
          </p:cNvSpPr>
          <p:nvPr>
            <p:ph type="pic" sz="quarter" idx="16"/>
          </p:nvPr>
        </p:nvSpPr>
        <p:spPr>
          <a:xfrm>
            <a:off x="2437639" y="2281428"/>
            <a:ext cx="2441448" cy="2295144"/>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7312915" y="2281428"/>
            <a:ext cx="2441448" cy="2295144"/>
          </a:xfrm>
        </p:spPr>
        <p:txBody>
          <a:bodyPr lIns="182880" tIns="91440" rIns="182880" bIns="91440"/>
          <a:lstStyle>
            <a:lvl1pPr marL="0" indent="0">
              <a:buFontTx/>
              <a:buNone/>
              <a:defRPr/>
            </a:lvl1pPr>
          </a:lstStyle>
          <a:p>
            <a:endParaRPr lang="en-US"/>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endParaRPr lang="en-US"/>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endParaRPr lang="en-US"/>
          </a:p>
        </p:txBody>
      </p:sp>
      <p:sp>
        <p:nvSpPr>
          <p:cNvPr id="21" name="Picture Placeholder 3"/>
          <p:cNvSpPr>
            <a:spLocks noGrp="1"/>
          </p:cNvSpPr>
          <p:nvPr>
            <p:ph type="pic" sz="quarter" idx="21"/>
          </p:nvPr>
        </p:nvSpPr>
        <p:spPr>
          <a:xfrm>
            <a:off x="2437639" y="4562856"/>
            <a:ext cx="2441448" cy="2295144"/>
          </a:xfrm>
        </p:spPr>
        <p:txBody>
          <a:bodyPr lIns="182880" tIns="91440" rIns="182880" bIns="91440"/>
          <a:lstStyle>
            <a:lvl1pPr marL="0" indent="0">
              <a:buFontTx/>
              <a:buNone/>
              <a:defRPr/>
            </a:lvl1pPr>
          </a:lstStyle>
          <a:p>
            <a:endParaRPr lang="en-US"/>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endParaRPr lang="en-US"/>
          </a:p>
        </p:txBody>
      </p:sp>
      <p:sp>
        <p:nvSpPr>
          <p:cNvPr id="23" name="Picture Placeholder 3"/>
          <p:cNvSpPr>
            <a:spLocks noGrp="1"/>
          </p:cNvSpPr>
          <p:nvPr>
            <p:ph type="pic" sz="quarter" idx="23"/>
          </p:nvPr>
        </p:nvSpPr>
        <p:spPr>
          <a:xfrm>
            <a:off x="7312915" y="4562856"/>
            <a:ext cx="2441448" cy="2295144"/>
          </a:xfrm>
        </p:spPr>
        <p:txBody>
          <a:bodyPr lIns="182880" tIns="91440" rIns="182880" bIns="91440"/>
          <a:lstStyle>
            <a:lvl1pPr marL="0" indent="0">
              <a:buFontTx/>
              <a:buNone/>
              <a:defRPr/>
            </a:lvl1pPr>
          </a:lstStyle>
          <a:p>
            <a:endParaRPr lang="en-US"/>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150786054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4057499" y="0"/>
            <a:ext cx="2048256" cy="1728216"/>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endParaRPr lang="en-US"/>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endParaRPr lang="en-US"/>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endParaRPr lang="en-US"/>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endParaRPr lang="en-US"/>
          </a:p>
        </p:txBody>
      </p:sp>
      <p:sp>
        <p:nvSpPr>
          <p:cNvPr id="30" name="Picture Placeholder 3"/>
          <p:cNvSpPr>
            <a:spLocks noGrp="1"/>
          </p:cNvSpPr>
          <p:nvPr>
            <p:ph type="pic" sz="quarter" idx="28"/>
          </p:nvPr>
        </p:nvSpPr>
        <p:spPr>
          <a:xfrm>
            <a:off x="4057499" y="1709928"/>
            <a:ext cx="2048256" cy="1728216"/>
          </a:xfrm>
        </p:spPr>
        <p:txBody>
          <a:bodyPr lIns="182880" tIns="91440" rIns="182880" bIns="91440"/>
          <a:lstStyle>
            <a:lvl1pPr marL="0" indent="0">
              <a:buFontTx/>
              <a:buNone/>
              <a:defRPr/>
            </a:lvl1pPr>
          </a:lstStyle>
          <a:p>
            <a:endParaRPr lang="en-US"/>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endParaRPr lang="en-US"/>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endParaRPr lang="en-US"/>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endParaRPr lang="en-US"/>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endParaRPr lang="en-US"/>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endParaRPr lang="en-US"/>
          </a:p>
        </p:txBody>
      </p:sp>
      <p:sp>
        <p:nvSpPr>
          <p:cNvPr id="36" name="Picture Placeholder 3"/>
          <p:cNvSpPr>
            <a:spLocks noGrp="1"/>
          </p:cNvSpPr>
          <p:nvPr>
            <p:ph type="pic" sz="quarter" idx="34"/>
          </p:nvPr>
        </p:nvSpPr>
        <p:spPr>
          <a:xfrm>
            <a:off x="4057499" y="3419856"/>
            <a:ext cx="2048256" cy="1728216"/>
          </a:xfrm>
        </p:spPr>
        <p:txBody>
          <a:bodyPr lIns="182880" tIns="91440" rIns="182880" bIns="91440"/>
          <a:lstStyle>
            <a:lvl1pPr marL="0" indent="0">
              <a:buFontTx/>
              <a:buNone/>
              <a:defRPr/>
            </a:lvl1pPr>
          </a:lstStyle>
          <a:p>
            <a:endParaRPr lang="en-US"/>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endParaRPr lang="en-US"/>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endParaRPr lang="en-US"/>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endParaRPr lang="en-US"/>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endParaRPr lang="en-US"/>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endParaRPr lang="en-US"/>
          </a:p>
        </p:txBody>
      </p:sp>
      <p:sp>
        <p:nvSpPr>
          <p:cNvPr id="42" name="Picture Placeholder 3"/>
          <p:cNvSpPr>
            <a:spLocks noGrp="1"/>
          </p:cNvSpPr>
          <p:nvPr>
            <p:ph type="pic" sz="quarter" idx="40"/>
          </p:nvPr>
        </p:nvSpPr>
        <p:spPr>
          <a:xfrm>
            <a:off x="4057499" y="5129784"/>
            <a:ext cx="2048256" cy="1728216"/>
          </a:xfrm>
        </p:spPr>
        <p:txBody>
          <a:bodyPr lIns="182880" tIns="91440" rIns="182880" bIns="91440"/>
          <a:lstStyle>
            <a:lvl1pPr marL="0" indent="0">
              <a:buFontTx/>
              <a:buNone/>
              <a:defRPr/>
            </a:lvl1pPr>
          </a:lstStyle>
          <a:p>
            <a:endParaRPr lang="en-US"/>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endParaRPr lang="en-US"/>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endParaRPr lang="en-US"/>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260050381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0" name="Text Placeholder 9"/>
          <p:cNvSpPr>
            <a:spLocks noGrp="1"/>
          </p:cNvSpPr>
          <p:nvPr>
            <p:ph type="body" sz="quarter" idx="14"/>
          </p:nvPr>
        </p:nvSpPr>
        <p:spPr>
          <a:xfrm>
            <a:off x="9144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15"/>
          </p:nvPr>
        </p:nvSpPr>
        <p:spPr>
          <a:xfrm>
            <a:off x="35560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9"/>
          <p:cNvSpPr>
            <a:spLocks noGrp="1"/>
          </p:cNvSpPr>
          <p:nvPr>
            <p:ph type="body" sz="quarter" idx="16"/>
          </p:nvPr>
        </p:nvSpPr>
        <p:spPr>
          <a:xfrm>
            <a:off x="61976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9"/>
          <p:cNvSpPr>
            <a:spLocks noGrp="1"/>
          </p:cNvSpPr>
          <p:nvPr>
            <p:ph type="body" sz="quarter" idx="17"/>
          </p:nvPr>
        </p:nvSpPr>
        <p:spPr>
          <a:xfrm>
            <a:off x="88392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163998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0" name="Text Placeholder 9"/>
          <p:cNvSpPr>
            <a:spLocks noGrp="1"/>
          </p:cNvSpPr>
          <p:nvPr>
            <p:ph type="body" sz="quarter" idx="14"/>
          </p:nvPr>
        </p:nvSpPr>
        <p:spPr>
          <a:xfrm>
            <a:off x="9144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15"/>
          </p:nvPr>
        </p:nvSpPr>
        <p:spPr>
          <a:xfrm>
            <a:off x="35560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9"/>
          <p:cNvSpPr>
            <a:spLocks noGrp="1"/>
          </p:cNvSpPr>
          <p:nvPr>
            <p:ph type="body" sz="quarter" idx="16"/>
          </p:nvPr>
        </p:nvSpPr>
        <p:spPr>
          <a:xfrm>
            <a:off x="61976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9"/>
          <p:cNvSpPr>
            <a:spLocks noGrp="1"/>
          </p:cNvSpPr>
          <p:nvPr>
            <p:ph type="body" sz="quarter" idx="17"/>
          </p:nvPr>
        </p:nvSpPr>
        <p:spPr>
          <a:xfrm>
            <a:off x="88392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1332312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E14BAE-3103-4DF5-9606-4433C80B8C78}" type="datetimeFigureOut">
              <a:rPr lang="en-AU" smtClean="0"/>
              <a:t>2/06/2015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37009765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1"/>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431792" y="1397001"/>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7949184" y="1397001"/>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914400"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4431792"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6"/>
          </p:nvPr>
        </p:nvSpPr>
        <p:spPr>
          <a:xfrm>
            <a:off x="7949184"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07494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1"/>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431792" y="1397001"/>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7949184" y="1397001"/>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914400"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4431792"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6"/>
          </p:nvPr>
        </p:nvSpPr>
        <p:spPr>
          <a:xfrm>
            <a:off x="7949184"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80142605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1"/>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6192012" y="1397001"/>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914400" y="4980567"/>
            <a:ext cx="508558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6192012" y="4980567"/>
            <a:ext cx="508558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689585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1"/>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6192012" y="1397001"/>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914400" y="4980567"/>
            <a:ext cx="508558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6192012" y="4980567"/>
            <a:ext cx="508558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7666496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2"/>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endParaRPr lang="en-US" dirty="0"/>
          </a:p>
        </p:txBody>
      </p:sp>
      <p:sp>
        <p:nvSpPr>
          <p:cNvPr id="5" name="Picture Placeholder 3"/>
          <p:cNvSpPr>
            <a:spLocks noGrp="1"/>
          </p:cNvSpPr>
          <p:nvPr>
            <p:ph type="pic" sz="quarter" idx="11"/>
          </p:nvPr>
        </p:nvSpPr>
        <p:spPr>
          <a:xfrm>
            <a:off x="3556000" y="1397002"/>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endParaRPr lang="en-US"/>
          </a:p>
        </p:txBody>
      </p:sp>
      <p:sp>
        <p:nvSpPr>
          <p:cNvPr id="6" name="Picture Placeholder 3"/>
          <p:cNvSpPr>
            <a:spLocks noGrp="1"/>
          </p:cNvSpPr>
          <p:nvPr>
            <p:ph type="pic" sz="quarter" idx="12"/>
          </p:nvPr>
        </p:nvSpPr>
        <p:spPr>
          <a:xfrm>
            <a:off x="6197600" y="1397002"/>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050"/>
            </a:lvl1pPr>
          </a:lstStyle>
          <a:p>
            <a:endParaRPr lang="en-US"/>
          </a:p>
        </p:txBody>
      </p:sp>
      <p:sp>
        <p:nvSpPr>
          <p:cNvPr id="7" name="Picture Placeholder 3"/>
          <p:cNvSpPr>
            <a:spLocks noGrp="1"/>
          </p:cNvSpPr>
          <p:nvPr>
            <p:ph type="pic" sz="quarter" idx="13"/>
          </p:nvPr>
        </p:nvSpPr>
        <p:spPr>
          <a:xfrm>
            <a:off x="8839200" y="1397002"/>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050"/>
            </a:lvl1pPr>
          </a:lstStyle>
          <a:p>
            <a:endParaRPr lang="en-US"/>
          </a:p>
        </p:txBody>
      </p:sp>
      <p:sp>
        <p:nvSpPr>
          <p:cNvPr id="14" name="Content Placeholder 13"/>
          <p:cNvSpPr>
            <a:spLocks noGrp="1"/>
          </p:cNvSpPr>
          <p:nvPr>
            <p:ph sz="quarter" idx="18"/>
          </p:nvPr>
        </p:nvSpPr>
        <p:spPr>
          <a:xfrm>
            <a:off x="914400"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0811384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2"/>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endParaRPr lang="en-US" dirty="0"/>
          </a:p>
        </p:txBody>
      </p:sp>
      <p:sp>
        <p:nvSpPr>
          <p:cNvPr id="5" name="Picture Placeholder 3"/>
          <p:cNvSpPr>
            <a:spLocks noGrp="1"/>
          </p:cNvSpPr>
          <p:nvPr>
            <p:ph type="pic" sz="quarter" idx="11"/>
          </p:nvPr>
        </p:nvSpPr>
        <p:spPr>
          <a:xfrm>
            <a:off x="3556000" y="1397002"/>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endParaRPr lang="en-US"/>
          </a:p>
        </p:txBody>
      </p:sp>
      <p:sp>
        <p:nvSpPr>
          <p:cNvPr id="6" name="Picture Placeholder 3"/>
          <p:cNvSpPr>
            <a:spLocks noGrp="1"/>
          </p:cNvSpPr>
          <p:nvPr>
            <p:ph type="pic" sz="quarter" idx="12"/>
          </p:nvPr>
        </p:nvSpPr>
        <p:spPr>
          <a:xfrm>
            <a:off x="6197600" y="1397002"/>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050"/>
            </a:lvl1pPr>
          </a:lstStyle>
          <a:p>
            <a:endParaRPr lang="en-US"/>
          </a:p>
        </p:txBody>
      </p:sp>
      <p:sp>
        <p:nvSpPr>
          <p:cNvPr id="7" name="Picture Placeholder 3"/>
          <p:cNvSpPr>
            <a:spLocks noGrp="1"/>
          </p:cNvSpPr>
          <p:nvPr>
            <p:ph type="pic" sz="quarter" idx="13"/>
          </p:nvPr>
        </p:nvSpPr>
        <p:spPr>
          <a:xfrm>
            <a:off x="8839200" y="1397002"/>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050"/>
            </a:lvl1pPr>
          </a:lstStyle>
          <a:p>
            <a:endParaRPr lang="en-US"/>
          </a:p>
        </p:txBody>
      </p:sp>
      <p:sp>
        <p:nvSpPr>
          <p:cNvPr id="14" name="Content Placeholder 13"/>
          <p:cNvSpPr>
            <a:spLocks noGrp="1"/>
          </p:cNvSpPr>
          <p:nvPr>
            <p:ph sz="quarter" idx="18"/>
          </p:nvPr>
        </p:nvSpPr>
        <p:spPr>
          <a:xfrm>
            <a:off x="914400"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39779423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1" name="Content Placeholder 13"/>
          <p:cNvSpPr>
            <a:spLocks noGrp="1"/>
          </p:cNvSpPr>
          <p:nvPr>
            <p:ph sz="quarter" idx="18"/>
          </p:nvPr>
        </p:nvSpPr>
        <p:spPr>
          <a:xfrm>
            <a:off x="914400"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728985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1" name="Content Placeholder 13"/>
          <p:cNvSpPr>
            <a:spLocks noGrp="1"/>
          </p:cNvSpPr>
          <p:nvPr>
            <p:ph sz="quarter" idx="18"/>
          </p:nvPr>
        </p:nvSpPr>
        <p:spPr>
          <a:xfrm>
            <a:off x="914400"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71576350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6192012"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Content Placeholder 13"/>
          <p:cNvSpPr>
            <a:spLocks noGrp="1"/>
          </p:cNvSpPr>
          <p:nvPr>
            <p:ph sz="quarter" idx="18"/>
          </p:nvPr>
        </p:nvSpPr>
        <p:spPr>
          <a:xfrm>
            <a:off x="914400" y="3055281"/>
            <a:ext cx="5084064"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180937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6192012"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Content Placeholder 13"/>
          <p:cNvSpPr>
            <a:spLocks noGrp="1"/>
          </p:cNvSpPr>
          <p:nvPr>
            <p:ph sz="quarter" idx="18"/>
          </p:nvPr>
        </p:nvSpPr>
        <p:spPr>
          <a:xfrm>
            <a:off x="914400" y="3055281"/>
            <a:ext cx="5084064"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376627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3E14BAE-3103-4DF5-9606-4433C80B8C78}" type="datetimeFigureOut">
              <a:rPr lang="en-AU" smtClean="0"/>
              <a:t>2/06/2015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2993830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3384" y="1397002"/>
            <a:ext cx="24384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4984" y="1397002"/>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6584" y="1397002"/>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8184" y="1397002"/>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4" name="Content Placeholder 13"/>
          <p:cNvSpPr>
            <a:spLocks noGrp="1"/>
          </p:cNvSpPr>
          <p:nvPr>
            <p:ph sz="quarter" idx="18"/>
          </p:nvPr>
        </p:nvSpPr>
        <p:spPr>
          <a:xfrm>
            <a:off x="913384" y="4717009"/>
            <a:ext cx="2441448"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553968"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6194552"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8835136"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3"/>
          <p:cNvSpPr>
            <a:spLocks noGrp="1"/>
          </p:cNvSpPr>
          <p:nvPr>
            <p:ph type="pic" sz="quarter" idx="22"/>
          </p:nvPr>
        </p:nvSpPr>
        <p:spPr>
          <a:xfrm>
            <a:off x="913384" y="3057006"/>
            <a:ext cx="24384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12" name="Picture Placeholder 3"/>
          <p:cNvSpPr>
            <a:spLocks noGrp="1"/>
          </p:cNvSpPr>
          <p:nvPr>
            <p:ph type="pic" sz="quarter" idx="23"/>
          </p:nvPr>
        </p:nvSpPr>
        <p:spPr>
          <a:xfrm>
            <a:off x="3554984" y="3057006"/>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3" name="Picture Placeholder 3"/>
          <p:cNvSpPr>
            <a:spLocks noGrp="1"/>
          </p:cNvSpPr>
          <p:nvPr>
            <p:ph type="pic" sz="quarter" idx="24"/>
          </p:nvPr>
        </p:nvSpPr>
        <p:spPr>
          <a:xfrm>
            <a:off x="6196584" y="3057006"/>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8838184" y="3057006"/>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Tree>
    <p:extLst>
      <p:ext uri="{BB962C8B-B14F-4D97-AF65-F5344CB8AC3E}">
        <p14:creationId xmlns:p14="http://schemas.microsoft.com/office/powerpoint/2010/main" val="385633894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3384" y="1397002"/>
            <a:ext cx="24384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4984" y="1397002"/>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6584" y="1397002"/>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8184" y="1397002"/>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4" name="Content Placeholder 13"/>
          <p:cNvSpPr>
            <a:spLocks noGrp="1"/>
          </p:cNvSpPr>
          <p:nvPr>
            <p:ph sz="quarter" idx="18"/>
          </p:nvPr>
        </p:nvSpPr>
        <p:spPr>
          <a:xfrm>
            <a:off x="913384" y="4717009"/>
            <a:ext cx="2441448"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553968"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6194552"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8835136"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3"/>
          <p:cNvSpPr>
            <a:spLocks noGrp="1"/>
          </p:cNvSpPr>
          <p:nvPr>
            <p:ph type="pic" sz="quarter" idx="22"/>
          </p:nvPr>
        </p:nvSpPr>
        <p:spPr>
          <a:xfrm>
            <a:off x="913384" y="3057006"/>
            <a:ext cx="24384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12" name="Picture Placeholder 3"/>
          <p:cNvSpPr>
            <a:spLocks noGrp="1"/>
          </p:cNvSpPr>
          <p:nvPr>
            <p:ph type="pic" sz="quarter" idx="23"/>
          </p:nvPr>
        </p:nvSpPr>
        <p:spPr>
          <a:xfrm>
            <a:off x="3554984" y="3057006"/>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3" name="Picture Placeholder 3"/>
          <p:cNvSpPr>
            <a:spLocks noGrp="1"/>
          </p:cNvSpPr>
          <p:nvPr>
            <p:ph type="pic" sz="quarter" idx="24"/>
          </p:nvPr>
        </p:nvSpPr>
        <p:spPr>
          <a:xfrm>
            <a:off x="6196584" y="3057006"/>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8838184" y="3057006"/>
            <a:ext cx="24384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331992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Content Placeholder 13"/>
          <p:cNvSpPr>
            <a:spLocks noGrp="1"/>
          </p:cNvSpPr>
          <p:nvPr>
            <p:ph sz="quarter" idx="18"/>
          </p:nvPr>
        </p:nvSpPr>
        <p:spPr>
          <a:xfrm>
            <a:off x="914400"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Tree>
    <p:extLst>
      <p:ext uri="{BB962C8B-B14F-4D97-AF65-F5344CB8AC3E}">
        <p14:creationId xmlns:p14="http://schemas.microsoft.com/office/powerpoint/2010/main" val="21178247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Content Placeholder 13"/>
          <p:cNvSpPr>
            <a:spLocks noGrp="1"/>
          </p:cNvSpPr>
          <p:nvPr>
            <p:ph sz="quarter" idx="18"/>
          </p:nvPr>
        </p:nvSpPr>
        <p:spPr>
          <a:xfrm>
            <a:off x="914400"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92135605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5926" y="1397000"/>
            <a:ext cx="5085589"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Content Placeholder 13"/>
          <p:cNvSpPr>
            <a:spLocks noGrp="1"/>
          </p:cNvSpPr>
          <p:nvPr>
            <p:ph sz="quarter" idx="18"/>
          </p:nvPr>
        </p:nvSpPr>
        <p:spPr>
          <a:xfrm>
            <a:off x="914400" y="4704407"/>
            <a:ext cx="5084064"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6193536" y="4704407"/>
            <a:ext cx="5084064"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3"/>
          <p:cNvSpPr>
            <a:spLocks noGrp="1"/>
          </p:cNvSpPr>
          <p:nvPr>
            <p:ph type="pic" sz="quarter" idx="24"/>
          </p:nvPr>
        </p:nvSpPr>
        <p:spPr>
          <a:xfrm>
            <a:off x="915926" y="3060985"/>
            <a:ext cx="5085589"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Tree>
    <p:extLst>
      <p:ext uri="{BB962C8B-B14F-4D97-AF65-F5344CB8AC3E}">
        <p14:creationId xmlns:p14="http://schemas.microsoft.com/office/powerpoint/2010/main" val="5659575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5926" y="1397000"/>
            <a:ext cx="5085589"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Content Placeholder 13"/>
          <p:cNvSpPr>
            <a:spLocks noGrp="1"/>
          </p:cNvSpPr>
          <p:nvPr>
            <p:ph sz="quarter" idx="18"/>
          </p:nvPr>
        </p:nvSpPr>
        <p:spPr>
          <a:xfrm>
            <a:off x="914400" y="4704407"/>
            <a:ext cx="5084064"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6193536" y="4704407"/>
            <a:ext cx="5084064"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3"/>
          <p:cNvSpPr>
            <a:spLocks noGrp="1"/>
          </p:cNvSpPr>
          <p:nvPr>
            <p:ph type="pic" sz="quarter" idx="24"/>
          </p:nvPr>
        </p:nvSpPr>
        <p:spPr>
          <a:xfrm>
            <a:off x="915926" y="3060985"/>
            <a:ext cx="5085589"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07469795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914400" y="4822880"/>
            <a:ext cx="2441448"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3554984" y="4822880"/>
            <a:ext cx="2441448"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6195568" y="4822880"/>
            <a:ext cx="2441448" cy="840230"/>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8836152" y="4822880"/>
            <a:ext cx="2441448"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3872178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914400" y="4822880"/>
            <a:ext cx="2441448"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3554984" y="4822880"/>
            <a:ext cx="2441448"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6195568" y="4822880"/>
            <a:ext cx="2441448" cy="840230"/>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8836152" y="4822880"/>
            <a:ext cx="2441448"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13684389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914400" y="5053712"/>
            <a:ext cx="3328416"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4431792" y="5053712"/>
            <a:ext cx="3328416"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7949184" y="5053712"/>
            <a:ext cx="3328416" cy="609398"/>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10922376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914400" y="5053712"/>
            <a:ext cx="3328416"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4431792" y="5053712"/>
            <a:ext cx="3328416"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7949184" y="5053712"/>
            <a:ext cx="3328416" cy="609398"/>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4472260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3E14BAE-3103-4DF5-9606-4433C80B8C78}" type="datetimeFigureOut">
              <a:rPr lang="en-AU" smtClean="0"/>
              <a:t>2/06/2015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691396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2012" y="1396999"/>
            <a:ext cx="5085589"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914400" y="5053712"/>
            <a:ext cx="5084064"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6193536" y="5053712"/>
            <a:ext cx="5084064"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402763161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2012" y="1396999"/>
            <a:ext cx="5085589"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914400" y="5053712"/>
            <a:ext cx="5084064"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6193536" y="5053712"/>
            <a:ext cx="5084064"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8937506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914400" y="3200839"/>
            <a:ext cx="2441448"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3554984" y="3200839"/>
            <a:ext cx="2441448"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6195568" y="3200839"/>
            <a:ext cx="2441448" cy="840230"/>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8836152" y="3200839"/>
            <a:ext cx="2441448"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030843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914400" y="3200839"/>
            <a:ext cx="2441448"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3554984" y="3200839"/>
            <a:ext cx="2441448"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6195568" y="3200839"/>
            <a:ext cx="2441448" cy="840230"/>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8836152" y="3200839"/>
            <a:ext cx="2441448"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0347866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914400" y="3431671"/>
            <a:ext cx="3328416"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4431792" y="3431671"/>
            <a:ext cx="3328416"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7949184" y="3431671"/>
            <a:ext cx="3328416" cy="609398"/>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71505981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914400" y="3431671"/>
            <a:ext cx="3328416"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4431792" y="3431671"/>
            <a:ext cx="3328416"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7949184" y="3431671"/>
            <a:ext cx="3328416" cy="609398"/>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228641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2012" y="1397000"/>
            <a:ext cx="5085589"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914400" y="3431671"/>
            <a:ext cx="5084064"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6193536" y="3431671"/>
            <a:ext cx="5084064"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747822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2012" y="1397000"/>
            <a:ext cx="5085589"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914400" y="3431671"/>
            <a:ext cx="5084064"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6193536" y="3431671"/>
            <a:ext cx="5084064"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82956786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7"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483711"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392033"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7454563"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1" name="Picture Placeholder 3"/>
          <p:cNvSpPr>
            <a:spLocks noGrp="1"/>
          </p:cNvSpPr>
          <p:nvPr>
            <p:ph type="pic" sz="quarter" idx="23"/>
          </p:nvPr>
        </p:nvSpPr>
        <p:spPr>
          <a:xfrm>
            <a:off x="9300356"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32" name="Content Placeholder 13"/>
          <p:cNvSpPr>
            <a:spLocks noGrp="1"/>
          </p:cNvSpPr>
          <p:nvPr>
            <p:ph sz="quarter" idx="24" hasCustomPrompt="1"/>
          </p:nvPr>
        </p:nvSpPr>
        <p:spPr>
          <a:xfrm>
            <a:off x="10362886"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7"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3483711"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6392033"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7454563"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9" name="Picture Placeholder 3"/>
          <p:cNvSpPr>
            <a:spLocks noGrp="1"/>
          </p:cNvSpPr>
          <p:nvPr>
            <p:ph type="pic" sz="quarter" idx="31"/>
          </p:nvPr>
        </p:nvSpPr>
        <p:spPr>
          <a:xfrm>
            <a:off x="9300356"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40" name="Content Placeholder 13"/>
          <p:cNvSpPr>
            <a:spLocks noGrp="1"/>
          </p:cNvSpPr>
          <p:nvPr>
            <p:ph sz="quarter" idx="32" hasCustomPrompt="1"/>
          </p:nvPr>
        </p:nvSpPr>
        <p:spPr>
          <a:xfrm>
            <a:off x="10362886"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575387"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42" name="Content Placeholder 13"/>
          <p:cNvSpPr>
            <a:spLocks noGrp="1"/>
          </p:cNvSpPr>
          <p:nvPr>
            <p:ph sz="quarter" idx="34" hasCustomPrompt="1"/>
          </p:nvPr>
        </p:nvSpPr>
        <p:spPr>
          <a:xfrm>
            <a:off x="1637917"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3483711"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6392033"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46" name="Content Placeholder 13"/>
          <p:cNvSpPr>
            <a:spLocks noGrp="1"/>
          </p:cNvSpPr>
          <p:nvPr>
            <p:ph sz="quarter" idx="38" hasCustomPrompt="1"/>
          </p:nvPr>
        </p:nvSpPr>
        <p:spPr>
          <a:xfrm>
            <a:off x="7454563"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7" name="Picture Placeholder 3"/>
          <p:cNvSpPr>
            <a:spLocks noGrp="1"/>
          </p:cNvSpPr>
          <p:nvPr>
            <p:ph type="pic" sz="quarter" idx="39"/>
          </p:nvPr>
        </p:nvSpPr>
        <p:spPr>
          <a:xfrm>
            <a:off x="9300356"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48" name="Content Placeholder 13"/>
          <p:cNvSpPr>
            <a:spLocks noGrp="1"/>
          </p:cNvSpPr>
          <p:nvPr>
            <p:ph sz="quarter" idx="40" hasCustomPrompt="1"/>
          </p:nvPr>
        </p:nvSpPr>
        <p:spPr>
          <a:xfrm>
            <a:off x="10362886"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3844640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7"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483711"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392033"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7454563"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1" name="Picture Placeholder 3"/>
          <p:cNvSpPr>
            <a:spLocks noGrp="1"/>
          </p:cNvSpPr>
          <p:nvPr>
            <p:ph type="pic" sz="quarter" idx="23"/>
          </p:nvPr>
        </p:nvSpPr>
        <p:spPr>
          <a:xfrm>
            <a:off x="9300356"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32" name="Content Placeholder 13"/>
          <p:cNvSpPr>
            <a:spLocks noGrp="1"/>
          </p:cNvSpPr>
          <p:nvPr>
            <p:ph sz="quarter" idx="24" hasCustomPrompt="1"/>
          </p:nvPr>
        </p:nvSpPr>
        <p:spPr>
          <a:xfrm>
            <a:off x="10362886" y="1639789"/>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7"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3483711"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6392033"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7454563"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9" name="Picture Placeholder 3"/>
          <p:cNvSpPr>
            <a:spLocks noGrp="1"/>
          </p:cNvSpPr>
          <p:nvPr>
            <p:ph type="pic" sz="quarter" idx="31"/>
          </p:nvPr>
        </p:nvSpPr>
        <p:spPr>
          <a:xfrm>
            <a:off x="9300356"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40" name="Content Placeholder 13"/>
          <p:cNvSpPr>
            <a:spLocks noGrp="1"/>
          </p:cNvSpPr>
          <p:nvPr>
            <p:ph sz="quarter" idx="32" hasCustomPrompt="1"/>
          </p:nvPr>
        </p:nvSpPr>
        <p:spPr>
          <a:xfrm>
            <a:off x="10362886" y="3153547"/>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575387"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42" name="Content Placeholder 13"/>
          <p:cNvSpPr>
            <a:spLocks noGrp="1"/>
          </p:cNvSpPr>
          <p:nvPr>
            <p:ph sz="quarter" idx="34" hasCustomPrompt="1"/>
          </p:nvPr>
        </p:nvSpPr>
        <p:spPr>
          <a:xfrm>
            <a:off x="1637917"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3483711"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6392033"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46" name="Content Placeholder 13"/>
          <p:cNvSpPr>
            <a:spLocks noGrp="1"/>
          </p:cNvSpPr>
          <p:nvPr>
            <p:ph sz="quarter" idx="38" hasCustomPrompt="1"/>
          </p:nvPr>
        </p:nvSpPr>
        <p:spPr>
          <a:xfrm>
            <a:off x="7454563"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7" name="Picture Placeholder 3"/>
          <p:cNvSpPr>
            <a:spLocks noGrp="1"/>
          </p:cNvSpPr>
          <p:nvPr>
            <p:ph type="pic" sz="quarter" idx="39"/>
          </p:nvPr>
        </p:nvSpPr>
        <p:spPr>
          <a:xfrm>
            <a:off x="9300356"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dirty="0"/>
          </a:p>
        </p:txBody>
      </p:sp>
      <p:sp>
        <p:nvSpPr>
          <p:cNvPr id="48" name="Content Placeholder 13"/>
          <p:cNvSpPr>
            <a:spLocks noGrp="1"/>
          </p:cNvSpPr>
          <p:nvPr>
            <p:ph sz="quarter" idx="40" hasCustomPrompt="1"/>
          </p:nvPr>
        </p:nvSpPr>
        <p:spPr>
          <a:xfrm>
            <a:off x="10362886" y="4667304"/>
            <a:ext cx="137922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4189306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3E14BAE-3103-4DF5-9606-4433C80B8C78}" type="datetimeFigureOut">
              <a:rPr lang="en-AU" smtClean="0"/>
              <a:t>2/06/2015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19205616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360325"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145263" y="1639789"/>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360325"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8145263" y="3153547"/>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575387"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4360325"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8145263" y="4667304"/>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05012885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360325"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145263" y="1639789"/>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360325" y="3153548"/>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8145263" y="3153547"/>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575387"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4360325" y="4667305"/>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8145263" y="4667304"/>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3467194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6"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360325"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5426633"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145263" y="1639789"/>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9215349"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886577"/>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6"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360325" y="3886577"/>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5426633"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8145263" y="3886576"/>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9215349"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26314082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1637916"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360325" y="1639790"/>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5426633"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145263" y="1639789"/>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9215349" y="1639790"/>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886577"/>
            <a:ext cx="9144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1637916"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360325" y="3886577"/>
            <a:ext cx="9144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5426633"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8145263" y="3886576"/>
            <a:ext cx="9144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8" name="Content Placeholder 13"/>
          <p:cNvSpPr>
            <a:spLocks noGrp="1"/>
          </p:cNvSpPr>
          <p:nvPr>
            <p:ph sz="quarter" idx="30" hasCustomPrompt="1"/>
          </p:nvPr>
        </p:nvSpPr>
        <p:spPr>
          <a:xfrm>
            <a:off x="9215349" y="3886577"/>
            <a:ext cx="2314408"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17788518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1534155"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2295374" y="1639790"/>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6279803" y="1639790"/>
            <a:ext cx="1534155"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8003570" y="1639790"/>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886577"/>
            <a:ext cx="1534155"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2295374" y="3886577"/>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6279803" y="3886577"/>
            <a:ext cx="1534155"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8003570" y="3886577"/>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06730811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75387" y="1639790"/>
            <a:ext cx="1534155"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2295374" y="1639790"/>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6279803" y="1639790"/>
            <a:ext cx="1534155"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8003570" y="1639790"/>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575387" y="3886577"/>
            <a:ext cx="1534155"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34" name="Content Placeholder 13"/>
          <p:cNvSpPr>
            <a:spLocks noGrp="1"/>
          </p:cNvSpPr>
          <p:nvPr>
            <p:ph sz="quarter" idx="26" hasCustomPrompt="1"/>
          </p:nvPr>
        </p:nvSpPr>
        <p:spPr>
          <a:xfrm>
            <a:off x="2295374" y="3886577"/>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6279803" y="3886577"/>
            <a:ext cx="1534155"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36" name="Content Placeholder 13"/>
          <p:cNvSpPr>
            <a:spLocks noGrp="1"/>
          </p:cNvSpPr>
          <p:nvPr>
            <p:ph sz="quarter" idx="28" hasCustomPrompt="1"/>
          </p:nvPr>
        </p:nvSpPr>
        <p:spPr>
          <a:xfrm>
            <a:off x="8003570" y="3886577"/>
            <a:ext cx="355867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8607357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1343360"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575389"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5128297"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4360326"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8913235" y="1639789"/>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8145264"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61528442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14" name="Content Placeholder 13"/>
          <p:cNvSpPr>
            <a:spLocks noGrp="1"/>
          </p:cNvSpPr>
          <p:nvPr>
            <p:ph sz="quarter" idx="18" hasCustomPrompt="1"/>
          </p:nvPr>
        </p:nvSpPr>
        <p:spPr>
          <a:xfrm>
            <a:off x="575389"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8" name="Content Placeholder 13"/>
          <p:cNvSpPr>
            <a:spLocks noGrp="1"/>
          </p:cNvSpPr>
          <p:nvPr>
            <p:ph sz="quarter" idx="20" hasCustomPrompt="1"/>
          </p:nvPr>
        </p:nvSpPr>
        <p:spPr>
          <a:xfrm>
            <a:off x="4360326"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0" name="Content Placeholder 13"/>
          <p:cNvSpPr>
            <a:spLocks noGrp="1"/>
          </p:cNvSpPr>
          <p:nvPr>
            <p:ph sz="quarter" idx="22" hasCustomPrompt="1"/>
          </p:nvPr>
        </p:nvSpPr>
        <p:spPr>
          <a:xfrm>
            <a:off x="8145264" y="3256994"/>
            <a:ext cx="337693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9" name="Picture Placeholder 3"/>
          <p:cNvSpPr>
            <a:spLocks noGrp="1"/>
          </p:cNvSpPr>
          <p:nvPr>
            <p:ph type="pic" sz="quarter" idx="10"/>
          </p:nvPr>
        </p:nvSpPr>
        <p:spPr>
          <a:xfrm>
            <a:off x="1343360"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0" name="Picture Placeholder 3"/>
          <p:cNvSpPr>
            <a:spLocks noGrp="1"/>
          </p:cNvSpPr>
          <p:nvPr>
            <p:ph type="pic" sz="quarter" idx="19"/>
          </p:nvPr>
        </p:nvSpPr>
        <p:spPr>
          <a:xfrm>
            <a:off x="5128297"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11" name="Picture Placeholder 3"/>
          <p:cNvSpPr>
            <a:spLocks noGrp="1"/>
          </p:cNvSpPr>
          <p:nvPr>
            <p:ph type="pic" sz="quarter" idx="21"/>
          </p:nvPr>
        </p:nvSpPr>
        <p:spPr>
          <a:xfrm>
            <a:off x="8913235" y="1639789"/>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Tree>
    <p:extLst>
      <p:ext uri="{BB962C8B-B14F-4D97-AF65-F5344CB8AC3E}">
        <p14:creationId xmlns:p14="http://schemas.microsoft.com/office/powerpoint/2010/main" val="333984164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1000736"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4" name="Content Placeholder 13"/>
          <p:cNvSpPr>
            <a:spLocks noGrp="1"/>
          </p:cNvSpPr>
          <p:nvPr>
            <p:ph sz="quarter" idx="18" hasCustomPrompt="1"/>
          </p:nvPr>
        </p:nvSpPr>
        <p:spPr>
          <a:xfrm>
            <a:off x="719255"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804599"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28" name="Content Placeholder 13"/>
          <p:cNvSpPr>
            <a:spLocks noGrp="1"/>
          </p:cNvSpPr>
          <p:nvPr>
            <p:ph sz="quarter" idx="20" hasCustomPrompt="1"/>
          </p:nvPr>
        </p:nvSpPr>
        <p:spPr>
          <a:xfrm>
            <a:off x="3523117"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608461"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30" name="Content Placeholder 13"/>
          <p:cNvSpPr>
            <a:spLocks noGrp="1"/>
          </p:cNvSpPr>
          <p:nvPr>
            <p:ph sz="quarter" idx="22" hasCustomPrompt="1"/>
          </p:nvPr>
        </p:nvSpPr>
        <p:spPr>
          <a:xfrm>
            <a:off x="6326979"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
        <p:nvSpPr>
          <p:cNvPr id="10" name="Picture Placeholder 3"/>
          <p:cNvSpPr>
            <a:spLocks noGrp="1"/>
          </p:cNvSpPr>
          <p:nvPr>
            <p:ph type="pic" sz="quarter" idx="42"/>
          </p:nvPr>
        </p:nvSpPr>
        <p:spPr>
          <a:xfrm>
            <a:off x="9412323" y="1639789"/>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endParaRPr lang="en-US" dirty="0"/>
          </a:p>
        </p:txBody>
      </p:sp>
      <p:sp>
        <p:nvSpPr>
          <p:cNvPr id="11" name="Content Placeholder 13"/>
          <p:cNvSpPr>
            <a:spLocks noGrp="1"/>
          </p:cNvSpPr>
          <p:nvPr>
            <p:ph sz="quarter" idx="43" hasCustomPrompt="1"/>
          </p:nvPr>
        </p:nvSpPr>
        <p:spPr>
          <a:xfrm>
            <a:off x="9130842"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1739834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14" name="Content Placeholder 13"/>
          <p:cNvSpPr>
            <a:spLocks noGrp="1"/>
          </p:cNvSpPr>
          <p:nvPr>
            <p:ph sz="quarter" idx="18" hasCustomPrompt="1"/>
          </p:nvPr>
        </p:nvSpPr>
        <p:spPr>
          <a:xfrm>
            <a:off x="719255"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8" name="Content Placeholder 13"/>
          <p:cNvSpPr>
            <a:spLocks noGrp="1"/>
          </p:cNvSpPr>
          <p:nvPr>
            <p:ph sz="quarter" idx="20" hasCustomPrompt="1"/>
          </p:nvPr>
        </p:nvSpPr>
        <p:spPr>
          <a:xfrm>
            <a:off x="3523117"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0" name="Content Placeholder 13"/>
          <p:cNvSpPr>
            <a:spLocks noGrp="1"/>
          </p:cNvSpPr>
          <p:nvPr>
            <p:ph sz="quarter" idx="22" hasCustomPrompt="1"/>
          </p:nvPr>
        </p:nvSpPr>
        <p:spPr>
          <a:xfrm>
            <a:off x="6326979"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11" name="Content Placeholder 13"/>
          <p:cNvSpPr>
            <a:spLocks noGrp="1"/>
          </p:cNvSpPr>
          <p:nvPr>
            <p:ph sz="quarter" idx="43" hasCustomPrompt="1"/>
          </p:nvPr>
        </p:nvSpPr>
        <p:spPr>
          <a:xfrm>
            <a:off x="9130842" y="3256994"/>
            <a:ext cx="2403956"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12" name="Picture Placeholder 3"/>
          <p:cNvSpPr>
            <a:spLocks noGrp="1"/>
          </p:cNvSpPr>
          <p:nvPr>
            <p:ph type="pic" sz="quarter" idx="10"/>
          </p:nvPr>
        </p:nvSpPr>
        <p:spPr>
          <a:xfrm>
            <a:off x="1000736"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dirty="0"/>
          </a:p>
        </p:txBody>
      </p:sp>
      <p:sp>
        <p:nvSpPr>
          <p:cNvPr id="13" name="Picture Placeholder 3"/>
          <p:cNvSpPr>
            <a:spLocks noGrp="1"/>
          </p:cNvSpPr>
          <p:nvPr>
            <p:ph type="pic" sz="quarter" idx="19"/>
          </p:nvPr>
        </p:nvSpPr>
        <p:spPr>
          <a:xfrm>
            <a:off x="3804599"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dirty="0"/>
          </a:p>
        </p:txBody>
      </p:sp>
      <p:sp>
        <p:nvSpPr>
          <p:cNvPr id="15" name="Picture Placeholder 3"/>
          <p:cNvSpPr>
            <a:spLocks noGrp="1"/>
          </p:cNvSpPr>
          <p:nvPr>
            <p:ph type="pic" sz="quarter" idx="21"/>
          </p:nvPr>
        </p:nvSpPr>
        <p:spPr>
          <a:xfrm>
            <a:off x="6608461" y="1639790"/>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dirty="0"/>
          </a:p>
        </p:txBody>
      </p:sp>
      <p:sp>
        <p:nvSpPr>
          <p:cNvPr id="16" name="Picture Placeholder 3"/>
          <p:cNvSpPr>
            <a:spLocks noGrp="1"/>
          </p:cNvSpPr>
          <p:nvPr>
            <p:ph type="pic" sz="quarter" idx="42"/>
          </p:nvPr>
        </p:nvSpPr>
        <p:spPr>
          <a:xfrm>
            <a:off x="9412323" y="1639789"/>
            <a:ext cx="1840992"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endParaRPr lang="en-US" dirty="0"/>
          </a:p>
        </p:txBody>
      </p:sp>
    </p:spTree>
    <p:extLst>
      <p:ext uri="{BB962C8B-B14F-4D97-AF65-F5344CB8AC3E}">
        <p14:creationId xmlns:p14="http://schemas.microsoft.com/office/powerpoint/2010/main" val="21043692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14BAE-3103-4DF5-9606-4433C80B8C78}" type="datetimeFigureOut">
              <a:rPr lang="en-AU" smtClean="0"/>
              <a:t>2/06/2015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39760266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608325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914400" y="1452422"/>
            <a:ext cx="10363200" cy="4627563"/>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099906869"/>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57179" indent="-185733">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9954229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914400" y="1452422"/>
            <a:ext cx="10363200" cy="4627563"/>
          </a:xfrm>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42892" indent="-171446">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17754653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52422"/>
            <a:ext cx="508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452422"/>
            <a:ext cx="508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18727728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539228"/>
            <a:ext cx="5082117"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14400" y="1803372"/>
            <a:ext cx="5082117"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69" y="1539228"/>
            <a:ext cx="5084232"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9" y="1803372"/>
            <a:ext cx="5084232"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10134166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05120644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endParaRPr lang="en-US"/>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68931784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endParaRPr lang="en-US" dirty="0"/>
          </a:p>
        </p:txBody>
      </p:sp>
      <p:sp>
        <p:nvSpPr>
          <p:cNvPr id="7" name="Picture Placeholder 3"/>
          <p:cNvSpPr>
            <a:spLocks noGrp="1"/>
          </p:cNvSpPr>
          <p:nvPr>
            <p:ph type="pic" sz="quarter" idx="11"/>
          </p:nvPr>
        </p:nvSpPr>
        <p:spPr>
          <a:xfrm>
            <a:off x="2437639" y="0"/>
            <a:ext cx="2441448" cy="2295144"/>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7312915" y="0"/>
            <a:ext cx="2441448" cy="2295144"/>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endParaRPr lang="en-US" dirty="0"/>
          </a:p>
        </p:txBody>
      </p:sp>
      <p:sp>
        <p:nvSpPr>
          <p:cNvPr id="16" name="Picture Placeholder 3"/>
          <p:cNvSpPr>
            <a:spLocks noGrp="1"/>
          </p:cNvSpPr>
          <p:nvPr>
            <p:ph type="pic" sz="quarter" idx="16"/>
          </p:nvPr>
        </p:nvSpPr>
        <p:spPr>
          <a:xfrm>
            <a:off x="2437639" y="2281428"/>
            <a:ext cx="2441448" cy="2295144"/>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7312915" y="2281428"/>
            <a:ext cx="2441448" cy="2295144"/>
          </a:xfrm>
        </p:spPr>
        <p:txBody>
          <a:bodyPr lIns="182880" tIns="91440" rIns="182880" bIns="91440"/>
          <a:lstStyle>
            <a:lvl1pPr marL="0" indent="0">
              <a:buFontTx/>
              <a:buNone/>
              <a:defRPr/>
            </a:lvl1pPr>
          </a:lstStyle>
          <a:p>
            <a:endParaRPr lang="en-US"/>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endParaRPr lang="en-US"/>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endParaRPr lang="en-US"/>
          </a:p>
        </p:txBody>
      </p:sp>
      <p:sp>
        <p:nvSpPr>
          <p:cNvPr id="21" name="Picture Placeholder 3"/>
          <p:cNvSpPr>
            <a:spLocks noGrp="1"/>
          </p:cNvSpPr>
          <p:nvPr>
            <p:ph type="pic" sz="quarter" idx="21"/>
          </p:nvPr>
        </p:nvSpPr>
        <p:spPr>
          <a:xfrm>
            <a:off x="2446783" y="4562856"/>
            <a:ext cx="2441448" cy="2295144"/>
          </a:xfrm>
        </p:spPr>
        <p:txBody>
          <a:bodyPr lIns="182880" tIns="91440" rIns="182880" bIns="91440"/>
          <a:lstStyle>
            <a:lvl1pPr marL="0" indent="0">
              <a:buFontTx/>
              <a:buNone/>
              <a:defRPr/>
            </a:lvl1pPr>
          </a:lstStyle>
          <a:p>
            <a:endParaRPr lang="en-US"/>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endParaRPr lang="en-US"/>
          </a:p>
        </p:txBody>
      </p:sp>
      <p:sp>
        <p:nvSpPr>
          <p:cNvPr id="23" name="Picture Placeholder 3"/>
          <p:cNvSpPr>
            <a:spLocks noGrp="1"/>
          </p:cNvSpPr>
          <p:nvPr>
            <p:ph type="pic" sz="quarter" idx="23"/>
          </p:nvPr>
        </p:nvSpPr>
        <p:spPr>
          <a:xfrm>
            <a:off x="7322059" y="4562856"/>
            <a:ext cx="2441448" cy="2295144"/>
          </a:xfrm>
        </p:spPr>
        <p:txBody>
          <a:bodyPr lIns="182880" tIns="91440" rIns="182880" bIns="91440"/>
          <a:lstStyle>
            <a:lvl1pPr marL="0" indent="0">
              <a:buFontTx/>
              <a:buNone/>
              <a:defRPr/>
            </a:lvl1pPr>
          </a:lstStyle>
          <a:p>
            <a:endParaRPr lang="en-US"/>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737710981"/>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4057499" y="0"/>
            <a:ext cx="2048256" cy="1728216"/>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endParaRPr lang="en-US"/>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endParaRPr lang="en-US"/>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endParaRPr lang="en-US"/>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endParaRPr lang="en-US"/>
          </a:p>
        </p:txBody>
      </p:sp>
      <p:sp>
        <p:nvSpPr>
          <p:cNvPr id="30" name="Picture Placeholder 3"/>
          <p:cNvSpPr>
            <a:spLocks noGrp="1"/>
          </p:cNvSpPr>
          <p:nvPr>
            <p:ph type="pic" sz="quarter" idx="28"/>
          </p:nvPr>
        </p:nvSpPr>
        <p:spPr>
          <a:xfrm>
            <a:off x="4057499" y="1709928"/>
            <a:ext cx="2048256" cy="1728216"/>
          </a:xfrm>
        </p:spPr>
        <p:txBody>
          <a:bodyPr lIns="182880" tIns="91440" rIns="182880" bIns="91440"/>
          <a:lstStyle>
            <a:lvl1pPr marL="0" indent="0">
              <a:buFontTx/>
              <a:buNone/>
              <a:defRPr/>
            </a:lvl1pPr>
          </a:lstStyle>
          <a:p>
            <a:endParaRPr lang="en-US"/>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endParaRPr lang="en-US"/>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endParaRPr lang="en-US"/>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endParaRPr lang="en-US"/>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endParaRPr lang="en-US"/>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endParaRPr lang="en-US"/>
          </a:p>
        </p:txBody>
      </p:sp>
      <p:sp>
        <p:nvSpPr>
          <p:cNvPr id="36" name="Picture Placeholder 3"/>
          <p:cNvSpPr>
            <a:spLocks noGrp="1"/>
          </p:cNvSpPr>
          <p:nvPr>
            <p:ph type="pic" sz="quarter" idx="34"/>
          </p:nvPr>
        </p:nvSpPr>
        <p:spPr>
          <a:xfrm>
            <a:off x="4057499" y="3419856"/>
            <a:ext cx="2048256" cy="1728216"/>
          </a:xfrm>
        </p:spPr>
        <p:txBody>
          <a:bodyPr lIns="182880" tIns="91440" rIns="182880" bIns="91440"/>
          <a:lstStyle>
            <a:lvl1pPr marL="0" indent="0">
              <a:buFontTx/>
              <a:buNone/>
              <a:defRPr/>
            </a:lvl1pPr>
          </a:lstStyle>
          <a:p>
            <a:endParaRPr lang="en-US"/>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endParaRPr lang="en-US"/>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endParaRPr lang="en-US"/>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endParaRPr lang="en-US"/>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endParaRPr lang="en-US"/>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endParaRPr lang="en-US"/>
          </a:p>
        </p:txBody>
      </p:sp>
      <p:sp>
        <p:nvSpPr>
          <p:cNvPr id="42" name="Picture Placeholder 3"/>
          <p:cNvSpPr>
            <a:spLocks noGrp="1"/>
          </p:cNvSpPr>
          <p:nvPr>
            <p:ph type="pic" sz="quarter" idx="40"/>
          </p:nvPr>
        </p:nvSpPr>
        <p:spPr>
          <a:xfrm>
            <a:off x="4057499" y="5129784"/>
            <a:ext cx="2048256" cy="1728216"/>
          </a:xfrm>
        </p:spPr>
        <p:txBody>
          <a:bodyPr lIns="182880" tIns="91440" rIns="182880" bIns="91440"/>
          <a:lstStyle>
            <a:lvl1pPr marL="0" indent="0">
              <a:buFontTx/>
              <a:buNone/>
              <a:defRPr/>
            </a:lvl1pPr>
          </a:lstStyle>
          <a:p>
            <a:endParaRPr lang="en-US"/>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endParaRPr lang="en-US"/>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endParaRPr lang="en-US"/>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384966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14BAE-3103-4DF5-9606-4433C80B8C78}" type="datetimeFigureOut">
              <a:rPr lang="en-AU" smtClean="0"/>
              <a:t>2/06/2015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12333535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0" name="Text Placeholder 9"/>
          <p:cNvSpPr>
            <a:spLocks noGrp="1"/>
          </p:cNvSpPr>
          <p:nvPr>
            <p:ph type="body" sz="quarter" idx="14"/>
          </p:nvPr>
        </p:nvSpPr>
        <p:spPr>
          <a:xfrm>
            <a:off x="9144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15"/>
          </p:nvPr>
        </p:nvSpPr>
        <p:spPr>
          <a:xfrm>
            <a:off x="35560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9"/>
          <p:cNvSpPr>
            <a:spLocks noGrp="1"/>
          </p:cNvSpPr>
          <p:nvPr>
            <p:ph type="body" sz="quarter" idx="16"/>
          </p:nvPr>
        </p:nvSpPr>
        <p:spPr>
          <a:xfrm>
            <a:off x="61976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9"/>
          <p:cNvSpPr>
            <a:spLocks noGrp="1"/>
          </p:cNvSpPr>
          <p:nvPr>
            <p:ph type="body" sz="quarter" idx="17"/>
          </p:nvPr>
        </p:nvSpPr>
        <p:spPr>
          <a:xfrm>
            <a:off x="88392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64563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0" name="Text Placeholder 9"/>
          <p:cNvSpPr>
            <a:spLocks noGrp="1"/>
          </p:cNvSpPr>
          <p:nvPr>
            <p:ph type="body" sz="quarter" idx="14"/>
          </p:nvPr>
        </p:nvSpPr>
        <p:spPr>
          <a:xfrm>
            <a:off x="9144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15"/>
          </p:nvPr>
        </p:nvSpPr>
        <p:spPr>
          <a:xfrm>
            <a:off x="35560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9"/>
          <p:cNvSpPr>
            <a:spLocks noGrp="1"/>
          </p:cNvSpPr>
          <p:nvPr>
            <p:ph type="body" sz="quarter" idx="16"/>
          </p:nvPr>
        </p:nvSpPr>
        <p:spPr>
          <a:xfrm>
            <a:off x="61976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9"/>
          <p:cNvSpPr>
            <a:spLocks noGrp="1"/>
          </p:cNvSpPr>
          <p:nvPr>
            <p:ph type="body" sz="quarter" idx="17"/>
          </p:nvPr>
        </p:nvSpPr>
        <p:spPr>
          <a:xfrm>
            <a:off x="8839200" y="4980567"/>
            <a:ext cx="24384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89482937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1"/>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431792" y="1397001"/>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7949184" y="1397001"/>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914400"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4431792"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6"/>
          </p:nvPr>
        </p:nvSpPr>
        <p:spPr>
          <a:xfrm>
            <a:off x="7949184"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882054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1"/>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431792" y="1397001"/>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7949184" y="1397001"/>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914400"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4431792"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6"/>
          </p:nvPr>
        </p:nvSpPr>
        <p:spPr>
          <a:xfrm>
            <a:off x="7949184" y="4980567"/>
            <a:ext cx="3328416"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525029029"/>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1"/>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6192012" y="1397001"/>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914400" y="4980567"/>
            <a:ext cx="508558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6192012" y="4980567"/>
            <a:ext cx="508558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5305933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1"/>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6192012" y="1397001"/>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914400" y="4980567"/>
            <a:ext cx="508558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6192012" y="4980567"/>
            <a:ext cx="508558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4140537566"/>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2"/>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endParaRPr lang="en-US" dirty="0"/>
          </a:p>
        </p:txBody>
      </p:sp>
      <p:sp>
        <p:nvSpPr>
          <p:cNvPr id="5" name="Picture Placeholder 3"/>
          <p:cNvSpPr>
            <a:spLocks noGrp="1"/>
          </p:cNvSpPr>
          <p:nvPr>
            <p:ph type="pic" sz="quarter" idx="11"/>
          </p:nvPr>
        </p:nvSpPr>
        <p:spPr>
          <a:xfrm>
            <a:off x="3556000" y="1397002"/>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endParaRPr lang="en-US"/>
          </a:p>
        </p:txBody>
      </p:sp>
      <p:sp>
        <p:nvSpPr>
          <p:cNvPr id="6" name="Picture Placeholder 3"/>
          <p:cNvSpPr>
            <a:spLocks noGrp="1"/>
          </p:cNvSpPr>
          <p:nvPr>
            <p:ph type="pic" sz="quarter" idx="12"/>
          </p:nvPr>
        </p:nvSpPr>
        <p:spPr>
          <a:xfrm>
            <a:off x="6197600" y="1397002"/>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050"/>
            </a:lvl1pPr>
          </a:lstStyle>
          <a:p>
            <a:endParaRPr lang="en-US"/>
          </a:p>
        </p:txBody>
      </p:sp>
      <p:sp>
        <p:nvSpPr>
          <p:cNvPr id="7" name="Picture Placeholder 3"/>
          <p:cNvSpPr>
            <a:spLocks noGrp="1"/>
          </p:cNvSpPr>
          <p:nvPr>
            <p:ph type="pic" sz="quarter" idx="13"/>
          </p:nvPr>
        </p:nvSpPr>
        <p:spPr>
          <a:xfrm>
            <a:off x="8839200" y="1397002"/>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050"/>
            </a:lvl1pPr>
          </a:lstStyle>
          <a:p>
            <a:endParaRPr lang="en-US"/>
          </a:p>
        </p:txBody>
      </p:sp>
      <p:sp>
        <p:nvSpPr>
          <p:cNvPr id="14" name="Content Placeholder 13"/>
          <p:cNvSpPr>
            <a:spLocks noGrp="1"/>
          </p:cNvSpPr>
          <p:nvPr>
            <p:ph sz="quarter" idx="18"/>
          </p:nvPr>
        </p:nvSpPr>
        <p:spPr>
          <a:xfrm>
            <a:off x="914400"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3591138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2"/>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endParaRPr lang="en-US" dirty="0"/>
          </a:p>
        </p:txBody>
      </p:sp>
      <p:sp>
        <p:nvSpPr>
          <p:cNvPr id="5" name="Picture Placeholder 3"/>
          <p:cNvSpPr>
            <a:spLocks noGrp="1"/>
          </p:cNvSpPr>
          <p:nvPr>
            <p:ph type="pic" sz="quarter" idx="11"/>
          </p:nvPr>
        </p:nvSpPr>
        <p:spPr>
          <a:xfrm>
            <a:off x="3556000" y="1397002"/>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endParaRPr lang="en-US"/>
          </a:p>
        </p:txBody>
      </p:sp>
      <p:sp>
        <p:nvSpPr>
          <p:cNvPr id="6" name="Picture Placeholder 3"/>
          <p:cNvSpPr>
            <a:spLocks noGrp="1"/>
          </p:cNvSpPr>
          <p:nvPr>
            <p:ph type="pic" sz="quarter" idx="12"/>
          </p:nvPr>
        </p:nvSpPr>
        <p:spPr>
          <a:xfrm>
            <a:off x="6197600" y="1397002"/>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050"/>
            </a:lvl1pPr>
          </a:lstStyle>
          <a:p>
            <a:endParaRPr lang="en-US"/>
          </a:p>
        </p:txBody>
      </p:sp>
      <p:sp>
        <p:nvSpPr>
          <p:cNvPr id="7" name="Picture Placeholder 3"/>
          <p:cNvSpPr>
            <a:spLocks noGrp="1"/>
          </p:cNvSpPr>
          <p:nvPr>
            <p:ph type="pic" sz="quarter" idx="13"/>
          </p:nvPr>
        </p:nvSpPr>
        <p:spPr>
          <a:xfrm>
            <a:off x="8839200" y="1397002"/>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050"/>
            </a:lvl1pPr>
          </a:lstStyle>
          <a:p>
            <a:endParaRPr lang="en-US"/>
          </a:p>
        </p:txBody>
      </p:sp>
      <p:sp>
        <p:nvSpPr>
          <p:cNvPr id="14" name="Content Placeholder 13"/>
          <p:cNvSpPr>
            <a:spLocks noGrp="1"/>
          </p:cNvSpPr>
          <p:nvPr>
            <p:ph sz="quarter" idx="18"/>
          </p:nvPr>
        </p:nvSpPr>
        <p:spPr>
          <a:xfrm>
            <a:off x="914400"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50100380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1" name="Content Placeholder 13"/>
          <p:cNvSpPr>
            <a:spLocks noGrp="1"/>
          </p:cNvSpPr>
          <p:nvPr>
            <p:ph sz="quarter" idx="18"/>
          </p:nvPr>
        </p:nvSpPr>
        <p:spPr>
          <a:xfrm>
            <a:off x="914400"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52692107"/>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1" name="Content Placeholder 13"/>
          <p:cNvSpPr>
            <a:spLocks noGrp="1"/>
          </p:cNvSpPr>
          <p:nvPr>
            <p:ph sz="quarter" idx="18"/>
          </p:nvPr>
        </p:nvSpPr>
        <p:spPr>
          <a:xfrm>
            <a:off x="914400"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7434747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14BAE-3103-4DF5-9606-4433C80B8C78}" type="datetimeFigureOut">
              <a:rPr lang="en-AU" smtClean="0"/>
              <a:t>2/06/2015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536E52-C4F5-4411-9E4D-15781E95B0C3}" type="slidenum">
              <a:rPr lang="en-AU" smtClean="0"/>
              <a:t>‹#›</a:t>
            </a:fld>
            <a:endParaRPr lang="en-AU"/>
          </a:p>
        </p:txBody>
      </p:sp>
    </p:spTree>
    <p:extLst>
      <p:ext uri="{BB962C8B-B14F-4D97-AF65-F5344CB8AC3E}">
        <p14:creationId xmlns:p14="http://schemas.microsoft.com/office/powerpoint/2010/main" val="21324772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6192012"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Content Placeholder 13"/>
          <p:cNvSpPr>
            <a:spLocks noGrp="1"/>
          </p:cNvSpPr>
          <p:nvPr>
            <p:ph sz="quarter" idx="18"/>
          </p:nvPr>
        </p:nvSpPr>
        <p:spPr>
          <a:xfrm>
            <a:off x="914400" y="3055281"/>
            <a:ext cx="5084064"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188822"/>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6192012"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Content Placeholder 13"/>
          <p:cNvSpPr>
            <a:spLocks noGrp="1"/>
          </p:cNvSpPr>
          <p:nvPr>
            <p:ph sz="quarter" idx="18"/>
          </p:nvPr>
        </p:nvSpPr>
        <p:spPr>
          <a:xfrm>
            <a:off x="914400" y="3055281"/>
            <a:ext cx="5084064"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74444459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3384" y="1397002"/>
            <a:ext cx="2438400" cy="1476165"/>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4984" y="1397002"/>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6584" y="1397002"/>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8184" y="1397002"/>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4" name="Content Placeholder 13"/>
          <p:cNvSpPr>
            <a:spLocks noGrp="1"/>
          </p:cNvSpPr>
          <p:nvPr>
            <p:ph sz="quarter" idx="18"/>
          </p:nvPr>
        </p:nvSpPr>
        <p:spPr>
          <a:xfrm>
            <a:off x="913384" y="4717009"/>
            <a:ext cx="2441448"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553968"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6194552"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8835136"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3"/>
          <p:cNvSpPr>
            <a:spLocks noGrp="1"/>
          </p:cNvSpPr>
          <p:nvPr>
            <p:ph type="pic" sz="quarter" idx="22"/>
          </p:nvPr>
        </p:nvSpPr>
        <p:spPr>
          <a:xfrm>
            <a:off x="913384" y="3057006"/>
            <a:ext cx="2438400" cy="1476165"/>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12" name="Picture Placeholder 3"/>
          <p:cNvSpPr>
            <a:spLocks noGrp="1"/>
          </p:cNvSpPr>
          <p:nvPr>
            <p:ph type="pic" sz="quarter" idx="23"/>
          </p:nvPr>
        </p:nvSpPr>
        <p:spPr>
          <a:xfrm>
            <a:off x="3554984" y="3057006"/>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3" name="Picture Placeholder 3"/>
          <p:cNvSpPr>
            <a:spLocks noGrp="1"/>
          </p:cNvSpPr>
          <p:nvPr>
            <p:ph type="pic" sz="quarter" idx="24"/>
          </p:nvPr>
        </p:nvSpPr>
        <p:spPr>
          <a:xfrm>
            <a:off x="6196584" y="3057006"/>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8838184" y="3057006"/>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Tree>
    <p:extLst>
      <p:ext uri="{BB962C8B-B14F-4D97-AF65-F5344CB8AC3E}">
        <p14:creationId xmlns:p14="http://schemas.microsoft.com/office/powerpoint/2010/main" val="115435512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3384" y="1397002"/>
            <a:ext cx="2438400" cy="1476165"/>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4984" y="1397002"/>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6584" y="1397002"/>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8184" y="1397002"/>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4" name="Content Placeholder 13"/>
          <p:cNvSpPr>
            <a:spLocks noGrp="1"/>
          </p:cNvSpPr>
          <p:nvPr>
            <p:ph sz="quarter" idx="18"/>
          </p:nvPr>
        </p:nvSpPr>
        <p:spPr>
          <a:xfrm>
            <a:off x="913384" y="4717009"/>
            <a:ext cx="2441448"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553968"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6194552"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8835136" y="4717009"/>
            <a:ext cx="2441448"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3"/>
          <p:cNvSpPr>
            <a:spLocks noGrp="1"/>
          </p:cNvSpPr>
          <p:nvPr>
            <p:ph type="pic" sz="quarter" idx="22"/>
          </p:nvPr>
        </p:nvSpPr>
        <p:spPr>
          <a:xfrm>
            <a:off x="913384" y="3057006"/>
            <a:ext cx="2438400" cy="1476165"/>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12" name="Picture Placeholder 3"/>
          <p:cNvSpPr>
            <a:spLocks noGrp="1"/>
          </p:cNvSpPr>
          <p:nvPr>
            <p:ph type="pic" sz="quarter" idx="23"/>
          </p:nvPr>
        </p:nvSpPr>
        <p:spPr>
          <a:xfrm>
            <a:off x="3554984" y="3057006"/>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3" name="Picture Placeholder 3"/>
          <p:cNvSpPr>
            <a:spLocks noGrp="1"/>
          </p:cNvSpPr>
          <p:nvPr>
            <p:ph type="pic" sz="quarter" idx="24"/>
          </p:nvPr>
        </p:nvSpPr>
        <p:spPr>
          <a:xfrm>
            <a:off x="6196584" y="3057006"/>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8838184" y="3057006"/>
            <a:ext cx="24384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924504987"/>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Content Placeholder 13"/>
          <p:cNvSpPr>
            <a:spLocks noGrp="1"/>
          </p:cNvSpPr>
          <p:nvPr>
            <p:ph sz="quarter" idx="18"/>
          </p:nvPr>
        </p:nvSpPr>
        <p:spPr>
          <a:xfrm>
            <a:off x="914400"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Tree>
    <p:extLst>
      <p:ext uri="{BB962C8B-B14F-4D97-AF65-F5344CB8AC3E}">
        <p14:creationId xmlns:p14="http://schemas.microsoft.com/office/powerpoint/2010/main" val="276466006"/>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Content Placeholder 13"/>
          <p:cNvSpPr>
            <a:spLocks noGrp="1"/>
          </p:cNvSpPr>
          <p:nvPr>
            <p:ph sz="quarter" idx="18"/>
          </p:nvPr>
        </p:nvSpPr>
        <p:spPr>
          <a:xfrm>
            <a:off x="914400"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64556345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5926" y="1397000"/>
            <a:ext cx="5085589"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Content Placeholder 13"/>
          <p:cNvSpPr>
            <a:spLocks noGrp="1"/>
          </p:cNvSpPr>
          <p:nvPr>
            <p:ph sz="quarter" idx="18"/>
          </p:nvPr>
        </p:nvSpPr>
        <p:spPr>
          <a:xfrm>
            <a:off x="914400" y="4704407"/>
            <a:ext cx="5084064"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6193536" y="4704407"/>
            <a:ext cx="5084064"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3"/>
          <p:cNvSpPr>
            <a:spLocks noGrp="1"/>
          </p:cNvSpPr>
          <p:nvPr>
            <p:ph type="pic" sz="quarter" idx="24"/>
          </p:nvPr>
        </p:nvSpPr>
        <p:spPr>
          <a:xfrm>
            <a:off x="915926" y="3060985"/>
            <a:ext cx="5085589"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Tree>
    <p:extLst>
      <p:ext uri="{BB962C8B-B14F-4D97-AF65-F5344CB8AC3E}">
        <p14:creationId xmlns:p14="http://schemas.microsoft.com/office/powerpoint/2010/main" val="72826558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5926" y="1397000"/>
            <a:ext cx="5085589"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Content Placeholder 13"/>
          <p:cNvSpPr>
            <a:spLocks noGrp="1"/>
          </p:cNvSpPr>
          <p:nvPr>
            <p:ph sz="quarter" idx="18"/>
          </p:nvPr>
        </p:nvSpPr>
        <p:spPr>
          <a:xfrm>
            <a:off x="914400" y="4704407"/>
            <a:ext cx="5084064"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6193536" y="4704407"/>
            <a:ext cx="5084064"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3"/>
          <p:cNvSpPr>
            <a:spLocks noGrp="1"/>
          </p:cNvSpPr>
          <p:nvPr>
            <p:ph type="pic" sz="quarter" idx="24"/>
          </p:nvPr>
        </p:nvSpPr>
        <p:spPr>
          <a:xfrm>
            <a:off x="915926" y="3060985"/>
            <a:ext cx="5085589"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904599585"/>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914400" y="4822880"/>
            <a:ext cx="2441448"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3554984" y="4822880"/>
            <a:ext cx="2441448"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6195568" y="4822880"/>
            <a:ext cx="2441448" cy="840230"/>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8836152" y="4822880"/>
            <a:ext cx="2441448"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873352585"/>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3"/>
            <a:ext cx="103632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914400" y="4822880"/>
            <a:ext cx="2441448"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3554984" y="4822880"/>
            <a:ext cx="2441448"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6195568" y="4822880"/>
            <a:ext cx="2441448" cy="840230"/>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8836152" y="4822880"/>
            <a:ext cx="2441448"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5305831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8.xml"/><Relationship Id="rId21" Type="http://schemas.openxmlformats.org/officeDocument/2006/relationships/slideLayout" Target="../slideLayouts/slideLayout33.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63" Type="http://schemas.openxmlformats.org/officeDocument/2006/relationships/slideLayout" Target="../slideLayouts/slideLayout75.xml"/><Relationship Id="rId68" Type="http://schemas.openxmlformats.org/officeDocument/2006/relationships/slideLayout" Target="../slideLayouts/slideLayout80.xml"/><Relationship Id="rId84" Type="http://schemas.openxmlformats.org/officeDocument/2006/relationships/slideLayout" Target="../slideLayouts/slideLayout96.xml"/><Relationship Id="rId89" Type="http://schemas.openxmlformats.org/officeDocument/2006/relationships/slideLayout" Target="../slideLayouts/slideLayout101.xml"/><Relationship Id="rId112"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07" Type="http://schemas.openxmlformats.org/officeDocument/2006/relationships/slideLayout" Target="../slideLayouts/slideLayout119.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8" Type="http://schemas.openxmlformats.org/officeDocument/2006/relationships/slideLayout" Target="../slideLayouts/slideLayout70.xml"/><Relationship Id="rId66" Type="http://schemas.openxmlformats.org/officeDocument/2006/relationships/slideLayout" Target="../slideLayouts/slideLayout78.xml"/><Relationship Id="rId74" Type="http://schemas.openxmlformats.org/officeDocument/2006/relationships/slideLayout" Target="../slideLayouts/slideLayout86.xml"/><Relationship Id="rId79" Type="http://schemas.openxmlformats.org/officeDocument/2006/relationships/slideLayout" Target="../slideLayouts/slideLayout91.xml"/><Relationship Id="rId87" Type="http://schemas.openxmlformats.org/officeDocument/2006/relationships/slideLayout" Target="../slideLayouts/slideLayout99.xml"/><Relationship Id="rId102" Type="http://schemas.openxmlformats.org/officeDocument/2006/relationships/slideLayout" Target="../slideLayouts/slideLayout114.xml"/><Relationship Id="rId110" Type="http://schemas.openxmlformats.org/officeDocument/2006/relationships/slideLayout" Target="../slideLayouts/slideLayout122.xml"/><Relationship Id="rId5" Type="http://schemas.openxmlformats.org/officeDocument/2006/relationships/slideLayout" Target="../slideLayouts/slideLayout17.xml"/><Relationship Id="rId61" Type="http://schemas.openxmlformats.org/officeDocument/2006/relationships/slideLayout" Target="../slideLayouts/slideLayout73.xml"/><Relationship Id="rId82" Type="http://schemas.openxmlformats.org/officeDocument/2006/relationships/slideLayout" Target="../slideLayouts/slideLayout94.xml"/><Relationship Id="rId90" Type="http://schemas.openxmlformats.org/officeDocument/2006/relationships/slideLayout" Target="../slideLayouts/slideLayout102.xml"/><Relationship Id="rId95" Type="http://schemas.openxmlformats.org/officeDocument/2006/relationships/slideLayout" Target="../slideLayouts/slideLayout107.xml"/><Relationship Id="rId19" Type="http://schemas.openxmlformats.org/officeDocument/2006/relationships/slideLayout" Target="../slideLayouts/slideLayout3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56" Type="http://schemas.openxmlformats.org/officeDocument/2006/relationships/slideLayout" Target="../slideLayouts/slideLayout68.xml"/><Relationship Id="rId64" Type="http://schemas.openxmlformats.org/officeDocument/2006/relationships/slideLayout" Target="../slideLayouts/slideLayout76.xml"/><Relationship Id="rId69" Type="http://schemas.openxmlformats.org/officeDocument/2006/relationships/slideLayout" Target="../slideLayouts/slideLayout81.xml"/><Relationship Id="rId77" Type="http://schemas.openxmlformats.org/officeDocument/2006/relationships/slideLayout" Target="../slideLayouts/slideLayout89.xml"/><Relationship Id="rId100" Type="http://schemas.openxmlformats.org/officeDocument/2006/relationships/slideLayout" Target="../slideLayouts/slideLayout112.xml"/><Relationship Id="rId105" Type="http://schemas.openxmlformats.org/officeDocument/2006/relationships/slideLayout" Target="../slideLayouts/slideLayout117.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72" Type="http://schemas.openxmlformats.org/officeDocument/2006/relationships/slideLayout" Target="../slideLayouts/slideLayout84.xml"/><Relationship Id="rId80" Type="http://schemas.openxmlformats.org/officeDocument/2006/relationships/slideLayout" Target="../slideLayouts/slideLayout92.xml"/><Relationship Id="rId85" Type="http://schemas.openxmlformats.org/officeDocument/2006/relationships/slideLayout" Target="../slideLayouts/slideLayout97.xml"/><Relationship Id="rId93" Type="http://schemas.openxmlformats.org/officeDocument/2006/relationships/slideLayout" Target="../slideLayouts/slideLayout105.xml"/><Relationship Id="rId98" Type="http://schemas.openxmlformats.org/officeDocument/2006/relationships/slideLayout" Target="../slideLayouts/slideLayout110.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59" Type="http://schemas.openxmlformats.org/officeDocument/2006/relationships/slideLayout" Target="../slideLayouts/slideLayout71.xml"/><Relationship Id="rId67" Type="http://schemas.openxmlformats.org/officeDocument/2006/relationships/slideLayout" Target="../slideLayouts/slideLayout79.xml"/><Relationship Id="rId103" Type="http://schemas.openxmlformats.org/officeDocument/2006/relationships/slideLayout" Target="../slideLayouts/slideLayout115.xml"/><Relationship Id="rId108" Type="http://schemas.openxmlformats.org/officeDocument/2006/relationships/slideLayout" Target="../slideLayouts/slideLayout120.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54" Type="http://schemas.openxmlformats.org/officeDocument/2006/relationships/slideLayout" Target="../slideLayouts/slideLayout66.xml"/><Relationship Id="rId62" Type="http://schemas.openxmlformats.org/officeDocument/2006/relationships/slideLayout" Target="../slideLayouts/slideLayout74.xml"/><Relationship Id="rId70" Type="http://schemas.openxmlformats.org/officeDocument/2006/relationships/slideLayout" Target="../slideLayouts/slideLayout82.xml"/><Relationship Id="rId75" Type="http://schemas.openxmlformats.org/officeDocument/2006/relationships/slideLayout" Target="../slideLayouts/slideLayout87.xml"/><Relationship Id="rId83" Type="http://schemas.openxmlformats.org/officeDocument/2006/relationships/slideLayout" Target="../slideLayouts/slideLayout95.xml"/><Relationship Id="rId88" Type="http://schemas.openxmlformats.org/officeDocument/2006/relationships/slideLayout" Target="../slideLayouts/slideLayout100.xml"/><Relationship Id="rId91" Type="http://schemas.openxmlformats.org/officeDocument/2006/relationships/slideLayout" Target="../slideLayouts/slideLayout103.xml"/><Relationship Id="rId96" Type="http://schemas.openxmlformats.org/officeDocument/2006/relationships/slideLayout" Target="../slideLayouts/slideLayout108.xml"/><Relationship Id="rId111"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57" Type="http://schemas.openxmlformats.org/officeDocument/2006/relationships/slideLayout" Target="../slideLayouts/slideLayout69.xml"/><Relationship Id="rId106" Type="http://schemas.openxmlformats.org/officeDocument/2006/relationships/slideLayout" Target="../slideLayouts/slideLayout118.xml"/><Relationship Id="rId10" Type="http://schemas.openxmlformats.org/officeDocument/2006/relationships/slideLayout" Target="../slideLayouts/slideLayout22.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 Id="rId60" Type="http://schemas.openxmlformats.org/officeDocument/2006/relationships/slideLayout" Target="../slideLayouts/slideLayout72.xml"/><Relationship Id="rId65" Type="http://schemas.openxmlformats.org/officeDocument/2006/relationships/slideLayout" Target="../slideLayouts/slideLayout77.xml"/><Relationship Id="rId73" Type="http://schemas.openxmlformats.org/officeDocument/2006/relationships/slideLayout" Target="../slideLayouts/slideLayout85.xml"/><Relationship Id="rId78" Type="http://schemas.openxmlformats.org/officeDocument/2006/relationships/slideLayout" Target="../slideLayouts/slideLayout90.xml"/><Relationship Id="rId81" Type="http://schemas.openxmlformats.org/officeDocument/2006/relationships/slideLayout" Target="../slideLayouts/slideLayout93.xml"/><Relationship Id="rId86" Type="http://schemas.openxmlformats.org/officeDocument/2006/relationships/slideLayout" Target="../slideLayouts/slideLayout98.xml"/><Relationship Id="rId94" Type="http://schemas.openxmlformats.org/officeDocument/2006/relationships/slideLayout" Target="../slideLayouts/slideLayout106.xml"/><Relationship Id="rId99" Type="http://schemas.openxmlformats.org/officeDocument/2006/relationships/slideLayout" Target="../slideLayouts/slideLayout111.xml"/><Relationship Id="rId101" Type="http://schemas.openxmlformats.org/officeDocument/2006/relationships/slideLayout" Target="../slideLayouts/slideLayout11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9" Type="http://schemas.openxmlformats.org/officeDocument/2006/relationships/slideLayout" Target="../slideLayouts/slideLayout51.xml"/><Relationship Id="rId109" Type="http://schemas.openxmlformats.org/officeDocument/2006/relationships/slideLayout" Target="../slideLayouts/slideLayout121.xml"/><Relationship Id="rId34" Type="http://schemas.openxmlformats.org/officeDocument/2006/relationships/slideLayout" Target="../slideLayouts/slideLayout46.xml"/><Relationship Id="rId50" Type="http://schemas.openxmlformats.org/officeDocument/2006/relationships/slideLayout" Target="../slideLayouts/slideLayout62.xml"/><Relationship Id="rId55" Type="http://schemas.openxmlformats.org/officeDocument/2006/relationships/slideLayout" Target="../slideLayouts/slideLayout67.xml"/><Relationship Id="rId76" Type="http://schemas.openxmlformats.org/officeDocument/2006/relationships/slideLayout" Target="../slideLayouts/slideLayout88.xml"/><Relationship Id="rId97" Type="http://schemas.openxmlformats.org/officeDocument/2006/relationships/slideLayout" Target="../slideLayouts/slideLayout109.xml"/><Relationship Id="rId104" Type="http://schemas.openxmlformats.org/officeDocument/2006/relationships/slideLayout" Target="../slideLayouts/slideLayout116.xml"/><Relationship Id="rId7" Type="http://schemas.openxmlformats.org/officeDocument/2006/relationships/slideLayout" Target="../slideLayouts/slideLayout19.xml"/><Relationship Id="rId71" Type="http://schemas.openxmlformats.org/officeDocument/2006/relationships/slideLayout" Target="../slideLayouts/slideLayout83.xml"/><Relationship Id="rId92"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14BAE-3103-4DF5-9606-4433C80B8C78}" type="datetimeFigureOut">
              <a:rPr lang="en-AU" smtClean="0"/>
              <a:t>2/06/2015</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36E52-C4F5-4411-9E4D-15781E95B0C3}" type="slidenum">
              <a:rPr lang="en-AU" smtClean="0"/>
              <a:t>‹#›</a:t>
            </a:fld>
            <a:endParaRPr lang="en-AU"/>
          </a:p>
        </p:txBody>
      </p:sp>
    </p:spTree>
    <p:extLst>
      <p:ext uri="{BB962C8B-B14F-4D97-AF65-F5344CB8AC3E}">
        <p14:creationId xmlns:p14="http://schemas.microsoft.com/office/powerpoint/2010/main" val="226282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3"/>
            <a:ext cx="10363200" cy="817561"/>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14400" y="1219202"/>
            <a:ext cx="10363200" cy="46275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Slide Number Placeholder 5"/>
          <p:cNvSpPr txBox="1">
            <a:spLocks/>
          </p:cNvSpPr>
          <p:nvPr userDrawn="1"/>
        </p:nvSpPr>
        <p:spPr>
          <a:xfrm>
            <a:off x="11072547" y="6423094"/>
            <a:ext cx="185899" cy="328295"/>
          </a:xfrm>
          <a:prstGeom prst="rect">
            <a:avLst/>
          </a:prstGeom>
        </p:spPr>
        <p:txBody>
          <a:bodyPr vert="horz" wrap="none" lIns="91440" tIns="45720" rIns="91440" bIns="45720" rtlCol="0" anchor="ctr">
            <a:noAutofit/>
          </a:bodyPr>
          <a:lstStyle>
            <a:defPPr>
              <a:defRPr lang="en-US"/>
            </a:defPPr>
            <a:lvl1pPr algn="ctr" defTabSz="914400">
              <a:defRPr sz="900">
                <a:solidFill>
                  <a:schemeClr val="tx1">
                    <a:tint val="75000"/>
                  </a:schemeClr>
                </a:solidFill>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fld id="{1A290D8D-6BA0-418D-AFED-C65293F70DA0}" type="slidenum">
              <a:rPr lang="en-US" sz="900" smtClean="0">
                <a:solidFill>
                  <a:prstClr val="black">
                    <a:tint val="75000"/>
                  </a:prstClr>
                </a:solidFill>
              </a:rPr>
              <a:pPr/>
              <a:t>‹#›</a:t>
            </a:fld>
            <a:endParaRPr lang="en-US" sz="900" dirty="0">
              <a:solidFill>
                <a:prstClr val="black">
                  <a:tint val="75000"/>
                </a:prstClr>
              </a:solidFill>
            </a:endParaRPr>
          </a:p>
        </p:txBody>
      </p:sp>
      <p:sp>
        <p:nvSpPr>
          <p:cNvPr id="40" name="Oval 39"/>
          <p:cNvSpPr/>
          <p:nvPr userDrawn="1"/>
        </p:nvSpPr>
        <p:spPr>
          <a:xfrm>
            <a:off x="10393134" y="6420650"/>
            <a:ext cx="355727"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800">
              <a:solidFill>
                <a:prstClr val="white"/>
              </a:solidFill>
            </a:endParaRPr>
          </a:p>
        </p:txBody>
      </p:sp>
      <p:sp>
        <p:nvSpPr>
          <p:cNvPr id="41" name="Rectangle 9"/>
          <p:cNvSpPr/>
          <p:nvPr userDrawn="1"/>
        </p:nvSpPr>
        <p:spPr>
          <a:xfrm rot="2700000">
            <a:off x="10545418" y="6527173"/>
            <a:ext cx="90117" cy="120156"/>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900">
              <a:solidFill>
                <a:prstClr val="white"/>
              </a:solidFill>
            </a:endParaRPr>
          </a:p>
        </p:txBody>
      </p:sp>
      <p:sp>
        <p:nvSpPr>
          <p:cNvPr id="42" name="Oval 41"/>
          <p:cNvSpPr/>
          <p:nvPr userDrawn="1"/>
        </p:nvSpPr>
        <p:spPr>
          <a:xfrm rot="10800000">
            <a:off x="11524980" y="6420650"/>
            <a:ext cx="366512"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800">
              <a:solidFill>
                <a:prstClr val="white"/>
              </a:solidFill>
            </a:endParaRPr>
          </a:p>
        </p:txBody>
      </p:sp>
      <p:sp>
        <p:nvSpPr>
          <p:cNvPr id="43" name="Rectangle 9"/>
          <p:cNvSpPr/>
          <p:nvPr userDrawn="1"/>
        </p:nvSpPr>
        <p:spPr>
          <a:xfrm rot="13500000">
            <a:off x="11646474" y="6527173"/>
            <a:ext cx="90117" cy="120156"/>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900">
              <a:solidFill>
                <a:prstClr val="white"/>
              </a:solidFill>
            </a:endParaRPr>
          </a:p>
        </p:txBody>
      </p:sp>
      <p:sp>
        <p:nvSpPr>
          <p:cNvPr id="22" name="Action Button: Forward or Next 21">
            <a:hlinkClick r:id="" action="ppaction://hlinkshowjump?jump=nextslide" highlightClick="1"/>
          </p:cNvPr>
          <p:cNvSpPr/>
          <p:nvPr userDrawn="1"/>
        </p:nvSpPr>
        <p:spPr>
          <a:xfrm>
            <a:off x="11464209" y="6389102"/>
            <a:ext cx="422992" cy="40233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a:solidFill>
                <a:prstClr val="white"/>
              </a:solidFill>
            </a:endParaRPr>
          </a:p>
        </p:txBody>
      </p:sp>
      <p:sp>
        <p:nvSpPr>
          <p:cNvPr id="23" name="Action Button: Back or Previous 22">
            <a:hlinkClick r:id="" action="ppaction://hlinkshowjump?jump=previousslide" highlightClick="1"/>
          </p:cNvPr>
          <p:cNvSpPr/>
          <p:nvPr userDrawn="1"/>
        </p:nvSpPr>
        <p:spPr>
          <a:xfrm>
            <a:off x="10425792" y="6381328"/>
            <a:ext cx="405371" cy="40233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a:solidFill>
                <a:prstClr val="white"/>
              </a:solidFill>
            </a:endParaRPr>
          </a:p>
        </p:txBody>
      </p:sp>
      <p:pic>
        <p:nvPicPr>
          <p:cNvPr id="4" name="Picture 3"/>
          <p:cNvPicPr>
            <a:picLocks noChangeAspect="1"/>
          </p:cNvPicPr>
          <p:nvPr userDrawn="1"/>
        </p:nvPicPr>
        <p:blipFill>
          <a:blip r:embed="rId112">
            <a:extLst>
              <a:ext uri="{28A0092B-C50C-407E-A947-70E740481C1C}">
                <a14:useLocalDpi xmlns:a14="http://schemas.microsoft.com/office/drawing/2010/main" val="0"/>
              </a:ext>
            </a:extLst>
          </a:blip>
          <a:stretch>
            <a:fillRect/>
          </a:stretch>
        </p:blipFill>
        <p:spPr>
          <a:xfrm>
            <a:off x="95333" y="6057900"/>
            <a:ext cx="1532552" cy="773478"/>
          </a:xfrm>
          <a:prstGeom prst="rect">
            <a:avLst/>
          </a:prstGeom>
        </p:spPr>
      </p:pic>
      <p:sp>
        <p:nvSpPr>
          <p:cNvPr id="13" name="Oval 12"/>
          <p:cNvSpPr/>
          <p:nvPr userDrawn="1"/>
        </p:nvSpPr>
        <p:spPr>
          <a:xfrm>
            <a:off x="10978244" y="6426093"/>
            <a:ext cx="355727"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800">
              <a:solidFill>
                <a:prstClr val="white"/>
              </a:solidFill>
            </a:endParaRPr>
          </a:p>
        </p:txBody>
      </p:sp>
    </p:spTree>
    <p:extLst>
      <p:ext uri="{BB962C8B-B14F-4D97-AF65-F5344CB8AC3E}">
        <p14:creationId xmlns:p14="http://schemas.microsoft.com/office/powerpoint/2010/main" val="2653515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Lst>
  <p:timing>
    <p:tnLst>
      <p:par>
        <p:cTn id="1" dur="indefinite" restart="never" nodeType="tmRoot"/>
      </p:par>
    </p:tnLst>
  </p:timing>
  <p:txStyles>
    <p:titleStyle>
      <a:lvl1pPr algn="ctr" defTabSz="914378" rtl="0" eaLnBrk="1" latinLnBrk="0" hangingPunct="1">
        <a:lnSpc>
          <a:spcPct val="86000"/>
        </a:lnSpc>
        <a:spcBef>
          <a:spcPct val="0"/>
        </a:spcBef>
        <a:buNone/>
        <a:defRPr sz="2100" kern="800" spc="-40">
          <a:solidFill>
            <a:schemeClr val="tx1"/>
          </a:solidFill>
          <a:latin typeface="+mj-lt"/>
          <a:ea typeface="+mj-ea"/>
          <a:cs typeface="+mj-cs"/>
        </a:defRPr>
      </a:lvl1pPr>
    </p:titleStyle>
    <p:bodyStyle>
      <a:lvl1pPr marL="171446" indent="-171446" algn="l" defTabSz="914378" rtl="0" eaLnBrk="1" latinLnBrk="0" hangingPunct="1">
        <a:spcBef>
          <a:spcPct val="20000"/>
        </a:spcBef>
        <a:buClr>
          <a:schemeClr val="accent1"/>
        </a:buClr>
        <a:buFont typeface="Arial" panose="020B0604020202020204" pitchFamily="34" charset="0"/>
        <a:buChar char="•"/>
        <a:defRPr sz="1500" kern="800" spc="-10">
          <a:solidFill>
            <a:schemeClr val="tx1"/>
          </a:solidFill>
          <a:latin typeface="+mn-lt"/>
          <a:ea typeface="+mn-ea"/>
          <a:cs typeface="+mn-cs"/>
        </a:defRPr>
      </a:lvl1pPr>
      <a:lvl2pPr marL="344480" indent="-173034"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2pPr>
      <a:lvl3pPr marL="515925"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3pPr>
      <a:lvl4pPr marL="687371"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4pPr>
      <a:lvl5pPr marL="858817"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eg"/><Relationship Id="rId1" Type="http://schemas.openxmlformats.org/officeDocument/2006/relationships/slideLayout" Target="../slideLayouts/slideLayout12.xml"/><Relationship Id="rId6" Type="http://schemas.openxmlformats.org/officeDocument/2006/relationships/hyperlink" Target="mailto:info@17ways.com.au" TargetMode="External"/><Relationship Id="rId5" Type="http://schemas.openxmlformats.org/officeDocument/2006/relationships/image" Target="../media/image1.png"/><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6.jpeg"/><Relationship Id="rId5" Type="http://schemas.openxmlformats.org/officeDocument/2006/relationships/image" Target="../media/image1.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6.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hyperlink" Target="https://www.simplivity.com/converged-infrastructure/remote-office-branch-office/" TargetMode="External"/><Relationship Id="rId3" Type="http://schemas.openxmlformats.org/officeDocument/2006/relationships/image" Target="../media/image17.jpeg"/><Relationship Id="rId7" Type="http://schemas.openxmlformats.org/officeDocument/2006/relationships/image" Target="../media/image19.jpeg"/><Relationship Id="rId2" Type="http://schemas.openxmlformats.org/officeDocument/2006/relationships/hyperlink" Target="https://www.simplivity.com/converged-infrastructure/data-center-consolidation/" TargetMode="External"/><Relationship Id="rId1" Type="http://schemas.openxmlformats.org/officeDocument/2006/relationships/slideLayout" Target="../slideLayouts/slideLayout2.xml"/><Relationship Id="rId6" Type="http://schemas.openxmlformats.org/officeDocument/2006/relationships/hyperlink" Target="https://www.simplivity.com/converged-infrastructure/tier-1-applications/" TargetMode="External"/><Relationship Id="rId11" Type="http://schemas.openxmlformats.org/officeDocument/2006/relationships/image" Target="../media/image22.png"/><Relationship Id="rId5" Type="http://schemas.openxmlformats.org/officeDocument/2006/relationships/image" Target="../media/image18.jpeg"/><Relationship Id="rId10" Type="http://schemas.openxmlformats.org/officeDocument/2006/relationships/image" Target="../media/image21.jpeg"/><Relationship Id="rId4" Type="http://schemas.openxmlformats.org/officeDocument/2006/relationships/hyperlink" Target="https://www.simplivity.com/converged-infrastructure/vdi/" TargetMode="External"/><Relationship Id="rId9" Type="http://schemas.openxmlformats.org/officeDocument/2006/relationships/image" Target="../media/image20.jpeg"/></Relationships>
</file>

<file path=ppt/slides/_rels/slide7.xml.rels><?xml version="1.0" encoding="UTF-8" standalone="yes"?>
<Relationships xmlns="http://schemas.openxmlformats.org/package/2006/relationships"><Relationship Id="rId8" Type="http://schemas.openxmlformats.org/officeDocument/2006/relationships/hyperlink" Target="https://www.simplivity.com/data-protection/" TargetMode="External"/><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hyperlink" Target="https://www.simplivity.com/converged-infrastructure/remote-office-branch-office/" TargetMode="External"/><Relationship Id="rId1" Type="http://schemas.openxmlformats.org/officeDocument/2006/relationships/slideLayout" Target="../slideLayouts/slideLayout2.xml"/><Relationship Id="rId6" Type="http://schemas.openxmlformats.org/officeDocument/2006/relationships/hyperlink" Target="https://www.simplivity.com/cloud-computing/" TargetMode="External"/><Relationship Id="rId11" Type="http://schemas.openxmlformats.org/officeDocument/2006/relationships/image" Target="../media/image22.png"/><Relationship Id="rId5" Type="http://schemas.openxmlformats.org/officeDocument/2006/relationships/image" Target="../media/image23.jpeg"/><Relationship Id="rId10" Type="http://schemas.openxmlformats.org/officeDocument/2006/relationships/image" Target="../media/image21.jpeg"/><Relationship Id="rId4" Type="http://schemas.openxmlformats.org/officeDocument/2006/relationships/hyperlink" Target="https://www.simplivity.com/converged-infrastructure/data-migration/" TargetMode="External"/><Relationship Id="rId9" Type="http://schemas.openxmlformats.org/officeDocument/2006/relationships/image" Target="../media/image25.jpe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15577" y="6452087"/>
            <a:ext cx="862737" cy="276999"/>
          </a:xfrm>
          <a:prstGeom prst="rect">
            <a:avLst/>
          </a:prstGeom>
          <a:noFill/>
        </p:spPr>
        <p:txBody>
          <a:bodyPr wrap="none" rtlCol="0">
            <a:spAutoFit/>
          </a:bodyPr>
          <a:lstStyle/>
          <a:p>
            <a:r>
              <a:rPr lang="en-AU" sz="1200" dirty="0"/>
              <a:t>May 2015</a:t>
            </a:r>
          </a:p>
        </p:txBody>
      </p:sp>
      <p:sp>
        <p:nvSpPr>
          <p:cNvPr id="6" name="Title 2"/>
          <p:cNvSpPr txBox="1">
            <a:spLocks/>
          </p:cNvSpPr>
          <p:nvPr/>
        </p:nvSpPr>
        <p:spPr>
          <a:xfrm>
            <a:off x="1496354" y="1951699"/>
            <a:ext cx="8281960" cy="459105"/>
          </a:xfrm>
          <a:prstGeom prst="rect">
            <a:avLst/>
          </a:prstGeom>
        </p:spPr>
        <p:txBody>
          <a:bodyPr vert="horz" lIns="0" tIns="0" rIns="0" bIns="0" rtlCol="0" anchor="ctr">
            <a:noAutofit/>
          </a:bodyPr>
          <a:lstStyle>
            <a:lvl1pPr algn="ctr" defTabSz="914378" rtl="0" eaLnBrk="1" latinLnBrk="0" hangingPunct="1">
              <a:lnSpc>
                <a:spcPct val="86000"/>
              </a:lnSpc>
              <a:spcBef>
                <a:spcPct val="0"/>
              </a:spcBef>
              <a:buNone/>
              <a:defRPr sz="2700" kern="800" spc="-40">
                <a:solidFill>
                  <a:schemeClr val="tx1"/>
                </a:solidFill>
                <a:latin typeface="+mj-lt"/>
                <a:ea typeface="+mj-ea"/>
                <a:cs typeface="+mj-cs"/>
              </a:defRPr>
            </a:lvl1pPr>
          </a:lstStyle>
          <a:p>
            <a:r>
              <a:rPr lang="en-US" sz="5400" dirty="0"/>
              <a:t>Get Hyperconverged with</a:t>
            </a:r>
          </a:p>
        </p:txBody>
      </p:sp>
      <p:sp>
        <p:nvSpPr>
          <p:cNvPr id="8" name="Title 2"/>
          <p:cNvSpPr txBox="1">
            <a:spLocks/>
          </p:cNvSpPr>
          <p:nvPr/>
        </p:nvSpPr>
        <p:spPr>
          <a:xfrm>
            <a:off x="6078263" y="3343555"/>
            <a:ext cx="1780756" cy="556159"/>
          </a:xfrm>
          <a:prstGeom prst="rect">
            <a:avLst/>
          </a:prstGeom>
        </p:spPr>
        <p:txBody>
          <a:bodyPr vert="horz" lIns="0" tIns="0" rIns="0" bIns="0" rtlCol="0" anchor="ctr">
            <a:noAutofit/>
          </a:bodyPr>
          <a:lstStyle>
            <a:lvl1pPr algn="ctr" defTabSz="914378" rtl="0" eaLnBrk="1" latinLnBrk="0" hangingPunct="1">
              <a:lnSpc>
                <a:spcPct val="86000"/>
              </a:lnSpc>
              <a:spcBef>
                <a:spcPct val="0"/>
              </a:spcBef>
              <a:buNone/>
              <a:defRPr sz="2100" kern="800" spc="-40">
                <a:solidFill>
                  <a:schemeClr val="tx1"/>
                </a:solidFill>
                <a:latin typeface="+mj-lt"/>
                <a:ea typeface="+mj-ea"/>
                <a:cs typeface="+mj-cs"/>
              </a:defRPr>
            </a:lvl1pPr>
          </a:lstStyle>
          <a:p>
            <a:r>
              <a:rPr lang="en-US" sz="5400" dirty="0"/>
              <a:t>and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77" y="2574446"/>
            <a:ext cx="5805808" cy="1594341"/>
          </a:xfrm>
          <a:prstGeom prst="rect">
            <a:avLst/>
          </a:prstGeom>
        </p:spPr>
      </p:pic>
      <p:pic>
        <p:nvPicPr>
          <p:cNvPr id="3" name="Picture 2"/>
          <p:cNvPicPr>
            <a:picLocks noChangeAspect="1"/>
          </p:cNvPicPr>
          <p:nvPr/>
        </p:nvPicPr>
        <p:blipFill>
          <a:blip r:embed="rId3"/>
          <a:stretch>
            <a:fillRect/>
          </a:stretch>
        </p:blipFill>
        <p:spPr>
          <a:xfrm>
            <a:off x="7604491" y="3092996"/>
            <a:ext cx="3267075" cy="1057275"/>
          </a:xfrm>
          <a:prstGeom prst="rect">
            <a:avLst/>
          </a:prstGeom>
        </p:spPr>
      </p:pic>
    </p:spTree>
    <p:extLst>
      <p:ext uri="{BB962C8B-B14F-4D97-AF65-F5344CB8AC3E}">
        <p14:creationId xmlns:p14="http://schemas.microsoft.com/office/powerpoint/2010/main" val="855476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a:xfrm>
            <a:off x="567757" y="279963"/>
            <a:ext cx="4935115" cy="817561"/>
          </a:xfrm>
        </p:spPr>
        <p:txBody>
          <a:bodyPr>
            <a:noAutofit/>
          </a:bodyPr>
          <a:lstStyle/>
          <a:p>
            <a:r>
              <a:rPr lang="en-US" sz="3200" dirty="0" smtClean="0">
                <a:latin typeface="Open Sans Extrabold" panose="020B0906030804020204" pitchFamily="34" charset="0"/>
                <a:ea typeface="Open Sans Extrabold" panose="020B0906030804020204" pitchFamily="34" charset="0"/>
                <a:cs typeface="Open Sans Extrabold" panose="020B0906030804020204" pitchFamily="34" charset="0"/>
              </a:rPr>
              <a:t>About 17 Ways</a:t>
            </a:r>
            <a:endParaRPr lang="en-US" sz="32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9" name="Text Placeholder 38"/>
          <p:cNvSpPr>
            <a:spLocks noGrp="1"/>
          </p:cNvSpPr>
          <p:nvPr>
            <p:ph sz="quarter" idx="18"/>
          </p:nvPr>
        </p:nvSpPr>
        <p:spPr>
          <a:xfrm>
            <a:off x="575389" y="3437472"/>
            <a:ext cx="3376937" cy="2403219"/>
          </a:xfrm>
        </p:spPr>
        <p:txBody>
          <a:bodyPr>
            <a:noAutofit/>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Hardware</a:t>
            </a:r>
          </a:p>
          <a:p>
            <a:pPr lvl="2"/>
            <a:r>
              <a:rPr lang="en-AU" dirty="0">
                <a:latin typeface="Open Sans Light" panose="020B0306030504020204" pitchFamily="34" charset="0"/>
                <a:ea typeface="Open Sans Light" panose="020B0306030504020204" pitchFamily="34" charset="0"/>
                <a:cs typeface="Open Sans Light" panose="020B0306030504020204" pitchFamily="34" charset="0"/>
              </a:rPr>
              <a:t>17 Ways are a reseller of converged and commodity hardware solutions. We are working with a number of the leading international companies in this space. In addition to providing the best solutions for your business we can also provide integration and migration support and can advise on the organisational change required to get the most out of your infrastructure solutions. Alternatively, if you prefer, we can manage the entire system for you.</a:t>
            </a:r>
          </a:p>
        </p:txBody>
      </p:sp>
      <p:sp>
        <p:nvSpPr>
          <p:cNvPr id="53" name="Content Placeholder 52"/>
          <p:cNvSpPr>
            <a:spLocks noGrp="1"/>
          </p:cNvSpPr>
          <p:nvPr>
            <p:ph sz="quarter" idx="20"/>
          </p:nvPr>
        </p:nvSpPr>
        <p:spPr>
          <a:xfrm>
            <a:off x="4360326" y="3437472"/>
            <a:ext cx="3376937" cy="2403219"/>
          </a:xfrm>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Software</a:t>
            </a:r>
          </a:p>
          <a:p>
            <a:pPr lvl="2"/>
            <a:r>
              <a:rPr lang="en-AU" dirty="0">
                <a:latin typeface="Open Sans Light" panose="020B0306030504020204" pitchFamily="34" charset="0"/>
                <a:ea typeface="Open Sans Light" panose="020B0306030504020204" pitchFamily="34" charset="0"/>
                <a:cs typeface="Open Sans Light" panose="020B0306030504020204" pitchFamily="34" charset="0"/>
              </a:rPr>
              <a:t>17 Ways offer a full range of software development and maintenance services. With senior staff based in Sydney and access to a team of highly skilled programmers and </a:t>
            </a:r>
            <a:r>
              <a:rPr lang="en-AU" sz="1200" dirty="0">
                <a:latin typeface="Open Sans Light" panose="020B0306030504020204" pitchFamily="34" charset="0"/>
                <a:ea typeface="Open Sans Light" panose="020B0306030504020204" pitchFamily="34" charset="0"/>
                <a:cs typeface="Open Sans Light" panose="020B0306030504020204" pitchFamily="34" charset="0"/>
              </a:rPr>
              <a:t>testers</a:t>
            </a:r>
            <a:r>
              <a:rPr lang="en-AU" dirty="0">
                <a:latin typeface="Open Sans Light" panose="020B0306030504020204" pitchFamily="34" charset="0"/>
                <a:ea typeface="Open Sans Light" panose="020B0306030504020204" pitchFamily="34" charset="0"/>
                <a:cs typeface="Open Sans Light" panose="020B0306030504020204" pitchFamily="34" charset="0"/>
              </a:rPr>
              <a:t>, we can provide a high quality service to companies that need custom software development</a:t>
            </a:r>
            <a:r>
              <a:rPr lang="en-AU" dirty="0" smtClean="0">
                <a:latin typeface="Open Sans Light" panose="020B0306030504020204" pitchFamily="34" charset="0"/>
                <a:ea typeface="Open Sans Light" panose="020B0306030504020204" pitchFamily="34" charset="0"/>
                <a:cs typeface="Open Sans Light" panose="020B0306030504020204" pitchFamily="34" charset="0"/>
              </a:rPr>
              <a:t>.</a:t>
            </a:r>
            <a:endParaRPr lang="en-AU"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Content Placeholder 54"/>
          <p:cNvSpPr>
            <a:spLocks noGrp="1"/>
          </p:cNvSpPr>
          <p:nvPr>
            <p:ph sz="quarter" idx="22"/>
          </p:nvPr>
        </p:nvSpPr>
        <p:spPr>
          <a:xfrm>
            <a:off x="8181359" y="3437472"/>
            <a:ext cx="3376937" cy="2403219"/>
          </a:xfrm>
        </p:spPr>
        <p:txBody>
          <a:bodyPr>
            <a:normAutofit/>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Advice</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lvl="2"/>
            <a:r>
              <a:rPr lang="en-AU" dirty="0">
                <a:latin typeface="Open Sans Light" panose="020B0306030504020204" pitchFamily="34" charset="0"/>
                <a:ea typeface="Open Sans Light" panose="020B0306030504020204" pitchFamily="34" charset="0"/>
                <a:cs typeface="Open Sans Light" panose="020B0306030504020204" pitchFamily="34" charset="0"/>
              </a:rPr>
              <a:t>Technology is increasingly complex and business critical. Making the wrong technology decisions has far reaching consequences for any business. At 17 Ways we have the experience to help you across a range of technical </a:t>
            </a:r>
            <a:r>
              <a:rPr lang="en-AU" sz="1200" dirty="0">
                <a:latin typeface="Open Sans Light" panose="020B0306030504020204" pitchFamily="34" charset="0"/>
                <a:ea typeface="Open Sans Light" panose="020B0306030504020204" pitchFamily="34" charset="0"/>
                <a:cs typeface="Open Sans Light" panose="020B0306030504020204" pitchFamily="34" charset="0"/>
              </a:rPr>
              <a:t>areas</a:t>
            </a:r>
            <a:r>
              <a:rPr lang="en-AU" dirty="0">
                <a:latin typeface="Open Sans Light" panose="020B0306030504020204" pitchFamily="34" charset="0"/>
                <a:ea typeface="Open Sans Light" panose="020B0306030504020204" pitchFamily="34" charset="0"/>
                <a:cs typeface="Open Sans Light" panose="020B0306030504020204" pitchFamily="34" charset="0"/>
              </a:rPr>
              <a:t> including infrastructure, applications, integration, operations, organisational structure and strategy. We can provide advice or implement part or all of the solution for you.</a:t>
            </a:r>
          </a:p>
        </p:txBody>
      </p:sp>
      <p:sp>
        <p:nvSpPr>
          <p:cNvPr id="104" name="Text Placeholder 103"/>
          <p:cNvSpPr>
            <a:spLocks noGrp="1"/>
          </p:cNvSpPr>
          <p:nvPr>
            <p:ph type="body" sz="quarter" idx="41"/>
          </p:nvPr>
        </p:nvSpPr>
        <p:spPr>
          <a:xfrm>
            <a:off x="2209800" y="1268760"/>
            <a:ext cx="7772400" cy="304800"/>
          </a:xfrm>
        </p:spPr>
        <p:txBody>
          <a:bodyPr>
            <a:normAutofit fontScale="92500"/>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We are an Australian technology company providing hardware, software and advice to Australian </a:t>
            </a:r>
            <a:r>
              <a:rPr lang="en-US" dirty="0" smtClean="0">
                <a:latin typeface="Open Sans Light" panose="020B0306030504020204" pitchFamily="34" charset="0"/>
                <a:ea typeface="Open Sans Light" panose="020B0306030504020204" pitchFamily="34" charset="0"/>
                <a:cs typeface="Open Sans Light" panose="020B0306030504020204" pitchFamily="34" charset="0"/>
              </a:rPr>
              <a:t>businesses.</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Placeholder 4"/>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740" r="16740"/>
          <a:stretch>
            <a:fillRect/>
          </a:stretch>
        </p:blipFill>
        <p:spPr>
          <a:xfrm>
            <a:off x="1343360" y="1820268"/>
            <a:ext cx="1840992" cy="1380744"/>
          </a:xfrm>
        </p:spPr>
      </p:pic>
      <p:pic>
        <p:nvPicPr>
          <p:cNvPr id="6" name="Picture Placeholder 5"/>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t="12798" b="12798"/>
          <a:stretch>
            <a:fillRect/>
          </a:stretch>
        </p:blipFill>
        <p:spPr>
          <a:xfrm>
            <a:off x="5128297" y="1820268"/>
            <a:ext cx="1840992" cy="1380744"/>
          </a:xfrm>
        </p:spPr>
      </p:pic>
      <p:pic>
        <p:nvPicPr>
          <p:cNvPr id="7" name="Picture Placeholder 6"/>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6773" r="16773"/>
          <a:stretch>
            <a:fillRect/>
          </a:stretch>
        </p:blipFill>
        <p:spPr>
          <a:xfrm>
            <a:off x="8913235" y="1820267"/>
            <a:ext cx="1840992" cy="1380744"/>
          </a:xfr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67" y="5540960"/>
            <a:ext cx="2369566" cy="1224275"/>
          </a:xfrm>
          <a:prstGeom prst="rect">
            <a:avLst/>
          </a:prstGeom>
        </p:spPr>
      </p:pic>
      <p:sp>
        <p:nvSpPr>
          <p:cNvPr id="11" name="Rectangle 10"/>
          <p:cNvSpPr/>
          <p:nvPr/>
        </p:nvSpPr>
        <p:spPr>
          <a:xfrm>
            <a:off x="2844432" y="6191526"/>
            <a:ext cx="7743357" cy="276999"/>
          </a:xfrm>
          <a:prstGeom prst="rect">
            <a:avLst/>
          </a:prstGeom>
        </p:spPr>
        <p:txBody>
          <a:bodyPr wrap="square">
            <a:spAutoFit/>
          </a:bodyPr>
          <a:lstStyle/>
          <a:p>
            <a:r>
              <a:rPr lang="en-AU" sz="1200" dirty="0" smtClean="0">
                <a:solidFill>
                  <a:srgbClr val="343536"/>
                </a:solidFill>
                <a:latin typeface="Open Sans Light" panose="020B0306030504020204" pitchFamily="34" charset="0"/>
                <a:ea typeface="Open Sans Light" panose="020B0306030504020204" pitchFamily="34" charset="0"/>
                <a:cs typeface="Open Sans Light" panose="020B0306030504020204" pitchFamily="34" charset="0"/>
              </a:rPr>
              <a:t>17ways.com.au | </a:t>
            </a:r>
            <a:r>
              <a:rPr lang="en-AU" sz="1200" dirty="0" smtClean="0">
                <a:latin typeface="Open Sans Light" panose="020B0306030504020204" pitchFamily="34" charset="0"/>
                <a:ea typeface="Open Sans Light" panose="020B0306030504020204" pitchFamily="34" charset="0"/>
                <a:cs typeface="Open Sans Light" panose="020B0306030504020204" pitchFamily="34" charset="0"/>
                <a:hlinkClick r:id="rId6"/>
              </a:rPr>
              <a:t>info@17ways.com.au</a:t>
            </a:r>
            <a:r>
              <a:rPr lang="en-AU" sz="1200" dirty="0" smtClean="0">
                <a:latin typeface="Open Sans Light" panose="020B0306030504020204" pitchFamily="34" charset="0"/>
                <a:ea typeface="Open Sans Light" panose="020B0306030504020204" pitchFamily="34" charset="0"/>
                <a:cs typeface="Open Sans Light" panose="020B0306030504020204" pitchFamily="34" charset="0"/>
              </a:rPr>
              <a:t> | </a:t>
            </a:r>
            <a:r>
              <a:rPr lang="en-AU" sz="1200" dirty="0" smtClean="0">
                <a:solidFill>
                  <a:srgbClr val="343536"/>
                </a:solidFill>
                <a:latin typeface="Open Sans Light" panose="020B0306030504020204" pitchFamily="34" charset="0"/>
                <a:ea typeface="Open Sans Light" panose="020B0306030504020204" pitchFamily="34" charset="0"/>
                <a:cs typeface="Open Sans Light" panose="020B0306030504020204" pitchFamily="34" charset="0"/>
              </a:rPr>
              <a:t>+61 2 8964 8234 | Level 4, 167 Phillip Street, Sydney NSW 2000</a:t>
            </a:r>
            <a:endParaRPr lang="en-AU"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866815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06" y="185456"/>
            <a:ext cx="4596884" cy="556159"/>
          </a:xfrm>
        </p:spPr>
        <p:txBody>
          <a:bodyPr/>
          <a:lstStyle/>
          <a:p>
            <a:r>
              <a:rPr lang="en-US" dirty="0" smtClean="0"/>
              <a:t>Get Hyperconverged with</a:t>
            </a:r>
            <a:endParaRPr lang="en-US" dirty="0"/>
          </a:p>
        </p:txBody>
      </p:sp>
      <p:sp>
        <p:nvSpPr>
          <p:cNvPr id="69" name="Rectangle 68"/>
          <p:cNvSpPr/>
          <p:nvPr/>
        </p:nvSpPr>
        <p:spPr>
          <a:xfrm>
            <a:off x="865121" y="741615"/>
            <a:ext cx="5137646" cy="5539978"/>
          </a:xfrm>
          <a:prstGeom prst="rect">
            <a:avLst/>
          </a:prstGeom>
          <a:solidFill>
            <a:schemeClr val="bg1">
              <a:lumMod val="95000"/>
            </a:schemeClr>
          </a:solidFill>
          <a:ln>
            <a:solidFill>
              <a:schemeClr val="bg2">
                <a:lumMod val="75000"/>
              </a:schemeClr>
            </a:solidFill>
          </a:ln>
        </p:spPr>
        <p:txBody>
          <a:bodyPr wrap="square">
            <a:spAutoFit/>
          </a:bodyPr>
          <a:lstStyle/>
          <a:p>
            <a:r>
              <a:rPr lang="en-AU" sz="1600" b="1" dirty="0" smtClean="0">
                <a:solidFill>
                  <a:schemeClr val="bg2">
                    <a:lumMod val="50000"/>
                  </a:schemeClr>
                </a:solidFill>
              </a:rPr>
              <a:t>Join the Web Scale revolution </a:t>
            </a:r>
            <a:r>
              <a:rPr lang="en-AU" sz="1600" dirty="0" smtClean="0">
                <a:solidFill>
                  <a:srgbClr val="343536"/>
                </a:solidFill>
              </a:rPr>
              <a:t>with SimpliVity’s hyperconverged solution. SimpliVity brings cloud-like economics to the data center with it’s scalable, modular 2U building blocks running on commodity x86 hardware.</a:t>
            </a:r>
          </a:p>
          <a:p>
            <a:endParaRPr lang="en-AU" sz="1600" dirty="0">
              <a:solidFill>
                <a:schemeClr val="bg2">
                  <a:lumMod val="90000"/>
                </a:schemeClr>
              </a:solidFill>
            </a:endParaRPr>
          </a:p>
          <a:p>
            <a:r>
              <a:rPr lang="en-AU" sz="1600" b="1" dirty="0" smtClean="0">
                <a:solidFill>
                  <a:schemeClr val="bg2">
                    <a:lumMod val="50000"/>
                  </a:schemeClr>
                </a:solidFill>
              </a:rPr>
              <a:t>Deploy and manage your virtual server environment with ease</a:t>
            </a:r>
            <a:r>
              <a:rPr lang="en-AU" sz="1600" dirty="0" smtClean="0">
                <a:solidFill>
                  <a:schemeClr val="bg2">
                    <a:lumMod val="50000"/>
                  </a:schemeClr>
                </a:solidFill>
              </a:rPr>
              <a:t>. </a:t>
            </a:r>
            <a:r>
              <a:rPr lang="en-AU" sz="1600" dirty="0" smtClean="0">
                <a:solidFill>
                  <a:srgbClr val="343536"/>
                </a:solidFill>
              </a:rPr>
              <a:t>SimpliVity’s Global Unified Management snaps straight into vCenter for simple and efficient management of your environment through a single pane of glass.</a:t>
            </a:r>
          </a:p>
          <a:p>
            <a:endParaRPr lang="en-AU" sz="1600" dirty="0">
              <a:solidFill>
                <a:srgbClr val="343536"/>
              </a:solidFill>
            </a:endParaRPr>
          </a:p>
          <a:p>
            <a:r>
              <a:rPr lang="en-AU" sz="1600" b="1" dirty="0" smtClean="0">
                <a:solidFill>
                  <a:schemeClr val="bg2">
                    <a:lumMod val="50000"/>
                  </a:schemeClr>
                </a:solidFill>
              </a:rPr>
              <a:t>Get pure performance </a:t>
            </a:r>
            <a:r>
              <a:rPr lang="en-AU" sz="1600" dirty="0" smtClean="0">
                <a:solidFill>
                  <a:srgbClr val="343536"/>
                </a:solidFill>
              </a:rPr>
              <a:t>with SimpliVity’s real time de-duplication, compression and optimsation. Data is de-duped and compressed once and forever at the source. The best IO is the one you don’t have to have!</a:t>
            </a:r>
          </a:p>
          <a:p>
            <a:endParaRPr lang="en-AU" sz="1600" dirty="0">
              <a:solidFill>
                <a:schemeClr val="bg2">
                  <a:lumMod val="50000"/>
                </a:schemeClr>
              </a:solidFill>
            </a:endParaRPr>
          </a:p>
          <a:p>
            <a:r>
              <a:rPr lang="en-AU" sz="1600" b="1" dirty="0" smtClean="0">
                <a:solidFill>
                  <a:schemeClr val="bg2">
                    <a:lumMod val="50000"/>
                  </a:schemeClr>
                </a:solidFill>
              </a:rPr>
              <a:t>Experience security and peace of mind</a:t>
            </a:r>
            <a:r>
              <a:rPr lang="en-AU" sz="1600" dirty="0" smtClean="0">
                <a:solidFill>
                  <a:schemeClr val="bg2">
                    <a:lumMod val="50000"/>
                  </a:schemeClr>
                </a:solidFill>
              </a:rPr>
              <a:t>, </a:t>
            </a:r>
            <a:r>
              <a:rPr lang="en-AU" sz="1600" dirty="0" smtClean="0">
                <a:solidFill>
                  <a:srgbClr val="343536"/>
                </a:solidFill>
              </a:rPr>
              <a:t>as SimpliVity's powerful data management, data protection and disaster recovery capabilities put you back in control of your data centre.</a:t>
            </a:r>
          </a:p>
          <a:p>
            <a:endParaRPr lang="en-AU" dirty="0">
              <a:solidFill>
                <a:srgbClr val="343536"/>
              </a:solidFill>
              <a:latin typeface="Gotham Rounded SSm A"/>
            </a:endParaRPr>
          </a:p>
        </p:txBody>
      </p:sp>
      <p:pic>
        <p:nvPicPr>
          <p:cNvPr id="12" name="Picture 11"/>
          <p:cNvPicPr>
            <a:picLocks noChangeAspect="1"/>
          </p:cNvPicPr>
          <p:nvPr/>
        </p:nvPicPr>
        <p:blipFill>
          <a:blip r:embed="rId3"/>
          <a:stretch>
            <a:fillRect/>
          </a:stretch>
        </p:blipFill>
        <p:spPr>
          <a:xfrm>
            <a:off x="6529892" y="1108117"/>
            <a:ext cx="5415615" cy="2839563"/>
          </a:xfrm>
          <a:prstGeom prst="rect">
            <a:avLst/>
          </a:prstGeom>
        </p:spPr>
      </p:pic>
      <p:pic>
        <p:nvPicPr>
          <p:cNvPr id="16386" name="Picture 2" descr="http://www.neustro.com/media/20200/partneradvantage_logo-_vertical__hi_res__partnerLar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7699" y="3943433"/>
            <a:ext cx="26670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99" y="4091599"/>
            <a:ext cx="1964132" cy="1014801"/>
          </a:xfrm>
          <a:prstGeom prst="rect">
            <a:avLst/>
          </a:prstGeom>
        </p:spPr>
      </p:pic>
      <p:sp>
        <p:nvSpPr>
          <p:cNvPr id="6" name="Rectangle 5"/>
          <p:cNvSpPr/>
          <p:nvPr/>
        </p:nvSpPr>
        <p:spPr>
          <a:xfrm>
            <a:off x="6529892" y="5106400"/>
            <a:ext cx="1925620" cy="1200329"/>
          </a:xfrm>
          <a:prstGeom prst="rect">
            <a:avLst/>
          </a:prstGeom>
        </p:spPr>
        <p:txBody>
          <a:bodyPr wrap="square">
            <a:spAutoFit/>
          </a:bodyPr>
          <a:lstStyle/>
          <a:p>
            <a:r>
              <a:rPr lang="en-AU" sz="1200" dirty="0" smtClean="0">
                <a:solidFill>
                  <a:srgbClr val="343536"/>
                </a:solidFill>
              </a:rPr>
              <a:t>17ways.com.au</a:t>
            </a:r>
          </a:p>
          <a:p>
            <a:r>
              <a:rPr lang="en-AU" sz="1200" dirty="0" smtClean="0"/>
              <a:t>info@17ways.com.au</a:t>
            </a:r>
          </a:p>
          <a:p>
            <a:r>
              <a:rPr lang="en-AU" sz="1200" dirty="0" smtClean="0">
                <a:solidFill>
                  <a:srgbClr val="343536"/>
                </a:solidFill>
              </a:rPr>
              <a:t>1300 17WAYS</a:t>
            </a:r>
            <a:endParaRPr lang="en-AU" sz="1200" dirty="0" smtClean="0">
              <a:solidFill>
                <a:srgbClr val="343536"/>
              </a:solidFill>
            </a:endParaRPr>
          </a:p>
          <a:p>
            <a:r>
              <a:rPr lang="en-AU" sz="1200" dirty="0" smtClean="0">
                <a:solidFill>
                  <a:srgbClr val="343536"/>
                </a:solidFill>
              </a:rPr>
              <a:t>Level 4</a:t>
            </a:r>
          </a:p>
          <a:p>
            <a:r>
              <a:rPr lang="en-AU" sz="1200" dirty="0" smtClean="0">
                <a:solidFill>
                  <a:srgbClr val="343536"/>
                </a:solidFill>
              </a:rPr>
              <a:t>167 Phillip Street</a:t>
            </a:r>
          </a:p>
          <a:p>
            <a:r>
              <a:rPr lang="en-AU" sz="1200" dirty="0" smtClean="0">
                <a:solidFill>
                  <a:srgbClr val="343536"/>
                </a:solidFill>
              </a:rPr>
              <a:t>Sydney NSW 2000</a:t>
            </a:r>
            <a:endParaRPr lang="en-AU" sz="1200" dirty="0"/>
          </a:p>
        </p:txBody>
      </p:sp>
      <p:sp>
        <p:nvSpPr>
          <p:cNvPr id="14" name="Title 2"/>
          <p:cNvSpPr txBox="1">
            <a:spLocks/>
          </p:cNvSpPr>
          <p:nvPr/>
        </p:nvSpPr>
        <p:spPr>
          <a:xfrm>
            <a:off x="3766631" y="193472"/>
            <a:ext cx="4596884" cy="556159"/>
          </a:xfrm>
          <a:prstGeom prst="rect">
            <a:avLst/>
          </a:prstGeom>
        </p:spPr>
        <p:txBody>
          <a:bodyPr vert="horz" lIns="0" tIns="0" rIns="0" bIns="0" rtlCol="0" anchor="ctr">
            <a:normAutofit/>
          </a:bodyPr>
          <a:lstStyle>
            <a:lvl1pPr algn="ctr" defTabSz="914378" rtl="0" eaLnBrk="1" latinLnBrk="0" hangingPunct="1">
              <a:lnSpc>
                <a:spcPct val="86000"/>
              </a:lnSpc>
              <a:spcBef>
                <a:spcPct val="0"/>
              </a:spcBef>
              <a:buNone/>
              <a:defRPr sz="2100" kern="800" spc="-40">
                <a:solidFill>
                  <a:schemeClr val="tx1"/>
                </a:solidFill>
                <a:latin typeface="+mj-lt"/>
                <a:ea typeface="+mj-ea"/>
                <a:cs typeface="+mj-cs"/>
              </a:defRPr>
            </a:lvl1pPr>
          </a:lstStyle>
          <a:p>
            <a:r>
              <a:rPr lang="en-US" dirty="0" smtClean="0"/>
              <a:t>and</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3715" y="104074"/>
            <a:ext cx="1281785" cy="66225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2989" y="106737"/>
            <a:ext cx="1872925" cy="514326"/>
          </a:xfrm>
          <a:prstGeom prst="rect">
            <a:avLst/>
          </a:prstGeom>
        </p:spPr>
      </p:pic>
    </p:spTree>
    <p:extLst>
      <p:ext uri="{BB962C8B-B14F-4D97-AF65-F5344CB8AC3E}">
        <p14:creationId xmlns:p14="http://schemas.microsoft.com/office/powerpoint/2010/main" val="586948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21005" y="1600173"/>
            <a:ext cx="4877127" cy="1492729"/>
          </a:xfrm>
          <a:prstGeom prst="rect">
            <a:avLst/>
          </a:prstGeom>
        </p:spPr>
      </p:pic>
      <p:pic>
        <p:nvPicPr>
          <p:cNvPr id="12" name="Picture 11"/>
          <p:cNvPicPr>
            <a:picLocks noChangeAspect="1"/>
          </p:cNvPicPr>
          <p:nvPr/>
        </p:nvPicPr>
        <p:blipFill>
          <a:blip r:embed="rId3"/>
          <a:stretch>
            <a:fillRect/>
          </a:stretch>
        </p:blipFill>
        <p:spPr>
          <a:xfrm>
            <a:off x="6705523" y="1600173"/>
            <a:ext cx="4795222" cy="1601776"/>
          </a:xfrm>
          <a:prstGeom prst="rect">
            <a:avLst/>
          </a:prstGeom>
        </p:spPr>
      </p:pic>
      <p:pic>
        <p:nvPicPr>
          <p:cNvPr id="14" name="Picture 13"/>
          <p:cNvPicPr>
            <a:picLocks noChangeAspect="1"/>
          </p:cNvPicPr>
          <p:nvPr/>
        </p:nvPicPr>
        <p:blipFill>
          <a:blip r:embed="rId4"/>
          <a:stretch>
            <a:fillRect/>
          </a:stretch>
        </p:blipFill>
        <p:spPr>
          <a:xfrm>
            <a:off x="220905" y="4204132"/>
            <a:ext cx="5077326" cy="1624524"/>
          </a:xfrm>
          <a:prstGeom prst="rect">
            <a:avLst/>
          </a:prstGeom>
        </p:spPr>
      </p:pic>
      <p:pic>
        <p:nvPicPr>
          <p:cNvPr id="15" name="Picture 14"/>
          <p:cNvPicPr>
            <a:picLocks noChangeAspect="1"/>
          </p:cNvPicPr>
          <p:nvPr/>
        </p:nvPicPr>
        <p:blipFill>
          <a:blip r:embed="rId5"/>
          <a:stretch>
            <a:fillRect/>
          </a:stretch>
        </p:blipFill>
        <p:spPr>
          <a:xfrm>
            <a:off x="6705523" y="4096558"/>
            <a:ext cx="5277701" cy="1839672"/>
          </a:xfrm>
          <a:prstGeom prst="rect">
            <a:avLst/>
          </a:prstGeom>
        </p:spPr>
      </p:pic>
      <p:sp>
        <p:nvSpPr>
          <p:cNvPr id="8" name="Title 2"/>
          <p:cNvSpPr>
            <a:spLocks noGrp="1"/>
          </p:cNvSpPr>
          <p:nvPr>
            <p:ph type="title"/>
          </p:nvPr>
        </p:nvSpPr>
        <p:spPr>
          <a:xfrm>
            <a:off x="137106" y="185456"/>
            <a:ext cx="4596884" cy="556159"/>
          </a:xfrm>
        </p:spPr>
        <p:txBody>
          <a:bodyPr/>
          <a:lstStyle/>
          <a:p>
            <a:r>
              <a:rPr lang="en-US" dirty="0" smtClean="0"/>
              <a:t>Get Hyperconverged with</a:t>
            </a:r>
            <a:endParaRPr lang="en-US" dirty="0"/>
          </a:p>
        </p:txBody>
      </p:sp>
      <p:sp>
        <p:nvSpPr>
          <p:cNvPr id="9" name="Title 2"/>
          <p:cNvSpPr txBox="1">
            <a:spLocks/>
          </p:cNvSpPr>
          <p:nvPr/>
        </p:nvSpPr>
        <p:spPr>
          <a:xfrm>
            <a:off x="3766631" y="193472"/>
            <a:ext cx="4596884" cy="556159"/>
          </a:xfrm>
          <a:prstGeom prst="rect">
            <a:avLst/>
          </a:prstGeom>
        </p:spPr>
        <p:txBody>
          <a:bodyPr vert="horz" lIns="0" tIns="0" rIns="0" bIns="0" rtlCol="0" anchor="ctr">
            <a:normAutofit/>
          </a:bodyPr>
          <a:lstStyle>
            <a:lvl1pPr algn="ctr" defTabSz="914378" rtl="0" eaLnBrk="1" latinLnBrk="0" hangingPunct="1">
              <a:lnSpc>
                <a:spcPct val="86000"/>
              </a:lnSpc>
              <a:spcBef>
                <a:spcPct val="0"/>
              </a:spcBef>
              <a:buNone/>
              <a:defRPr sz="2100" kern="800" spc="-40">
                <a:solidFill>
                  <a:schemeClr val="tx1"/>
                </a:solidFill>
                <a:latin typeface="+mj-lt"/>
                <a:ea typeface="+mj-ea"/>
                <a:cs typeface="+mj-cs"/>
              </a:defRPr>
            </a:lvl1pPr>
          </a:lstStyle>
          <a:p>
            <a:r>
              <a:rPr lang="en-US" dirty="0" smtClean="0"/>
              <a:t>and</a:t>
            </a:r>
            <a:endParaRPr lang="en-US"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3715" y="104074"/>
            <a:ext cx="1281785" cy="662255"/>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42989" y="106737"/>
            <a:ext cx="1872925" cy="514326"/>
          </a:xfrm>
          <a:prstGeom prst="rect">
            <a:avLst/>
          </a:prstGeom>
        </p:spPr>
      </p:pic>
    </p:spTree>
    <p:extLst>
      <p:ext uri="{BB962C8B-B14F-4D97-AF65-F5344CB8AC3E}">
        <p14:creationId xmlns:p14="http://schemas.microsoft.com/office/powerpoint/2010/main" val="480088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64696" y="1715944"/>
            <a:ext cx="4740442" cy="1519207"/>
          </a:xfrm>
          <a:prstGeom prst="rect">
            <a:avLst/>
          </a:prstGeom>
        </p:spPr>
      </p:pic>
      <p:pic>
        <p:nvPicPr>
          <p:cNvPr id="13" name="Picture 12"/>
          <p:cNvPicPr>
            <a:picLocks noChangeAspect="1"/>
          </p:cNvPicPr>
          <p:nvPr/>
        </p:nvPicPr>
        <p:blipFill>
          <a:blip r:embed="rId3"/>
          <a:stretch>
            <a:fillRect/>
          </a:stretch>
        </p:blipFill>
        <p:spPr>
          <a:xfrm>
            <a:off x="6725653" y="1689026"/>
            <a:ext cx="4944979" cy="1546125"/>
          </a:xfrm>
          <a:prstGeom prst="rect">
            <a:avLst/>
          </a:prstGeom>
        </p:spPr>
      </p:pic>
      <p:pic>
        <p:nvPicPr>
          <p:cNvPr id="14" name="Picture 13"/>
          <p:cNvPicPr>
            <a:picLocks noChangeAspect="1"/>
          </p:cNvPicPr>
          <p:nvPr/>
        </p:nvPicPr>
        <p:blipFill>
          <a:blip r:embed="rId4"/>
          <a:stretch>
            <a:fillRect/>
          </a:stretch>
        </p:blipFill>
        <p:spPr>
          <a:xfrm>
            <a:off x="259537" y="4055492"/>
            <a:ext cx="4740443" cy="1313927"/>
          </a:xfrm>
          <a:prstGeom prst="rect">
            <a:avLst/>
          </a:prstGeom>
        </p:spPr>
      </p:pic>
      <p:pic>
        <p:nvPicPr>
          <p:cNvPr id="15" name="Picture 14"/>
          <p:cNvPicPr>
            <a:picLocks noChangeAspect="1"/>
          </p:cNvPicPr>
          <p:nvPr/>
        </p:nvPicPr>
        <p:blipFill>
          <a:blip r:embed="rId5"/>
          <a:stretch>
            <a:fillRect/>
          </a:stretch>
        </p:blipFill>
        <p:spPr>
          <a:xfrm>
            <a:off x="6725653" y="3849236"/>
            <a:ext cx="4761523" cy="1520183"/>
          </a:xfrm>
          <a:prstGeom prst="rect">
            <a:avLst/>
          </a:prstGeom>
        </p:spPr>
      </p:pic>
      <p:sp>
        <p:nvSpPr>
          <p:cNvPr id="8" name="Title 2"/>
          <p:cNvSpPr>
            <a:spLocks noGrp="1"/>
          </p:cNvSpPr>
          <p:nvPr>
            <p:ph type="title"/>
          </p:nvPr>
        </p:nvSpPr>
        <p:spPr>
          <a:xfrm>
            <a:off x="137106" y="185456"/>
            <a:ext cx="4596884" cy="556159"/>
          </a:xfrm>
        </p:spPr>
        <p:txBody>
          <a:bodyPr/>
          <a:lstStyle/>
          <a:p>
            <a:r>
              <a:rPr lang="en-US" dirty="0" smtClean="0"/>
              <a:t>Get Hyperconverged with</a:t>
            </a:r>
            <a:endParaRPr lang="en-US" dirty="0"/>
          </a:p>
        </p:txBody>
      </p:sp>
      <p:sp>
        <p:nvSpPr>
          <p:cNvPr id="9" name="Title 2"/>
          <p:cNvSpPr txBox="1">
            <a:spLocks/>
          </p:cNvSpPr>
          <p:nvPr/>
        </p:nvSpPr>
        <p:spPr>
          <a:xfrm>
            <a:off x="3766631" y="193472"/>
            <a:ext cx="4596884" cy="556159"/>
          </a:xfrm>
          <a:prstGeom prst="rect">
            <a:avLst/>
          </a:prstGeom>
        </p:spPr>
        <p:txBody>
          <a:bodyPr vert="horz" lIns="0" tIns="0" rIns="0" bIns="0" rtlCol="0" anchor="ctr">
            <a:normAutofit/>
          </a:bodyPr>
          <a:lstStyle>
            <a:lvl1pPr algn="ctr" defTabSz="914378" rtl="0" eaLnBrk="1" latinLnBrk="0" hangingPunct="1">
              <a:lnSpc>
                <a:spcPct val="86000"/>
              </a:lnSpc>
              <a:spcBef>
                <a:spcPct val="0"/>
              </a:spcBef>
              <a:buNone/>
              <a:defRPr sz="2100" kern="800" spc="-40">
                <a:solidFill>
                  <a:schemeClr val="tx1"/>
                </a:solidFill>
                <a:latin typeface="+mj-lt"/>
                <a:ea typeface="+mj-ea"/>
                <a:cs typeface="+mj-cs"/>
              </a:defRPr>
            </a:lvl1pPr>
          </a:lstStyle>
          <a:p>
            <a:r>
              <a:rPr lang="en-US" dirty="0" smtClean="0"/>
              <a:t>and</a:t>
            </a:r>
            <a:endParaRPr lang="en-US"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3715" y="104074"/>
            <a:ext cx="1281785" cy="662255"/>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42989" y="106737"/>
            <a:ext cx="1872925" cy="514326"/>
          </a:xfrm>
          <a:prstGeom prst="rect">
            <a:avLst/>
          </a:prstGeom>
        </p:spPr>
      </p:pic>
    </p:spTree>
    <p:extLst>
      <p:ext uri="{BB962C8B-B14F-4D97-AF65-F5344CB8AC3E}">
        <p14:creationId xmlns:p14="http://schemas.microsoft.com/office/powerpoint/2010/main" val="175376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1101" y="1943980"/>
            <a:ext cx="4944983" cy="1589940"/>
          </a:xfrm>
          <a:prstGeom prst="rect">
            <a:avLst/>
          </a:prstGeom>
        </p:spPr>
      </p:pic>
      <p:pic>
        <p:nvPicPr>
          <p:cNvPr id="5" name="Picture 4"/>
          <p:cNvPicPr>
            <a:picLocks noChangeAspect="1"/>
          </p:cNvPicPr>
          <p:nvPr/>
        </p:nvPicPr>
        <p:blipFill>
          <a:blip r:embed="rId3"/>
          <a:stretch>
            <a:fillRect/>
          </a:stretch>
        </p:blipFill>
        <p:spPr>
          <a:xfrm>
            <a:off x="6713622" y="1844208"/>
            <a:ext cx="4806851" cy="1689712"/>
          </a:xfrm>
          <a:prstGeom prst="rect">
            <a:avLst/>
          </a:prstGeom>
        </p:spPr>
      </p:pic>
      <p:sp>
        <p:nvSpPr>
          <p:cNvPr id="8" name="Title 2"/>
          <p:cNvSpPr>
            <a:spLocks noGrp="1"/>
          </p:cNvSpPr>
          <p:nvPr>
            <p:ph type="title"/>
          </p:nvPr>
        </p:nvSpPr>
        <p:spPr>
          <a:xfrm>
            <a:off x="137106" y="185456"/>
            <a:ext cx="4596884" cy="556159"/>
          </a:xfrm>
        </p:spPr>
        <p:txBody>
          <a:bodyPr/>
          <a:lstStyle/>
          <a:p>
            <a:r>
              <a:rPr lang="en-US" dirty="0" smtClean="0"/>
              <a:t>Get Hyperconverged with</a:t>
            </a:r>
            <a:endParaRPr lang="en-US" dirty="0"/>
          </a:p>
        </p:txBody>
      </p:sp>
      <p:sp>
        <p:nvSpPr>
          <p:cNvPr id="9" name="Title 2"/>
          <p:cNvSpPr txBox="1">
            <a:spLocks/>
          </p:cNvSpPr>
          <p:nvPr/>
        </p:nvSpPr>
        <p:spPr>
          <a:xfrm>
            <a:off x="3766631" y="193472"/>
            <a:ext cx="4596884" cy="556159"/>
          </a:xfrm>
          <a:prstGeom prst="rect">
            <a:avLst/>
          </a:prstGeom>
        </p:spPr>
        <p:txBody>
          <a:bodyPr vert="horz" lIns="0" tIns="0" rIns="0" bIns="0" rtlCol="0" anchor="ctr">
            <a:normAutofit/>
          </a:bodyPr>
          <a:lstStyle>
            <a:lvl1pPr algn="ctr" defTabSz="914378" rtl="0" eaLnBrk="1" latinLnBrk="0" hangingPunct="1">
              <a:lnSpc>
                <a:spcPct val="86000"/>
              </a:lnSpc>
              <a:spcBef>
                <a:spcPct val="0"/>
              </a:spcBef>
              <a:buNone/>
              <a:defRPr sz="2100" kern="800" spc="-40">
                <a:solidFill>
                  <a:schemeClr val="tx1"/>
                </a:solidFill>
                <a:latin typeface="+mj-lt"/>
                <a:ea typeface="+mj-ea"/>
                <a:cs typeface="+mj-cs"/>
              </a:defRPr>
            </a:lvl1pPr>
          </a:lstStyle>
          <a:p>
            <a:r>
              <a:rPr lang="en-US" dirty="0" smtClean="0"/>
              <a:t>and</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3715" y="104074"/>
            <a:ext cx="1281785" cy="66225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2989" y="106737"/>
            <a:ext cx="1872925" cy="514326"/>
          </a:xfrm>
          <a:prstGeom prst="rect">
            <a:avLst/>
          </a:prstGeom>
        </p:spPr>
      </p:pic>
    </p:spTree>
    <p:extLst>
      <p:ext uri="{BB962C8B-B14F-4D97-AF65-F5344CB8AC3E}">
        <p14:creationId xmlns:p14="http://schemas.microsoft.com/office/powerpoint/2010/main" val="158574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endParaRPr lang="en-AU" dirty="0"/>
          </a:p>
        </p:txBody>
      </p:sp>
      <p:sp>
        <p:nvSpPr>
          <p:cNvPr id="5" name="Rectangle 1"/>
          <p:cNvSpPr>
            <a:spLocks noChangeArrowheads="1"/>
          </p:cNvSpPr>
          <p:nvPr/>
        </p:nvSpPr>
        <p:spPr bwMode="auto">
          <a:xfrm>
            <a:off x="1149397" y="893158"/>
            <a:ext cx="1071967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200" b="0" i="0" u="none" strike="noStrike" cap="none" normalizeH="0" baseline="0" dirty="0" smtClean="0">
                <a:ln>
                  <a:noFill/>
                </a:ln>
                <a:solidFill>
                  <a:srgbClr val="222478"/>
                </a:solidFill>
                <a:effectLst/>
                <a:latin typeface="Arial" panose="020B0604020202020204" pitchFamily="34" charset="0"/>
                <a:cs typeface="Arial" panose="020B0604020202020204" pitchFamily="34" charset="0"/>
              </a:rPr>
              <a:t> </a:t>
            </a:r>
            <a:r>
              <a:rPr lang="en-US" altLang="en-US" sz="1200" b="1"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Test and Development</a:t>
            </a:r>
          </a:p>
          <a:p>
            <a:endParaRPr kumimoji="0" lang="en-US" altLang="en-US" sz="1200" b="1" i="0" u="none" strike="noStrike" cap="none" normalizeH="0" baseline="0" dirty="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a:p>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You needed test and development resources yesterday, but you’re left waiting. Development has slowed and your milestones and roadmap deliverables are at risk. Delivery date, cost or quality—something has to give. Or does it?</a:t>
            </a:r>
            <a:endParaRPr kumimoji="0" lang="en-US" altLang="en-US" sz="10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What if your developers could self-deploy virtual machines, inclusive of their associated storage? What if developers could clone a VM and its associated data in a few minutes? And, what if you could maximize the efficiency of your test/dev infrastructure?</a:t>
            </a:r>
            <a:endParaRPr kumimoji="0" lang="en-US" altLang="en-US" sz="10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SimpliVity hyperconverged infrastructure meets the needs of even the most demanding test/dev environments.</a:t>
            </a:r>
            <a:b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Data Center Consolidation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478"/>
                </a:solidFill>
                <a:effectLst/>
                <a:latin typeface="Open Sans Light" panose="020B0306030504020204" pitchFamily="34" charset="0"/>
                <a:ea typeface="Open Sans Light" panose="020B0306030504020204" pitchFamily="34" charset="0"/>
                <a:cs typeface="Open Sans Light" panose="020B0306030504020204" pitchFamily="34" charset="0"/>
              </a:rPr>
              <a:t>  </a:t>
            </a:r>
            <a:endParaRPr kumimoji="0" lang="en-US" altLang="en-US" sz="45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You promised to simplify IT and create highly efficient IT operations. You also expected to save money while modernizing your infrastructure. But is your data center consolidation initiative falling short of expectations? Even with meticulous planning, you’re vulnerable to service disruption, downtime and data loss on your consolidation journey.</a:t>
            </a:r>
            <a:b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What if you could avert these potential risks? SimpliVity hyperconverged infrastructure is the perfect solution to deliver data center consolidation.</a:t>
            </a:r>
            <a:endParaRPr kumimoji="0" lang="en-US" altLang="en-US" sz="1200" b="1" i="0" u="none" strike="noStrike" cap="none" normalizeH="0" baseline="0" dirty="0" smtClean="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VDI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478"/>
                </a:solidFill>
                <a:effectLst/>
                <a:latin typeface="Open Sans Light" panose="020B0306030504020204" pitchFamily="34" charset="0"/>
                <a:ea typeface="Open Sans Light" panose="020B0306030504020204" pitchFamily="34" charset="0"/>
                <a:cs typeface="Open Sans Light" panose="020B0306030504020204" pitchFamily="34" charset="0"/>
              </a:rPr>
              <a:t>  </a:t>
            </a:r>
            <a:endParaRPr kumimoji="0" lang="en-US" altLang="en-US" sz="45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Did you have a false start with VDI? Or maybe you’ve heard your peers’ war stories about VDI’s complexity, high costs, or IOPS and high latency causing unpredictable performance. Don’t give up yet. These challenges can be overcome.</a:t>
            </a:r>
            <a:endParaRPr kumimoji="0" lang="en-US" altLang="en-US" sz="10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Virtual desktop infrastructure (VDI) deployed on SimpliVity hyperconverged infrastructure enables cost-effective implementations with a positive end user experience.</a:t>
            </a:r>
            <a:b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Tier-1 Application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478"/>
                </a:solidFill>
                <a:effectLst/>
                <a:latin typeface="Open Sans Light" panose="020B0306030504020204" pitchFamily="34" charset="0"/>
                <a:ea typeface="Open Sans Light" panose="020B0306030504020204" pitchFamily="34" charset="0"/>
                <a:cs typeface="Open Sans Light" panose="020B0306030504020204" pitchFamily="34" charset="0"/>
              </a:rPr>
              <a:t>  </a:t>
            </a:r>
            <a:endParaRPr kumimoji="0" lang="en-US" altLang="en-US" sz="45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Most organizations have virtualized more than 50% of their workloads, which includes business-critical Tier-1 applications. With multiple workloads with different IO streams being multiplexed by the hypervisor, the result is random IO streams competing for resources, increasing IOPS required to service the virtual workloads. To resolve the performance problem, do you add more disk spindles? Over-provision storage? Implement flash?</a:t>
            </a:r>
            <a:endParaRPr kumimoji="0" lang="en-US" altLang="en-US" sz="10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Rather than driving up the cost per gigabyte of storage, deploying SimpliVity hyperconverged infrastructure to host Tier-1 applications delivers both performance and a lower TCO.</a:t>
            </a:r>
            <a:endParaRPr kumimoji="0" lang="en-US" altLang="en-US" sz="1200" b="0" i="0" u="none" strike="noStrike" cap="none" normalizeH="0" baseline="0" dirty="0" smtClean="0">
              <a:ln>
                <a:noFill/>
              </a:ln>
              <a:solidFill>
                <a:srgbClr val="222478"/>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6627" name="Picture 3" descr="Data Center Consolidatio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2" y="1002559"/>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Data Center Consolidation">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2" y="2419836"/>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6629" name="Picture 5" descr="Data Center Consolidation">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821" y="3874832"/>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descr="Data Center Consolidation">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821" y="5152066"/>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2"/>
          <p:cNvSpPr txBox="1">
            <a:spLocks/>
          </p:cNvSpPr>
          <p:nvPr/>
        </p:nvSpPr>
        <p:spPr>
          <a:xfrm>
            <a:off x="1215188" y="184945"/>
            <a:ext cx="4596884" cy="556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dirty="0" smtClean="0">
                <a:latin typeface="Open Sans Light" panose="020B0306030504020204" pitchFamily="34" charset="0"/>
                <a:ea typeface="Open Sans Light" panose="020B0306030504020204" pitchFamily="34" charset="0"/>
                <a:cs typeface="Open Sans Light" panose="020B0306030504020204" pitchFamily="34" charset="0"/>
              </a:rPr>
              <a:t>SimpliVity Use Cases</a:t>
            </a:r>
            <a:endParaRPr lang="en-US" sz="21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18573" y="28934"/>
            <a:ext cx="1540478" cy="423032"/>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6223955"/>
            <a:ext cx="1227184" cy="634045"/>
          </a:xfrm>
          <a:prstGeom prst="rect">
            <a:avLst/>
          </a:prstGeom>
        </p:spPr>
      </p:pic>
    </p:spTree>
    <p:extLst>
      <p:ext uri="{BB962C8B-B14F-4D97-AF65-F5344CB8AC3E}">
        <p14:creationId xmlns:p14="http://schemas.microsoft.com/office/powerpoint/2010/main" val="152598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87427" y="1262231"/>
            <a:ext cx="10174120" cy="48628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Remote Office/Branch Office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478"/>
                </a:solidFill>
                <a:effectLst/>
                <a:latin typeface="Open Sans Light" panose="020B0306030504020204" pitchFamily="34" charset="0"/>
                <a:ea typeface="Open Sans Light" panose="020B0306030504020204" pitchFamily="34" charset="0"/>
                <a:cs typeface="Open Sans Light" panose="020B0306030504020204" pitchFamily="34" charset="0"/>
              </a:rPr>
              <a:t>  </a:t>
            </a:r>
            <a:endParaRPr kumimoji="0" lang="en-US" altLang="en-US" sz="45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Do you face challenges managing your organization’s remote and branch office IT service delivery? Do you lack the resources, including on-site IT personnel, space- and power-efficient infrastructure, or the budget, to operate your remote site IT efficiently?</a:t>
            </a:r>
            <a:endParaRPr kumimoji="0" lang="en-US" altLang="en-US" sz="10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SimpliVity hyperconverged infrastructure streamlines IT deployment and centralizes multi-site management for global SimpliVity instances via a single interface.</a:t>
            </a:r>
            <a:b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Data Migration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478"/>
                </a:solidFill>
                <a:effectLst/>
                <a:latin typeface="Open Sans Light" panose="020B0306030504020204" pitchFamily="34" charset="0"/>
                <a:ea typeface="Open Sans Light" panose="020B0306030504020204" pitchFamily="34" charset="0"/>
                <a:cs typeface="Open Sans Light" panose="020B0306030504020204" pitchFamily="34" charset="0"/>
              </a:rPr>
              <a:t>  </a:t>
            </a:r>
            <a:endParaRPr kumimoji="0" lang="en-US" altLang="en-US" sz="45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What does new infrastructure deployment, technology refresh, and consolidation initiatives have in common? They all require data migration. If that’s not worrisome enough, you need to migrate data in in a way that minimizes risks, costs, and disruption.</a:t>
            </a:r>
            <a:endParaRPr kumimoji="0" lang="en-US" altLang="en-US" sz="10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SimpliVity hyperconverged infrastructure minimizes manual efforts and disruption typically associated with data migration, enabling faster time-to-deployment and time-to-market.</a:t>
            </a:r>
            <a:b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Cloud Computing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478"/>
                </a:solidFill>
                <a:effectLst/>
                <a:latin typeface="Open Sans Light" panose="020B0306030504020204" pitchFamily="34" charset="0"/>
                <a:ea typeface="Open Sans Light" panose="020B0306030504020204" pitchFamily="34" charset="0"/>
                <a:cs typeface="Open Sans Light" panose="020B0306030504020204" pitchFamily="34" charset="0"/>
              </a:rPr>
              <a:t>  </a:t>
            </a:r>
            <a:endParaRPr kumimoji="0" lang="en-US" altLang="en-US" sz="45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You want the ease of scale, agility and economics of public cloud infrastructure, without compromising on enterprise IT governance for performance, resiliency, and other functionality. That’s where private cloud computing or hybrid cloud computing come in.</a:t>
            </a:r>
            <a:endParaRPr kumimoji="0" lang="en-US" altLang="en-US" sz="10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On-premises private or hybrid cloud computing models are easily implemented on SimpliVity hyperconverged infrastructure to enable rapid and elastic scale in response to changing business needs.</a:t>
            </a:r>
            <a:b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Data Protection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a:t>
            </a:r>
            <a:endParaRPr kumimoji="0" lang="en-US" altLang="en-US" sz="4500" b="0" i="0" u="none" strike="noStrike" cap="none" normalizeH="0" baseline="0" dirty="0" smtClean="0">
              <a:ln>
                <a:noFill/>
              </a:ln>
              <a:solidFill>
                <a:srgbClr val="222478"/>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Do you have an insurance policy in place for your applications and data? Has your backup and disaster recovery process or technology implementation become way too complicated? Are there S</a:t>
            </a:r>
            <a:r>
              <a:rPr kumimoji="0" lang="en-US" altLang="en-US" sz="1200" b="0" i="0" u="none" strike="noStrike" cap="none" normalizeH="0" baseline="0" dirty="0" smtClean="0" bmk="">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impliVity</a:t>
            </a:r>
            <a:r>
              <a:rPr kumimoji="0" lang="en-US" altLang="en-US" sz="1200" b="0" i="0" u="none" strike="noStrike" cap="none" normalizeH="0" baseline="0" dirty="0" smtClean="0">
                <a:ln>
                  <a:noFill/>
                </a:ln>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 hyperconverged infrastructure includes native data protection, providing VM-centric full backup and replication to your off-site location or cloud storage. </a:t>
            </a:r>
            <a:endParaRPr kumimoji="0" lang="en-US" altLang="en-US" sz="1200" b="0" i="0" u="none" strike="noStrike" cap="none" normalizeH="0" baseline="0" dirty="0" smtClean="0">
              <a:ln>
                <a:noFill/>
              </a:ln>
              <a:solidFill>
                <a:srgbClr val="222478"/>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6630" name="Picture 6" descr="Data Center Consolidatio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93" y="1374951"/>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6631" name="Picture 7" descr="Data Center Consolidation">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09" y="2646737"/>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6632" name="Picture 8" descr="Data Center Consolidation">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209" y="3914702"/>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6633" name="Picture 9" descr="Data Center Consolidation">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293" y="5240881"/>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2"/>
          <p:cNvSpPr txBox="1">
            <a:spLocks/>
          </p:cNvSpPr>
          <p:nvPr/>
        </p:nvSpPr>
        <p:spPr>
          <a:xfrm>
            <a:off x="1215188" y="184945"/>
            <a:ext cx="4596884" cy="556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dirty="0" smtClean="0">
                <a:latin typeface="Open Sans Light" panose="020B0306030504020204" pitchFamily="34" charset="0"/>
                <a:ea typeface="Open Sans Light" panose="020B0306030504020204" pitchFamily="34" charset="0"/>
                <a:cs typeface="Open Sans Light" panose="020B0306030504020204" pitchFamily="34" charset="0"/>
              </a:rPr>
              <a:t>SimpliVity Use Cases</a:t>
            </a:r>
            <a:endParaRPr lang="en-US" sz="21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18573" y="28934"/>
            <a:ext cx="1540478" cy="423032"/>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6223955"/>
            <a:ext cx="1227184" cy="634045"/>
          </a:xfrm>
          <a:prstGeom prst="rect">
            <a:avLst/>
          </a:prstGeom>
        </p:spPr>
      </p:pic>
    </p:spTree>
    <p:extLst>
      <p:ext uri="{BB962C8B-B14F-4D97-AF65-F5344CB8AC3E}">
        <p14:creationId xmlns:p14="http://schemas.microsoft.com/office/powerpoint/2010/main" val="3153241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83631" y="1070024"/>
            <a:ext cx="9300410" cy="5234524"/>
          </a:xfrm>
          <a:prstGeom prst="rect">
            <a:avLst/>
          </a:prstGeom>
        </p:spPr>
      </p:pic>
      <p:sp>
        <p:nvSpPr>
          <p:cNvPr id="10" name="Title 2"/>
          <p:cNvSpPr txBox="1">
            <a:spLocks/>
          </p:cNvSpPr>
          <p:nvPr/>
        </p:nvSpPr>
        <p:spPr>
          <a:xfrm>
            <a:off x="1256042" y="185456"/>
            <a:ext cx="4596884" cy="556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dirty="0" smtClean="0">
                <a:latin typeface="Open Sans Light" panose="020B0306030504020204" pitchFamily="34" charset="0"/>
                <a:ea typeface="Open Sans Light" panose="020B0306030504020204" pitchFamily="34" charset="0"/>
                <a:cs typeface="Open Sans Light" panose="020B0306030504020204" pitchFamily="34" charset="0"/>
              </a:rPr>
              <a:t>SimpliVity Product Range</a:t>
            </a:r>
            <a:endParaRPr lang="en-US" sz="21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573" y="28934"/>
            <a:ext cx="1540478" cy="423032"/>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23955"/>
            <a:ext cx="1227184" cy="634045"/>
          </a:xfrm>
          <a:prstGeom prst="rect">
            <a:avLst/>
          </a:prstGeom>
        </p:spPr>
      </p:pic>
    </p:spTree>
    <p:extLst>
      <p:ext uri="{BB962C8B-B14F-4D97-AF65-F5344CB8AC3E}">
        <p14:creationId xmlns:p14="http://schemas.microsoft.com/office/powerpoint/2010/main" val="369187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201" y="1174577"/>
            <a:ext cx="9569116" cy="4334619"/>
          </a:xfrm>
          <a:prstGeom prst="rect">
            <a:avLst/>
          </a:prstGeom>
        </p:spPr>
      </p:pic>
      <p:sp>
        <p:nvSpPr>
          <p:cNvPr id="9" name="Title 2"/>
          <p:cNvSpPr txBox="1">
            <a:spLocks/>
          </p:cNvSpPr>
          <p:nvPr/>
        </p:nvSpPr>
        <p:spPr>
          <a:xfrm>
            <a:off x="1256042" y="185456"/>
            <a:ext cx="4596884" cy="556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dirty="0" smtClean="0">
                <a:latin typeface="Open Sans Light" panose="020B0306030504020204" pitchFamily="34" charset="0"/>
                <a:ea typeface="Open Sans Light" panose="020B0306030504020204" pitchFamily="34" charset="0"/>
                <a:cs typeface="Open Sans Light" panose="020B0306030504020204" pitchFamily="34" charset="0"/>
              </a:rPr>
              <a:t>SimpliVity Product Range</a:t>
            </a:r>
            <a:endParaRPr lang="en-US" sz="21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573" y="28934"/>
            <a:ext cx="1540478" cy="42303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23955"/>
            <a:ext cx="1227184" cy="634045"/>
          </a:xfrm>
          <a:prstGeom prst="rect">
            <a:avLst/>
          </a:prstGeom>
        </p:spPr>
      </p:pic>
    </p:spTree>
    <p:extLst>
      <p:ext uri="{BB962C8B-B14F-4D97-AF65-F5344CB8AC3E}">
        <p14:creationId xmlns:p14="http://schemas.microsoft.com/office/powerpoint/2010/main" val="4192394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17462</TotalTime>
  <Words>678</Words>
  <Application>Microsoft Office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ＭＳ Ｐゴシック</vt:lpstr>
      <vt:lpstr>Arial</vt:lpstr>
      <vt:lpstr>Calibri</vt:lpstr>
      <vt:lpstr>Calibri Light</vt:lpstr>
      <vt:lpstr>Gotham Rounded SSm A</vt:lpstr>
      <vt:lpstr>Open Sans</vt:lpstr>
      <vt:lpstr>Open Sans Extrabold</vt:lpstr>
      <vt:lpstr>Open Sans Light</vt:lpstr>
      <vt:lpstr>Office Theme</vt:lpstr>
      <vt:lpstr>1_Office Theme</vt:lpstr>
      <vt:lpstr>PowerPoint Presentation</vt:lpstr>
      <vt:lpstr>Get Hyperconverged with</vt:lpstr>
      <vt:lpstr>Get Hyperconverged with</vt:lpstr>
      <vt:lpstr>Get Hyperconverged with</vt:lpstr>
      <vt:lpstr>Get Hyperconverged with</vt:lpstr>
      <vt:lpstr> </vt:lpstr>
      <vt:lpstr>PowerPoint Presentation</vt:lpstr>
      <vt:lpstr>PowerPoint Presentation</vt:lpstr>
      <vt:lpstr>PowerPoint Presentation</vt:lpstr>
      <vt:lpstr>About 17 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Tufts</dc:creator>
  <cp:lastModifiedBy>Mark Guthrie</cp:lastModifiedBy>
  <cp:revision>62</cp:revision>
  <cp:lastPrinted>2015-05-26T03:07:02Z</cp:lastPrinted>
  <dcterms:created xsi:type="dcterms:W3CDTF">2015-05-21T00:44:49Z</dcterms:created>
  <dcterms:modified xsi:type="dcterms:W3CDTF">2015-06-02T03:52:25Z</dcterms:modified>
</cp:coreProperties>
</file>