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2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0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7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0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5AB8-8DAF-DC4E-9F67-6AE616D067FE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9263" y="1740808"/>
            <a:ext cx="28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to something new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2E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Arial"/>
                <a:cs typeface="Arial"/>
              </a:rPr>
              <a:t>Welcome to something new</a:t>
            </a:r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96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9263" y="1740808"/>
            <a:ext cx="28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to something new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Arial"/>
                <a:cs typeface="Arial"/>
              </a:rPr>
              <a:t>			Welcome </a:t>
            </a:r>
            <a:r>
              <a:rPr lang="en-US" sz="4400" dirty="0" smtClean="0">
                <a:solidFill>
                  <a:schemeClr val="tx1"/>
                </a:solidFill>
                <a:latin typeface="Arial"/>
                <a:cs typeface="Arial"/>
              </a:rPr>
              <a:t>to       </a:t>
            </a:r>
            <a:r>
              <a:rPr lang="en-US" sz="6600" dirty="0" smtClean="0">
                <a:solidFill>
                  <a:srgbClr val="0000FF"/>
                </a:solidFill>
                <a:latin typeface="Goudy Old Style"/>
                <a:cs typeface="Goudy Old Style"/>
              </a:rPr>
              <a:t>17</a:t>
            </a:r>
            <a:r>
              <a:rPr lang="en-US" sz="6600" dirty="0" smtClean="0">
                <a:solidFill>
                  <a:srgbClr val="000000"/>
                </a:solidFill>
                <a:latin typeface="Goudy Old Style"/>
                <a:cs typeface="Goudy Old Style"/>
              </a:rPr>
              <a:t>Ways</a:t>
            </a:r>
            <a:endParaRPr lang="en-US" sz="4400" dirty="0">
              <a:solidFill>
                <a:srgbClr val="000000"/>
              </a:solidFill>
              <a:latin typeface="Goudy Old Style"/>
              <a:cs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7625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9061" y="191559"/>
            <a:ext cx="3225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/>
                <a:cs typeface="Arial"/>
              </a:rPr>
              <a:t>Solutions.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1552" y="191559"/>
            <a:ext cx="2686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/>
                <a:cs typeface="Arial"/>
              </a:rPr>
              <a:t>Results.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784" y="191057"/>
            <a:ext cx="2992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Options.</a:t>
            </a:r>
            <a:endParaRPr lang="en-US" sz="5400" b="1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552" y="3296931"/>
            <a:ext cx="2645436" cy="175426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334125" y="1757547"/>
            <a:ext cx="78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We listen to your need, research your requirements, and come up with options.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369991" y="1114387"/>
            <a:ext cx="585102" cy="6431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2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87912" y="191559"/>
            <a:ext cx="3531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Solutions.</a:t>
            </a:r>
            <a:endParaRPr lang="en-US" sz="5400" b="1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1552" y="191559"/>
            <a:ext cx="2686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/>
                <a:cs typeface="Arial"/>
              </a:rPr>
              <a:t>Results.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784" y="191057"/>
            <a:ext cx="2763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"/>
                <a:cs typeface="Arial"/>
              </a:rPr>
              <a:t>Options.</a:t>
            </a:r>
            <a:endParaRPr lang="en-US" sz="54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552" y="3296931"/>
            <a:ext cx="2645436" cy="175426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334125" y="1757547"/>
            <a:ext cx="78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Arial"/>
                <a:cs typeface="Arial"/>
              </a:rPr>
              <a:t>We  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910189" y="1114889"/>
            <a:ext cx="585102" cy="6431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5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41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Goudy Old Style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Guthrie</dc:creator>
  <cp:lastModifiedBy>Mark Guthrie</cp:lastModifiedBy>
  <cp:revision>9</cp:revision>
  <dcterms:created xsi:type="dcterms:W3CDTF">2015-02-02T12:49:39Z</dcterms:created>
  <dcterms:modified xsi:type="dcterms:W3CDTF">2015-02-09T02:29:27Z</dcterms:modified>
</cp:coreProperties>
</file>