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5AB8-8DAF-DC4E-9F67-6AE616D067F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9263" y="1740808"/>
            <a:ext cx="28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something new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2E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Muli"/>
                <a:cs typeface="Muli"/>
              </a:rPr>
              <a:t>Welcome to something new</a:t>
            </a:r>
            <a:endParaRPr lang="en-US" sz="4400" dirty="0">
              <a:latin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329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ways_big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673" y="1971785"/>
            <a:ext cx="4368668" cy="3276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144" y="3124893"/>
            <a:ext cx="4302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Muli"/>
                <a:cs typeface="Muli"/>
              </a:rPr>
              <a:t>Welcome to</a:t>
            </a:r>
            <a:endParaRPr lang="en-US" sz="5400" dirty="0">
              <a:latin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7625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6" y="1703353"/>
            <a:ext cx="2933700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2995612"/>
            <a:ext cx="3762375" cy="866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48" y="4284426"/>
            <a:ext cx="2962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5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18094"/>
            <a:ext cx="9144000" cy="48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0611" y="1017917"/>
            <a:ext cx="2820838" cy="1483743"/>
          </a:xfrm>
          <a:prstGeom prst="roundRect">
            <a:avLst/>
          </a:prstGeom>
          <a:solidFill>
            <a:schemeClr val="accent4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Software As A Service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4779034" y="1344289"/>
            <a:ext cx="2928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 whole business application</a:t>
            </a:r>
          </a:p>
          <a:p>
            <a:r>
              <a:rPr lang="en-AU" sz="1600" dirty="0" smtClean="0"/>
              <a:t>Fully supported by vendor</a:t>
            </a:r>
          </a:p>
          <a:p>
            <a:r>
              <a:rPr lang="en-AU" sz="1600" dirty="0" smtClean="0"/>
              <a:t>No internal IT resources required</a:t>
            </a:r>
            <a:endParaRPr lang="en-PH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1446361" y="2731702"/>
            <a:ext cx="2820838" cy="1483743"/>
          </a:xfrm>
          <a:prstGeom prst="roundRect">
            <a:avLst/>
          </a:prstGeom>
          <a:solidFill>
            <a:schemeClr val="tx2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Platform As A Service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4784784" y="3058074"/>
            <a:ext cx="382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A component of a system (e.g. database)</a:t>
            </a:r>
          </a:p>
          <a:p>
            <a:r>
              <a:rPr lang="en-AU" sz="1600" dirty="0"/>
              <a:t>S</a:t>
            </a:r>
            <a:r>
              <a:rPr lang="en-AU" sz="1600" dirty="0" smtClean="0"/>
              <a:t>upported by vendor</a:t>
            </a:r>
          </a:p>
          <a:p>
            <a:r>
              <a:rPr lang="en-AU" sz="1600" dirty="0" smtClean="0"/>
              <a:t>Used by IT department to build applications</a:t>
            </a:r>
            <a:endParaRPr lang="en-PH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452111" y="4445487"/>
            <a:ext cx="2820838" cy="1483743"/>
          </a:xfrm>
          <a:prstGeom prst="roundRect">
            <a:avLst/>
          </a:prstGeom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Infrastructure As A Service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790534" y="4771859"/>
            <a:ext cx="407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Base infrastructure</a:t>
            </a:r>
          </a:p>
          <a:p>
            <a:r>
              <a:rPr lang="en-AU" sz="1600" dirty="0" smtClean="0"/>
              <a:t>Limited vendor support</a:t>
            </a:r>
          </a:p>
          <a:p>
            <a:r>
              <a:rPr lang="en-AU" sz="1600" dirty="0" smtClean="0"/>
              <a:t>Skilled IT department needed to make use of it</a:t>
            </a:r>
            <a:endParaRPr lang="en-P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365573" y="6490759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© 17 Ways Pty Ltd 2015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395039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241081"/>
            <a:ext cx="3534498" cy="2124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3" y="2554656"/>
            <a:ext cx="3534499" cy="2124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769" y="241081"/>
            <a:ext cx="3534499" cy="2124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769" y="2543961"/>
            <a:ext cx="3534499" cy="212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803" y="5003321"/>
            <a:ext cx="7983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20-25% of IT Budget going into Cloud</a:t>
            </a:r>
          </a:p>
          <a:p>
            <a:r>
              <a:rPr lang="en-AU" sz="2400" dirty="0" smtClean="0"/>
              <a:t>$305M spent on Public Cloud by Australian Companies in 2014</a:t>
            </a:r>
            <a:endParaRPr lang="en-P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65573" y="6490759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© 17 Ways Pty Ltd 2015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5594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15396" y="4157932"/>
            <a:ext cx="3321170" cy="24153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loud 1"/>
          <p:cNvSpPr/>
          <p:nvPr/>
        </p:nvSpPr>
        <p:spPr>
          <a:xfrm>
            <a:off x="2855344" y="1380226"/>
            <a:ext cx="2881222" cy="1285336"/>
          </a:xfrm>
          <a:prstGeom prst="clou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ube 2"/>
          <p:cNvSpPr/>
          <p:nvPr/>
        </p:nvSpPr>
        <p:spPr>
          <a:xfrm>
            <a:off x="3942272" y="1846052"/>
            <a:ext cx="603849" cy="46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Your VM</a:t>
            </a:r>
            <a:endParaRPr lang="en-PH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76163" y="1005226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Cloud Provider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75" y="4961625"/>
            <a:ext cx="975863" cy="13011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161706" y="2424023"/>
            <a:ext cx="134249" cy="246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43963" y="1578633"/>
            <a:ext cx="603849" cy="461513"/>
          </a:xfrm>
          <a:prstGeom prst="cube">
            <a:avLst/>
          </a:prstGeom>
          <a:solidFill>
            <a:schemeClr val="bg2"/>
          </a:solidFill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VM</a:t>
            </a:r>
            <a:endParaRPr lang="en-P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9682" y="4135564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Corporate</a:t>
            </a:r>
            <a:endParaRPr lang="en-PH" dirty="0"/>
          </a:p>
        </p:txBody>
      </p:sp>
      <p:sp>
        <p:nvSpPr>
          <p:cNvPr id="11" name="TextBox 10"/>
          <p:cNvSpPr txBox="1"/>
          <p:nvPr/>
        </p:nvSpPr>
        <p:spPr>
          <a:xfrm>
            <a:off x="7365573" y="6490759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© 17 Ways Pty Ltd 2015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251884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15396" y="4157932"/>
            <a:ext cx="3321170" cy="24153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75" y="4961625"/>
            <a:ext cx="975863" cy="13011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9682" y="4135564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Corporate</a:t>
            </a:r>
            <a:endParaRPr lang="en-PH" dirty="0"/>
          </a:p>
        </p:txBody>
      </p:sp>
      <p:sp>
        <p:nvSpPr>
          <p:cNvPr id="11" name="Cube 10"/>
          <p:cNvSpPr/>
          <p:nvPr/>
        </p:nvSpPr>
        <p:spPr>
          <a:xfrm>
            <a:off x="4909631" y="4405221"/>
            <a:ext cx="603849" cy="46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Your VM</a:t>
            </a:r>
            <a:endParaRPr lang="en-PH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14106" y="4796287"/>
            <a:ext cx="458188" cy="247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65573" y="6490759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© 17 Ways Pty Ltd 2015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61982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415396" y="4157932"/>
            <a:ext cx="3321170" cy="24153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loud 1"/>
          <p:cNvSpPr/>
          <p:nvPr/>
        </p:nvSpPr>
        <p:spPr>
          <a:xfrm>
            <a:off x="2855344" y="1380226"/>
            <a:ext cx="2881222" cy="1285336"/>
          </a:xfrm>
          <a:prstGeom prst="clou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ube 2"/>
          <p:cNvSpPr/>
          <p:nvPr/>
        </p:nvSpPr>
        <p:spPr>
          <a:xfrm>
            <a:off x="3942272" y="1846052"/>
            <a:ext cx="603849" cy="46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Your VM</a:t>
            </a:r>
            <a:endParaRPr lang="en-PH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76163" y="1005226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Cloud Provider A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75" y="4961625"/>
            <a:ext cx="975863" cy="13011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161706" y="2424023"/>
            <a:ext cx="134249" cy="246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43963" y="1578633"/>
            <a:ext cx="603849" cy="461513"/>
          </a:xfrm>
          <a:prstGeom prst="cube">
            <a:avLst/>
          </a:prstGeom>
          <a:solidFill>
            <a:schemeClr val="bg2"/>
          </a:solidFill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VM</a:t>
            </a:r>
            <a:endParaRPr lang="en-P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9682" y="4135564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Corporate</a:t>
            </a:r>
            <a:endParaRPr lang="en-PH" dirty="0"/>
          </a:p>
        </p:txBody>
      </p:sp>
      <p:sp>
        <p:nvSpPr>
          <p:cNvPr id="11" name="Cube 10"/>
          <p:cNvSpPr/>
          <p:nvPr/>
        </p:nvSpPr>
        <p:spPr>
          <a:xfrm>
            <a:off x="4909631" y="4405221"/>
            <a:ext cx="603849" cy="46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Your VM</a:t>
            </a:r>
            <a:endParaRPr lang="en-PH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14106" y="4796287"/>
            <a:ext cx="458188" cy="247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6042265" y="1265207"/>
            <a:ext cx="2881222" cy="1285336"/>
          </a:xfrm>
          <a:prstGeom prst="clou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Cube 13"/>
          <p:cNvSpPr/>
          <p:nvPr/>
        </p:nvSpPr>
        <p:spPr>
          <a:xfrm>
            <a:off x="7129193" y="1731033"/>
            <a:ext cx="603849" cy="4615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Your VM</a:t>
            </a:r>
            <a:endParaRPr lang="en-PH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63084" y="890207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Cloud Provider B</a:t>
            </a:r>
            <a:endParaRPr lang="en-PH" dirty="0"/>
          </a:p>
        </p:txBody>
      </p:sp>
      <p:sp>
        <p:nvSpPr>
          <p:cNvPr id="16" name="Cube 15"/>
          <p:cNvSpPr/>
          <p:nvPr/>
        </p:nvSpPr>
        <p:spPr>
          <a:xfrm>
            <a:off x="7930884" y="1463614"/>
            <a:ext cx="603849" cy="461513"/>
          </a:xfrm>
          <a:prstGeom prst="cube">
            <a:avLst/>
          </a:prstGeom>
          <a:solidFill>
            <a:schemeClr val="bg2"/>
          </a:solidFill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VM</a:t>
            </a:r>
            <a:endParaRPr lang="en-P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295955" y="2307565"/>
            <a:ext cx="2993366" cy="2654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65573" y="6490759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© 17 Ways Pty Ltd 2015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173428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9543</TotalTime>
  <Words>145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Guthrie</dc:creator>
  <cp:lastModifiedBy>Microsoft account</cp:lastModifiedBy>
  <cp:revision>26</cp:revision>
  <dcterms:created xsi:type="dcterms:W3CDTF">2015-02-02T12:49:39Z</dcterms:created>
  <dcterms:modified xsi:type="dcterms:W3CDTF">2015-04-01T02:40:24Z</dcterms:modified>
</cp:coreProperties>
</file>