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2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10/02/15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10/02/15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0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10/02/15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7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10/02/15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0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10/02/15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9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10/02/15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9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10/02/15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4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10/02/15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10/02/15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1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10/02/15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5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B8-8DAF-DC4E-9F67-6AE616D067FE}" type="datetimeFigureOut">
              <a:rPr lang="en-US" smtClean="0"/>
              <a:t>10/02/15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2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55AB8-8DAF-DC4E-9F67-6AE616D067FE}" type="datetimeFigureOut">
              <a:rPr lang="en-US" smtClean="0"/>
              <a:t>10/02/15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A3CF9-CB88-9547-A10D-4C035185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6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9263" y="1740808"/>
            <a:ext cx="2825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Welcome to something new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42E5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latin typeface="Muli"/>
                <a:cs typeface="Muli"/>
              </a:rPr>
              <a:t>Welcome to something new</a:t>
            </a:r>
            <a:endParaRPr lang="en-US" sz="4400" dirty="0">
              <a:latin typeface="Muli"/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93296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ways_big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673" y="1971785"/>
            <a:ext cx="4368668" cy="32765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1144" y="3124893"/>
            <a:ext cx="4302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Muli"/>
                <a:cs typeface="Muli"/>
              </a:rPr>
              <a:t>Welcome to</a:t>
            </a:r>
            <a:endParaRPr lang="en-US" sz="5400" dirty="0">
              <a:latin typeface="Muli"/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76254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ways_big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52"/>
            <a:ext cx="9159402" cy="68695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52380" y="4757030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400" indent="-284400" algn="ctr">
              <a:buFont typeface="Arial"/>
              <a:buChar char="•"/>
            </a:pPr>
            <a:r>
              <a:rPr lang="en-US" sz="3600" i="1" dirty="0" smtClean="0">
                <a:solidFill>
                  <a:srgbClr val="FF6600"/>
                </a:solidFill>
                <a:latin typeface="Muli"/>
                <a:cs typeface="Muli"/>
              </a:rPr>
              <a:t>Solutions</a:t>
            </a:r>
            <a:endParaRPr lang="en-US" sz="3600" i="1" dirty="0">
              <a:solidFill>
                <a:srgbClr val="FF6600"/>
              </a:solidFill>
              <a:latin typeface="Muli"/>
              <a:cs typeface="Mul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02293" y="4728493"/>
            <a:ext cx="2018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i="1" dirty="0" smtClean="0">
                <a:solidFill>
                  <a:srgbClr val="FF6600"/>
                </a:solidFill>
                <a:latin typeface="Muli Italic"/>
                <a:cs typeface="Muli Italic"/>
              </a:rPr>
              <a:t>Options</a:t>
            </a:r>
            <a:endParaRPr lang="en-US" sz="3600" i="1" dirty="0">
              <a:solidFill>
                <a:srgbClr val="FF6600"/>
              </a:solidFill>
              <a:latin typeface="Muli Italic"/>
              <a:cs typeface="Muli Italic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5440" y="4757030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400" indent="-284400" algn="ctr">
              <a:buFont typeface="Arial"/>
              <a:buChar char="•"/>
            </a:pPr>
            <a:r>
              <a:rPr lang="en-US" sz="3600" i="1" dirty="0" smtClean="0">
                <a:solidFill>
                  <a:srgbClr val="FF6600"/>
                </a:solidFill>
                <a:latin typeface="Muli"/>
                <a:cs typeface="Muli"/>
              </a:rPr>
              <a:t>Results</a:t>
            </a:r>
            <a:endParaRPr lang="en-US" sz="3600" i="1" dirty="0">
              <a:solidFill>
                <a:srgbClr val="FF6600"/>
              </a:solidFill>
              <a:latin typeface="Muli"/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65235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3576</TotalTime>
  <Words>13</Words>
  <Application>Microsoft Macintosh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Guthrie</dc:creator>
  <cp:lastModifiedBy>Mark Guthrie</cp:lastModifiedBy>
  <cp:revision>12</cp:revision>
  <dcterms:created xsi:type="dcterms:W3CDTF">2015-02-02T12:49:39Z</dcterms:created>
  <dcterms:modified xsi:type="dcterms:W3CDTF">2015-02-10T08:23:09Z</dcterms:modified>
</cp:coreProperties>
</file>