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2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8" d="100"/>
          <a:sy n="98" d="100"/>
        </p:scale>
        <p:origin x="1356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0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7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0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9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9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4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1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5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2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55AB8-8DAF-DC4E-9F67-6AE616D067F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6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9263" y="1740808"/>
            <a:ext cx="282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Welcome to something new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42E5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Muli"/>
                <a:cs typeface="Muli"/>
              </a:rPr>
              <a:t>Welcome to something new</a:t>
            </a:r>
            <a:endParaRPr lang="en-US" sz="4400" dirty="0">
              <a:latin typeface="Muli"/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93296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ways_big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673" y="1971785"/>
            <a:ext cx="4368668" cy="32765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1144" y="3124893"/>
            <a:ext cx="4302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Muli"/>
                <a:cs typeface="Muli"/>
              </a:rPr>
              <a:t>Welcome to</a:t>
            </a:r>
            <a:endParaRPr lang="en-US" sz="5400" dirty="0">
              <a:latin typeface="Muli"/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76254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6" y="1703353"/>
            <a:ext cx="2933700" cy="704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12" y="2995612"/>
            <a:ext cx="3762375" cy="8667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148" y="4284426"/>
            <a:ext cx="29622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5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18094"/>
            <a:ext cx="9144000" cy="482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9333</TotalTime>
  <Words>10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Muli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Guthrie</dc:creator>
  <cp:lastModifiedBy>Mark Guthrie</cp:lastModifiedBy>
  <cp:revision>17</cp:revision>
  <dcterms:created xsi:type="dcterms:W3CDTF">2015-02-02T12:49:39Z</dcterms:created>
  <dcterms:modified xsi:type="dcterms:W3CDTF">2015-02-20T00:03:39Z</dcterms:modified>
</cp:coreProperties>
</file>