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69A4-5819-E959-93C3-7AAF0AC8E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9737-3D35-0677-A93D-303EC9CCF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15EB-6BC3-1024-9129-7C2946F7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78D-2953-5B7D-F71F-C7737730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0D92-67E5-196D-C9F4-18C175CC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5F27-B0B2-D224-15CE-744C13CE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42766-A288-BE13-AFE7-71A5816F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C4AB-0197-2D8E-04E6-F4179952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1BD3-1749-17CA-4EF2-347142E5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188F-87FE-7EBD-E7DB-9DEFA13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96D11-2FCA-0A0F-2450-0D45BE687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E6B84-99F6-43C5-93AF-D1240FBC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5257-FCBD-F3B9-BC9A-81533F7D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F945-9DFB-1B92-935C-5A0CCA48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5C73-C9C8-3F69-D447-31A8EEF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8ED-E2F9-5C71-15FA-D4618887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ABC-61F5-1ACB-12E7-C829C4B8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7C76-A11D-CF11-0C2F-C2FA1715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24F-AC59-132C-814C-AD25A2BD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90E8-388B-C651-F2EC-580F9E2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68F3-7B3D-F950-8096-4F89C9F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844F-ED0A-3C18-7E37-F8513D8C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60F5-4B32-C69D-EA5E-27A5D619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C52F-40D2-E54D-4133-481C88D9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DB0E-AD77-CED9-DC62-C419BCC9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0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E59-D698-A1CA-901D-BC7DF586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5D53-D747-DDCB-0D60-31C4CD5AB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587A-556A-E8DA-1E67-3D7E5F05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A1BC-66E7-8D40-5D73-EB29915A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C715-8637-D2E8-BCF8-BB2FA71E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11BA3-FFF6-E2CA-FE8E-C2A67367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F3EF-9474-B9A2-8CAF-9519A74E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7906-0CF6-4F24-5380-E48995FE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CF4D7-EC25-61EF-C6AA-E50C9D46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B80E1-60AE-9B44-5C36-D8B46560E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87ABB-210B-2008-5E52-E06269D8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C1A4-404C-D608-3ECE-B9D9160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AF861-BC7D-EA1D-5998-43CC3934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2FF07-6D03-CAD3-5A96-56BBC76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53A4-D669-8691-FFDF-682DED9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196F1-FC84-0023-42CC-FC37A1A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F81AE-86FD-2D66-15B6-CD3CD5B4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A53D-2F7F-6F65-F5BF-50369154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05772-9F8C-9748-02F7-75F77641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7CCF8-D88C-CDF9-E530-0B55B26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378CD-508A-F4F3-EBE6-7CB47D5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A643-D2F0-DA52-9588-8B626D66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939A-8CE9-EF1E-535B-BC054457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D5E21-F898-ED5A-23D8-27C2923D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2221-8C9C-A5E7-AA79-2ED5D61E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9177-0EFA-30DD-FCA3-60AAE5C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2B40-FDEC-DF11-B63D-203C5571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BC28-2324-499E-3EC2-B501F6A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AC85-D708-61B8-4E1C-424CD3968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4AA7-D187-6BCB-D6FC-BA54B74F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4075-99C7-A834-E2F4-2A2359D8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C948-A8D7-DADF-1670-23DC7D9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1A1D-7493-0179-3423-1CAD21B9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54278-B06F-229E-82AE-B37F8FAE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66E06-FFA3-216F-E509-A3D11005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8F25-C633-EC5E-A228-3387D16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77B2-D660-834A-8D70-5CF4CAE4B556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3461-E8CB-1276-5FD7-FC856E7A8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663F-F096-BF00-A805-4829671B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31AA-DB33-8141-A94E-C54551A0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53E7C1-660B-C41F-28DA-0881FD905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95931"/>
              </p:ext>
            </p:extLst>
          </p:nvPr>
        </p:nvGraphicFramePr>
        <p:xfrm>
          <a:off x="3023112" y="1199811"/>
          <a:ext cx="2415063" cy="11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490">
                  <a:extLst>
                    <a:ext uri="{9D8B030D-6E8A-4147-A177-3AD203B41FA5}">
                      <a16:colId xmlns:a16="http://schemas.microsoft.com/office/drawing/2014/main" val="2230775924"/>
                    </a:ext>
                  </a:extLst>
                </a:gridCol>
                <a:gridCol w="653573">
                  <a:extLst>
                    <a:ext uri="{9D8B030D-6E8A-4147-A177-3AD203B41FA5}">
                      <a16:colId xmlns:a16="http://schemas.microsoft.com/office/drawing/2014/main" val="482202445"/>
                    </a:ext>
                  </a:extLst>
                </a:gridCol>
              </a:tblGrid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1004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</a:t>
                      </a:r>
                      <a:r>
                        <a:rPr lang="el-GR" sz="1200" dirty="0"/>
                        <a:t> (</a:t>
                      </a:r>
                      <a:r>
                        <a:rPr lang="en-US" sz="1200" dirty="0"/>
                        <a:t>TOF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el-GR" sz="1200" dirty="0"/>
                        <a:t>μ</a:t>
                      </a:r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9036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 (Wall clock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2860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Super 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448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40B5CC-F852-80D2-7B4B-874681AC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1" y="4382344"/>
            <a:ext cx="3311281" cy="219672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6926575-A13E-2CA4-F597-46BAE9A8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95691"/>
              </p:ext>
            </p:extLst>
          </p:nvPr>
        </p:nvGraphicFramePr>
        <p:xfrm>
          <a:off x="2957792" y="2843178"/>
          <a:ext cx="259442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09">
                  <a:extLst>
                    <a:ext uri="{9D8B030D-6E8A-4147-A177-3AD203B41FA5}">
                      <a16:colId xmlns:a16="http://schemas.microsoft.com/office/drawing/2014/main" val="3005392866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018219462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741392455"/>
                    </a:ext>
                  </a:extLst>
                </a:gridCol>
              </a:tblGrid>
              <a:tr h="614705">
                <a:tc>
                  <a:txBody>
                    <a:bodyPr/>
                    <a:lstStyle/>
                    <a:p>
                      <a:r>
                        <a:rPr lang="en-US" sz="12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 events (</a:t>
                      </a:r>
                      <a:r>
                        <a:rPr lang="en-US" sz="1200" dirty="0" err="1"/>
                        <a:t>MEv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018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944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24905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740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AC96E-92C1-6C83-8EB5-3652149F5E83}"/>
              </a:ext>
            </a:extLst>
          </p:cNvPr>
          <p:cNvSpPr txBox="1"/>
          <p:nvPr/>
        </p:nvSpPr>
        <p:spPr>
          <a:xfrm>
            <a:off x="540656" y="141514"/>
            <a:ext cx="617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Event Compression tests (SNAP)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1A2CB-829F-E54D-571B-6E5A36F456B7}"/>
              </a:ext>
            </a:extLst>
          </p:cNvPr>
          <p:cNvSpPr txBox="1"/>
          <p:nvPr/>
        </p:nvSpPr>
        <p:spPr>
          <a:xfrm>
            <a:off x="2957792" y="815096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C1E8A-4A7C-F06A-8C26-E502FACD057C}"/>
              </a:ext>
            </a:extLst>
          </p:cNvPr>
          <p:cNvSpPr txBox="1"/>
          <p:nvPr/>
        </p:nvSpPr>
        <p:spPr>
          <a:xfrm>
            <a:off x="2830285" y="2517391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29EE7-5323-6853-6955-FDA3089D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5573"/>
              </p:ext>
            </p:extLst>
          </p:nvPr>
        </p:nvGraphicFramePr>
        <p:xfrm>
          <a:off x="5909128" y="1243356"/>
          <a:ext cx="2594427" cy="11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058">
                  <a:extLst>
                    <a:ext uri="{9D8B030D-6E8A-4147-A177-3AD203B41FA5}">
                      <a16:colId xmlns:a16="http://schemas.microsoft.com/office/drawing/2014/main" val="2230775924"/>
                    </a:ext>
                  </a:extLst>
                </a:gridCol>
                <a:gridCol w="538369">
                  <a:extLst>
                    <a:ext uri="{9D8B030D-6E8A-4147-A177-3AD203B41FA5}">
                      <a16:colId xmlns:a16="http://schemas.microsoft.com/office/drawing/2014/main" val="482202445"/>
                    </a:ext>
                  </a:extLst>
                </a:gridCol>
              </a:tblGrid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1004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</a:t>
                      </a:r>
                      <a:r>
                        <a:rPr lang="el-GR" sz="1200" dirty="0"/>
                        <a:t> (</a:t>
                      </a:r>
                      <a:r>
                        <a:rPr lang="en-US" sz="1200" dirty="0"/>
                        <a:t>TOF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 </a:t>
                      </a:r>
                      <a:r>
                        <a:rPr lang="el-GR" sz="1200" b="1" dirty="0"/>
                        <a:t>μ</a:t>
                      </a:r>
                      <a:r>
                        <a:rPr lang="en-US" sz="12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9036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 (Wall clock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2860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Super 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44889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7ABEDAA4-0216-3A1E-15A8-C15100CD2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07683"/>
              </p:ext>
            </p:extLst>
          </p:nvPr>
        </p:nvGraphicFramePr>
        <p:xfrm>
          <a:off x="5909128" y="2786744"/>
          <a:ext cx="259442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09">
                  <a:extLst>
                    <a:ext uri="{9D8B030D-6E8A-4147-A177-3AD203B41FA5}">
                      <a16:colId xmlns:a16="http://schemas.microsoft.com/office/drawing/2014/main" val="3005392866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018219462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741392455"/>
                    </a:ext>
                  </a:extLst>
                </a:gridCol>
              </a:tblGrid>
              <a:tr h="614705">
                <a:tc>
                  <a:txBody>
                    <a:bodyPr/>
                    <a:lstStyle/>
                    <a:p>
                      <a:r>
                        <a:rPr lang="en-US" sz="12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 events (</a:t>
                      </a:r>
                      <a:r>
                        <a:rPr lang="en-US" sz="1200" dirty="0" err="1"/>
                        <a:t>MEv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018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944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24905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740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BE11883-1F34-8AAD-D713-B59C4005E130}"/>
              </a:ext>
            </a:extLst>
          </p:cNvPr>
          <p:cNvSpPr txBox="1"/>
          <p:nvPr/>
        </p:nvSpPr>
        <p:spPr>
          <a:xfrm>
            <a:off x="5789383" y="874024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C0434-7DD5-4C32-3A50-9457DAA382BC}"/>
              </a:ext>
            </a:extLst>
          </p:cNvPr>
          <p:cNvSpPr txBox="1"/>
          <p:nvPr/>
        </p:nvSpPr>
        <p:spPr>
          <a:xfrm>
            <a:off x="5789383" y="2417412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C9CF90-1AE5-8F8D-1598-8F6497D4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2451"/>
              </p:ext>
            </p:extLst>
          </p:nvPr>
        </p:nvGraphicFramePr>
        <p:xfrm>
          <a:off x="9261932" y="1243356"/>
          <a:ext cx="2737754" cy="11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27">
                  <a:extLst>
                    <a:ext uri="{9D8B030D-6E8A-4147-A177-3AD203B41FA5}">
                      <a16:colId xmlns:a16="http://schemas.microsoft.com/office/drawing/2014/main" val="2230775924"/>
                    </a:ext>
                  </a:extLst>
                </a:gridCol>
                <a:gridCol w="994227">
                  <a:extLst>
                    <a:ext uri="{9D8B030D-6E8A-4147-A177-3AD203B41FA5}">
                      <a16:colId xmlns:a16="http://schemas.microsoft.com/office/drawing/2014/main" val="482202445"/>
                    </a:ext>
                  </a:extLst>
                </a:gridCol>
              </a:tblGrid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1004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</a:t>
                      </a:r>
                      <a:r>
                        <a:rPr lang="el-GR" sz="1200" dirty="0"/>
                        <a:t> (</a:t>
                      </a:r>
                      <a:r>
                        <a:rPr lang="en-US" sz="1200" dirty="0"/>
                        <a:t>TOF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el-GR" sz="1200" dirty="0"/>
                        <a:t>μ</a:t>
                      </a:r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9036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 (Wall clock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3600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2860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Super 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44889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67F3A49-E85D-2925-0B6A-347E2851D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245"/>
              </p:ext>
            </p:extLst>
          </p:nvPr>
        </p:nvGraphicFramePr>
        <p:xfrm>
          <a:off x="9261932" y="2786744"/>
          <a:ext cx="259442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09">
                  <a:extLst>
                    <a:ext uri="{9D8B030D-6E8A-4147-A177-3AD203B41FA5}">
                      <a16:colId xmlns:a16="http://schemas.microsoft.com/office/drawing/2014/main" val="3005392866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018219462"/>
                    </a:ext>
                  </a:extLst>
                </a:gridCol>
                <a:gridCol w="864809">
                  <a:extLst>
                    <a:ext uri="{9D8B030D-6E8A-4147-A177-3AD203B41FA5}">
                      <a16:colId xmlns:a16="http://schemas.microsoft.com/office/drawing/2014/main" val="3741392455"/>
                    </a:ext>
                  </a:extLst>
                </a:gridCol>
              </a:tblGrid>
              <a:tr h="614705">
                <a:tc>
                  <a:txBody>
                    <a:bodyPr/>
                    <a:lstStyle/>
                    <a:p>
                      <a:r>
                        <a:rPr lang="en-US" sz="12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 events (</a:t>
                      </a:r>
                      <a:r>
                        <a:rPr lang="en-US" sz="1200" dirty="0" err="1"/>
                        <a:t>MEv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Compression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018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94417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24905"/>
                  </a:ext>
                </a:extLst>
              </a:tr>
              <a:tr h="26344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740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40C5B8-DA1F-68A3-E5EB-151FED09DC9E}"/>
              </a:ext>
            </a:extLst>
          </p:cNvPr>
          <p:cNvSpPr txBox="1"/>
          <p:nvPr/>
        </p:nvSpPr>
        <p:spPr>
          <a:xfrm>
            <a:off x="9142187" y="874024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</a:t>
            </a:r>
            <a:r>
              <a:rPr lang="en-US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1A6BA-EC5C-BEA7-3DDA-9837DCE5BBB6}"/>
              </a:ext>
            </a:extLst>
          </p:cNvPr>
          <p:cNvSpPr txBox="1"/>
          <p:nvPr/>
        </p:nvSpPr>
        <p:spPr>
          <a:xfrm>
            <a:off x="9142187" y="2417412"/>
            <a:ext cx="33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1DAF2C-E9FF-C063-6518-07AA2BBF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19" y="4336013"/>
            <a:ext cx="3569948" cy="2412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1A6732-4D61-5642-9B38-0CE283E9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650" y="4503128"/>
            <a:ext cx="3238989" cy="2078084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C5B3FD6-B7CE-2AD5-112A-A4DC80D72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1348"/>
              </p:ext>
            </p:extLst>
          </p:nvPr>
        </p:nvGraphicFramePr>
        <p:xfrm>
          <a:off x="105770" y="1210695"/>
          <a:ext cx="2415063" cy="11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490">
                  <a:extLst>
                    <a:ext uri="{9D8B030D-6E8A-4147-A177-3AD203B41FA5}">
                      <a16:colId xmlns:a16="http://schemas.microsoft.com/office/drawing/2014/main" val="2230775924"/>
                    </a:ext>
                  </a:extLst>
                </a:gridCol>
                <a:gridCol w="653573">
                  <a:extLst>
                    <a:ext uri="{9D8B030D-6E8A-4147-A177-3AD203B41FA5}">
                      <a16:colId xmlns:a16="http://schemas.microsoft.com/office/drawing/2014/main" val="482202445"/>
                    </a:ext>
                  </a:extLst>
                </a:gridCol>
              </a:tblGrid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1004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</a:t>
                      </a:r>
                      <a:r>
                        <a:rPr lang="el-GR" sz="1200" dirty="0"/>
                        <a:t> (</a:t>
                      </a:r>
                      <a:r>
                        <a:rPr lang="en-US" sz="1200" dirty="0"/>
                        <a:t>TOF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 </a:t>
                      </a:r>
                      <a:r>
                        <a:rPr lang="el-GR" sz="1200" dirty="0"/>
                        <a:t>μ</a:t>
                      </a:r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9036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l-GR" sz="1200" dirty="0"/>
                        <a:t>δ</a:t>
                      </a:r>
                      <a:r>
                        <a:rPr lang="en-US" sz="1200" dirty="0"/>
                        <a:t>t (Wall clock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2860"/>
                  </a:ext>
                </a:extLst>
              </a:tr>
              <a:tr h="293514">
                <a:tc>
                  <a:txBody>
                    <a:bodyPr/>
                    <a:lstStyle/>
                    <a:p>
                      <a:r>
                        <a:rPr lang="en-US" sz="1200" dirty="0"/>
                        <a:t>Super 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4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0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170</Words>
  <Application>Microsoft Macintosh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Guthrie, Malcolm</dc:creator>
  <cp:lastModifiedBy>Guthrie, Malcolm</cp:lastModifiedBy>
  <cp:revision>4</cp:revision>
  <dcterms:created xsi:type="dcterms:W3CDTF">2022-05-10T14:40:34Z</dcterms:created>
  <dcterms:modified xsi:type="dcterms:W3CDTF">2022-05-10T21:47:48Z</dcterms:modified>
</cp:coreProperties>
</file>