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67" r:id="rId4"/>
    <p:sldId id="279" r:id="rId5"/>
    <p:sldId id="278" r:id="rId6"/>
    <p:sldId id="274" r:id="rId7"/>
    <p:sldId id="268" r:id="rId8"/>
    <p:sldId id="269" r:id="rId9"/>
    <p:sldId id="271" r:id="rId10"/>
    <p:sldId id="258" r:id="rId11"/>
    <p:sldId id="260" r:id="rId12"/>
    <p:sldId id="261" r:id="rId13"/>
    <p:sldId id="262" r:id="rId14"/>
    <p:sldId id="272" r:id="rId15"/>
    <p:sldId id="264" r:id="rId1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26" y="28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s-ES" noProof="0"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es-ES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es-ES" noProof="0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es-ES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es-ES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noProof="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1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kern="1200" noProof="0" dirty="0"/>
            <a:t>Tarea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02/01/2023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68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13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125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428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549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609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551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92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92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88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D227DDB9-0E5E-4C56-81E2-42C38C100EB8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D34C8-6636-436D-90B3-E45C17BC29D1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1A7055-A05B-47D6-9397-3E4A1BE71239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7066DD-333B-4949-A479-115F2B9E08E7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61248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050" b="1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13CB4-D4A9-4FBE-913D-B9E890ABEF3F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DE88F-8DA3-44F9-868D-559DD495EADB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A9AAEF-0AD3-419E-B51F-A77C6A89DFB2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318DA-4832-4504-A64F-05EF187BF5DA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361280F-B7E7-4174-BE87-9E37B5A43C49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FB7BB0F-7041-4735-B07A-25DB00AC6E71}" type="datetime1">
              <a:rPr lang="es-ES" noProof="0" smtClean="0"/>
              <a:t>02/01/2023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 de Estudio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Basado en Curso Pablo </a:t>
            </a:r>
            <a:r>
              <a:rPr lang="es-ES" i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Lomeli</a:t>
            </a:r>
            <a:endParaRPr lang="es-ES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48A5E-C144-458C-902D-D0C3F76951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78799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3489B-C3C3-4CA7-ACA5-8594BFAFF4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(2)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11" name="Marcador de posición de conteni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76CB50-1503-4000-8D3D-47FE31E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A4AFA-E518-472B-A834-5D4295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(3)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5CF5B0-E3D8-4A73-B6A0-F474B115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383853-2D00-4E16-8AE5-C1B6B8DC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42C0CF-13C4-4154-B2AB-C267BFC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491466-AF14-4928-BFC8-9433024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9" name="Marcador de posición de imagen 8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927747-EABD-47FB-9034-F3F72DA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F519BB-CDF0-4088-9F0E-44F34CF4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4"/>
          <p:cNvSpPr>
            <a:spLocks noGrp="1"/>
          </p:cNvSpPr>
          <p:nvPr>
            <p:ph type="body" idx="1"/>
          </p:nvPr>
        </p:nvSpPr>
        <p:spPr>
          <a:xfrm>
            <a:off x="2349996" y="692696"/>
            <a:ext cx="7264623" cy="1150203"/>
          </a:xfrm>
        </p:spPr>
        <p:txBody>
          <a:bodyPr rtlCol="0"/>
          <a:lstStyle/>
          <a:p>
            <a:pPr algn="ctr" rtl="0"/>
            <a:r>
              <a:rPr lang="es-ES" dirty="0"/>
              <a:t>Esquema de Contenido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7801FC-8AC7-4085-B3C5-B31F32F9DB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66571" y="6378799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183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3</a:t>
            </a:fld>
            <a:endParaRPr lang="es-ES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621573" y="3430159"/>
            <a:ext cx="3009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Elementos del Estudio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934951" y="3400442"/>
            <a:ext cx="252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Conceptos Básicos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8CA936-08C8-8BE6-35DD-2F933ABA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11831"/>
            <a:ext cx="6048672" cy="30148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F3520B1-6FFB-9BD3-29C7-486351DCA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72" y="3646876"/>
            <a:ext cx="6048673" cy="2981499"/>
          </a:xfrm>
          <a:prstGeom prst="rect">
            <a:avLst/>
          </a:prstGeom>
        </p:spPr>
      </p:pic>
      <p:sp>
        <p:nvSpPr>
          <p:cNvPr id="10" name="Flecha: curvada hacia la derecha 9">
            <a:extLst>
              <a:ext uri="{FF2B5EF4-FFF2-40B4-BE49-F238E27FC236}">
                <a16:creationId xmlns:a16="http://schemas.microsoft.com/office/drawing/2014/main" id="{A2CEB95A-CA74-5D94-852F-B62D1833D65E}"/>
              </a:ext>
            </a:extLst>
          </p:cNvPr>
          <p:cNvSpPr/>
          <p:nvPr/>
        </p:nvSpPr>
        <p:spPr>
          <a:xfrm rot="19779497">
            <a:off x="4638452" y="3385867"/>
            <a:ext cx="864096" cy="115212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DCD2E7-E3DE-1922-A87F-757C188ACF1E}"/>
              </a:ext>
            </a:extLst>
          </p:cNvPr>
          <p:cNvSpPr txBox="1"/>
          <p:nvPr/>
        </p:nvSpPr>
        <p:spPr>
          <a:xfrm>
            <a:off x="9494247" y="3227925"/>
            <a:ext cx="18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ESCENARIO IDEAL</a:t>
            </a:r>
            <a:endParaRPr lang="es-PE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BA327B-E62C-31F5-E90D-058142EE992E}"/>
              </a:ext>
            </a:extLst>
          </p:cNvPr>
          <p:cNvSpPr txBox="1"/>
          <p:nvPr/>
        </p:nvSpPr>
        <p:spPr>
          <a:xfrm>
            <a:off x="1269876" y="5805264"/>
            <a:ext cx="345638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ERROR COMÚN -&gt; Dedicar mucho tiempo de estudio a un tema y no aprenderlo.</a:t>
            </a:r>
            <a:endParaRPr lang="es-PE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892F08-362B-C4EA-C506-45021F760D2B}"/>
              </a:ext>
            </a:extLst>
          </p:cNvPr>
          <p:cNvSpPr txBox="1"/>
          <p:nvPr/>
        </p:nvSpPr>
        <p:spPr>
          <a:xfrm rot="16200000">
            <a:off x="-279200" y="343015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Planeación Ninja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366F2-10C0-E639-996E-03FB6C9F4A55}"/>
              </a:ext>
            </a:extLst>
          </p:cNvPr>
          <p:cNvSpPr txBox="1"/>
          <p:nvPr/>
        </p:nvSpPr>
        <p:spPr>
          <a:xfrm rot="16200000">
            <a:off x="-417853" y="3400442"/>
            <a:ext cx="149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Técnica 01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914DB42-465F-21DA-D425-B92BC8974D81}"/>
              </a:ext>
            </a:extLst>
          </p:cNvPr>
          <p:cNvSpPr txBox="1"/>
          <p:nvPr/>
        </p:nvSpPr>
        <p:spPr>
          <a:xfrm>
            <a:off x="1341884" y="260376"/>
            <a:ext cx="5873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PLANIFICAR CON ANTELACIÓN EL ESTUDIO</a:t>
            </a:r>
            <a:endParaRPr lang="es-PE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Listar todas las actividades a realizar bajo contextos </a:t>
            </a:r>
            <a:r>
              <a:rPr lang="es-P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 forma manual o a través de una aplicación</a:t>
            </a:r>
            <a:r>
              <a:rPr lang="es-P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Programar las actividades anteriores en un calendario.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tu agenda diaria. (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 preferencia el día anterior o al inicio del día</a:t>
            </a: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Ordenar las actividades por prioridad y/o importancia.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506E516-B091-125C-3936-2E51596B9303}"/>
              </a:ext>
            </a:extLst>
          </p:cNvPr>
          <p:cNvSpPr txBox="1"/>
          <p:nvPr/>
        </p:nvSpPr>
        <p:spPr>
          <a:xfrm>
            <a:off x="6598468" y="5680024"/>
            <a:ext cx="432048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ERROR COMÚN -&gt; Falacia de la planeación. Calculamos mal el tiempo que nos toma estudiar algún tema.</a:t>
            </a:r>
            <a:endParaRPr lang="es-PE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122401-0B49-3642-2EB7-B6AC653B1C4D}"/>
              </a:ext>
            </a:extLst>
          </p:cNvPr>
          <p:cNvSpPr txBox="1"/>
          <p:nvPr/>
        </p:nvSpPr>
        <p:spPr>
          <a:xfrm>
            <a:off x="1374254" y="3135139"/>
            <a:ext cx="3528392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TÉCNICAS ADICIONALES</a:t>
            </a:r>
          </a:p>
          <a:p>
            <a:endParaRPr lang="es-MX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TIMEBOXING.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Escoge una día para hacer la programación semanal (sábado o domingo).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Descomposición.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POMODORO.</a:t>
            </a:r>
            <a:endParaRPr lang="es-PE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 49">
            <a:extLst>
              <a:ext uri="{FF2B5EF4-FFF2-40B4-BE49-F238E27FC236}">
                <a16:creationId xmlns:a16="http://schemas.microsoft.com/office/drawing/2014/main" id="{FAC60D7A-4591-4343-083F-5A1159DA431D}"/>
              </a:ext>
            </a:extLst>
          </p:cNvPr>
          <p:cNvSpPr/>
          <p:nvPr/>
        </p:nvSpPr>
        <p:spPr>
          <a:xfrm>
            <a:off x="10126860" y="116632"/>
            <a:ext cx="1554370" cy="13385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D2D6617-46E2-4BB5-A527-766D31B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6796" y="6448251"/>
            <a:ext cx="609441" cy="365125"/>
          </a:xfrm>
        </p:spPr>
        <p:txBody>
          <a:bodyPr/>
          <a:lstStyle/>
          <a:p>
            <a:pPr rtl="0"/>
            <a:fld id="{7DC1BBB0-96F0-4077-A278-0F3FB5C104D3}" type="slidenum">
              <a:rPr lang="es-ES" noProof="0" smtClean="0"/>
              <a:t>5</a:t>
            </a:fld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B9208-6506-683A-1092-ECA25746D5E8}"/>
              </a:ext>
            </a:extLst>
          </p:cNvPr>
          <p:cNvSpPr txBox="1"/>
          <p:nvPr/>
        </p:nvSpPr>
        <p:spPr>
          <a:xfrm rot="16200000">
            <a:off x="-1251192" y="3400442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OPERACIONES BÁSICAS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987EA6-DE13-79C2-4CDF-73C346DC30B0}"/>
              </a:ext>
            </a:extLst>
          </p:cNvPr>
          <p:cNvSpPr txBox="1"/>
          <p:nvPr/>
        </p:nvSpPr>
        <p:spPr>
          <a:xfrm rot="16200000">
            <a:off x="-1598608" y="3611710"/>
            <a:ext cx="500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GUARDAR CAMBIOS EN REPOSITORIO</a:t>
            </a:r>
            <a:endParaRPr lang="es-PE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C2937-DC13-E387-FD1F-830CF1F28A86}"/>
              </a:ext>
            </a:extLst>
          </p:cNvPr>
          <p:cNvSpPr txBox="1"/>
          <p:nvPr/>
        </p:nvSpPr>
        <p:spPr>
          <a:xfrm>
            <a:off x="1246773" y="2959644"/>
            <a:ext cx="1060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SUBIR CAMBIOS A STAGING AREA</a:t>
            </a:r>
            <a:endParaRPr lang="es-PE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Ubicarse en el repositorio y utilizar el o los comando(s) siguiente(s):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&lt;parámetros de carga&gt;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un archivo específico modificado)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index.html style.css funciones.js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varios archivos modificados)</a:t>
            </a:r>
            <a:endParaRPr lang="es-PE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/\*.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 la carpeta DOCUMENTATION)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PE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PE" i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(subir todos los archivos modificados con extensión </a:t>
            </a:r>
            <a:r>
              <a:rPr lang="es-PE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  <a:r>
              <a:rPr lang="es-PE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PE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A6EE45-6C48-F708-BBE2-E8CCEBF94480}"/>
              </a:ext>
            </a:extLst>
          </p:cNvPr>
          <p:cNvSpPr txBox="1"/>
          <p:nvPr/>
        </p:nvSpPr>
        <p:spPr>
          <a:xfrm>
            <a:off x="1991584" y="332656"/>
            <a:ext cx="1259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s-PE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3AD69-7C0D-9057-4D94-E6A46887BCDA}"/>
              </a:ext>
            </a:extLst>
          </p:cNvPr>
          <p:cNvSpPr txBox="1"/>
          <p:nvPr/>
        </p:nvSpPr>
        <p:spPr>
          <a:xfrm>
            <a:off x="5198780" y="332655"/>
            <a:ext cx="1031886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STAGING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4F6798-7E1A-E02B-6C96-36DA71082361}"/>
              </a:ext>
            </a:extLst>
          </p:cNvPr>
          <p:cNvSpPr txBox="1"/>
          <p:nvPr/>
        </p:nvSpPr>
        <p:spPr>
          <a:xfrm>
            <a:off x="8110636" y="332655"/>
            <a:ext cx="138441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 algn="ctr"/>
            <a:r>
              <a:rPr lang="es-PE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5B0363C-1F84-8C41-1326-7BFE1CBAE6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21244" y="978987"/>
            <a:ext cx="0" cy="166053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93406A-556D-988D-6717-69AEB73D25D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4723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D7C509B-C919-3228-3512-2B24359B28B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802845" y="978986"/>
            <a:ext cx="0" cy="166053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54F0BE9-51D8-F62C-A336-625DCAED04BF}"/>
              </a:ext>
            </a:extLst>
          </p:cNvPr>
          <p:cNvCxnSpPr/>
          <p:nvPr/>
        </p:nvCxnSpPr>
        <p:spPr>
          <a:xfrm>
            <a:off x="2621243" y="1484784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iles - Free interface icons">
            <a:extLst>
              <a:ext uri="{FF2B5EF4-FFF2-40B4-BE49-F238E27FC236}">
                <a16:creationId xmlns:a16="http://schemas.microsoft.com/office/drawing/2014/main" id="{FDC0DB66-9293-1E4B-5684-E14A41F4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546" y="1279125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iles - Free interface icons">
            <a:extLst>
              <a:ext uri="{FF2B5EF4-FFF2-40B4-BE49-F238E27FC236}">
                <a16:creationId xmlns:a16="http://schemas.microsoft.com/office/drawing/2014/main" id="{F76A6635-7DC1-1E45-CD7F-EFE9EE3F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40" y="1685999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C757979-888B-DB21-72FD-AD4B864AC66E}"/>
              </a:ext>
            </a:extLst>
          </p:cNvPr>
          <p:cNvCxnSpPr/>
          <p:nvPr/>
        </p:nvCxnSpPr>
        <p:spPr>
          <a:xfrm>
            <a:off x="5714723" y="1916832"/>
            <a:ext cx="309348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Files - Free interface icons">
            <a:extLst>
              <a:ext uri="{FF2B5EF4-FFF2-40B4-BE49-F238E27FC236}">
                <a16:creationId xmlns:a16="http://schemas.microsoft.com/office/drawing/2014/main" id="{8C9A93E4-42E2-9830-7B5C-934C744E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65" y="1990581"/>
            <a:ext cx="430307" cy="4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3228C2FA-1225-32D2-5003-1CD51DD062AA}"/>
              </a:ext>
            </a:extLst>
          </p:cNvPr>
          <p:cNvSpPr txBox="1"/>
          <p:nvPr/>
        </p:nvSpPr>
        <p:spPr>
          <a:xfrm>
            <a:off x="2621616" y="1065036"/>
            <a:ext cx="1174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add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6E9AA0A-5C92-A497-FBBF-2CF8A024EEBD}"/>
              </a:ext>
            </a:extLst>
          </p:cNvPr>
          <p:cNvSpPr txBox="1"/>
          <p:nvPr/>
        </p:nvSpPr>
        <p:spPr>
          <a:xfrm>
            <a:off x="5709736" y="1455167"/>
            <a:ext cx="1824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git commit</a:t>
            </a:r>
            <a:endParaRPr lang="es-PE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" descr="Files - Free interface icons">
            <a:extLst>
              <a:ext uri="{FF2B5EF4-FFF2-40B4-BE49-F238E27FC236}">
                <a16:creationId xmlns:a16="http://schemas.microsoft.com/office/drawing/2014/main" id="{58974604-17A5-677B-AD03-4D450050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291573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Files - Free interface icons">
            <a:extLst>
              <a:ext uri="{FF2B5EF4-FFF2-40B4-BE49-F238E27FC236}">
                <a16:creationId xmlns:a16="http://schemas.microsoft.com/office/drawing/2014/main" id="{62777240-5CD1-9236-2B76-D205682A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052" y="652120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Files - Free interface icons">
            <a:extLst>
              <a:ext uri="{FF2B5EF4-FFF2-40B4-BE49-F238E27FC236}">
                <a16:creationId xmlns:a16="http://schemas.microsoft.com/office/drawing/2014/main" id="{3D48A50C-3111-0E9E-0453-FEDFB8A66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99" y="1012667"/>
            <a:ext cx="320046" cy="3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C2826BB-A829-BA9C-FDCF-98272EDB11B1}"/>
              </a:ext>
            </a:extLst>
          </p:cNvPr>
          <p:cNvSpPr txBox="1"/>
          <p:nvPr/>
        </p:nvSpPr>
        <p:spPr>
          <a:xfrm>
            <a:off x="10486900" y="292590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endParaRPr lang="es-PE" sz="16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7E1266-4558-93E3-D16E-6BDC990687C4}"/>
              </a:ext>
            </a:extLst>
          </p:cNvPr>
          <p:cNvSpPr txBox="1"/>
          <p:nvPr/>
        </p:nvSpPr>
        <p:spPr>
          <a:xfrm>
            <a:off x="10486900" y="65925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Staged</a:t>
            </a:r>
            <a:endParaRPr lang="es-PE" sz="1600" b="1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F6A033-5E23-C753-4E85-C7E19BDC9211}"/>
              </a:ext>
            </a:extLst>
          </p:cNvPr>
          <p:cNvSpPr txBox="1"/>
          <p:nvPr/>
        </p:nvSpPr>
        <p:spPr>
          <a:xfrm>
            <a:off x="10507029" y="1010884"/>
            <a:ext cx="117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Committed</a:t>
            </a:r>
            <a:endParaRPr lang="es-PE" sz="1600" b="1" dirty="0"/>
          </a:p>
        </p:txBody>
      </p:sp>
    </p:spTree>
    <p:extLst>
      <p:ext uri="{BB962C8B-B14F-4D97-AF65-F5344CB8AC3E}">
        <p14:creationId xmlns:p14="http://schemas.microsoft.com/office/powerpoint/2010/main" val="3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0A2556-12B2-42D6-BCC3-F8115883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5EE72-4EF2-4A51-80A2-B719840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6</a:t>
            </a:fld>
            <a:endParaRPr lang="es-ES" noProof="0" dirty="0"/>
          </a:p>
        </p:txBody>
      </p:sp>
      <p:pic>
        <p:nvPicPr>
          <p:cNvPr id="2050" name="Picture 2" descr="El ciclo de vida del estado de tus archivos.">
            <a:extLst>
              <a:ext uri="{FF2B5EF4-FFF2-40B4-BE49-F238E27FC236}">
                <a16:creationId xmlns:a16="http://schemas.microsoft.com/office/drawing/2014/main" id="{5B9AB28A-925D-47D0-8F05-8C5E20E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64" y="1752600"/>
            <a:ext cx="7620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90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7" name="Marcador de posición de contenido 6" descr="Gráfico de barras apiladas que representa&#10;3 series y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4082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B31607-E221-42B6-BDAB-437DE3E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6E837-B39D-4540-84EB-162460FF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graphicFrame>
        <p:nvGraphicFramePr>
          <p:cNvPr id="11" name="Marcador de posición de conteni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6633267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9B2DFC-D020-4E44-857D-6BC7FC1018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561E1-9AB8-4CEA-BA7E-6E77A44B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5968870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arcador de posición de conteni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9E451B-1A91-445D-BF6B-781565BF6D4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595933" y="6356351"/>
            <a:ext cx="3974065" cy="365125"/>
          </a:xfrm>
        </p:spPr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90DC53-CB48-4CAC-B507-F6D5107F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1300</TotalTime>
  <Words>454</Words>
  <Application>Microsoft Office PowerPoint</Application>
  <PresentationFormat>Personalizado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Euphemia</vt:lpstr>
      <vt:lpstr>Wingdings</vt:lpstr>
      <vt:lpstr>Matemáticas 16 X 9</vt:lpstr>
      <vt:lpstr>Técnicas de Estudio</vt:lpstr>
      <vt:lpstr>Presentación de PowerPoint</vt:lpstr>
      <vt:lpstr>Presentación de PowerPoint</vt:lpstr>
      <vt:lpstr>Presentación de PowerPoint</vt:lpstr>
      <vt:lpstr>Presentación de PowerPoint</vt:lpstr>
      <vt:lpstr>Agregar un título de diapositiva (4)</vt:lpstr>
      <vt:lpstr>Título y diseño de contenido con gráfico</vt:lpstr>
      <vt:lpstr>Diseño de dos objetos con tabla</vt:lpstr>
      <vt:lpstr>Diseño de dos objetos con SmartArt</vt:lpstr>
      <vt:lpstr>Agregar un título de diapositiva (1)</vt:lpstr>
      <vt:lpstr>Agregar un título de diapositiva (2)</vt:lpstr>
      <vt:lpstr>Agregar un título de diapositiva (3)</vt:lpstr>
      <vt:lpstr>Presentación de PowerPoint</vt:lpstr>
      <vt:lpstr>Agregar un título de diapositiva (4)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Manuel Gutierrez</dc:creator>
  <cp:lastModifiedBy>Manuel Gutierrez</cp:lastModifiedBy>
  <cp:revision>27</cp:revision>
  <dcterms:created xsi:type="dcterms:W3CDTF">2022-12-21T15:46:16Z</dcterms:created>
  <dcterms:modified xsi:type="dcterms:W3CDTF">2023-01-03T02:30:15Z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