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67" r:id="rId4"/>
    <p:sldId id="275" r:id="rId5"/>
    <p:sldId id="276" r:id="rId6"/>
    <p:sldId id="277" r:id="rId7"/>
    <p:sldId id="279" r:id="rId8"/>
    <p:sldId id="280" r:id="rId9"/>
    <p:sldId id="278" r:id="rId10"/>
    <p:sldId id="274" r:id="rId11"/>
    <p:sldId id="268" r:id="rId12"/>
    <p:sldId id="269" r:id="rId13"/>
    <p:sldId id="271" r:id="rId14"/>
    <p:sldId id="258" r:id="rId15"/>
    <p:sldId id="260" r:id="rId16"/>
    <p:sldId id="261" r:id="rId17"/>
    <p:sldId id="262" r:id="rId18"/>
    <p:sldId id="272" r:id="rId19"/>
    <p:sldId id="264" r:id="rId2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27/12/2022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89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85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0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6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27/12/2022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 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(Modified)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(Staged)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1149062" y="3430159"/>
            <a:ext cx="406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AMBIENTES Y ESTADOS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146277" y="869039"/>
            <a:ext cx="1998965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11595" y="852790"/>
            <a:ext cx="1" cy="18425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41750" y="1930868"/>
            <a:ext cx="401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y/o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la Nube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040886" y="3430159"/>
            <a:ext cx="384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COMANDOS BÁSICOS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6EA1C30-BA28-C9DC-2FCC-CCC8872466B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91842" y="854878"/>
            <a:ext cx="14345" cy="18404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77E45A-7908-58C5-2EF9-0FFCDF92DA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02899" y="1075137"/>
            <a:ext cx="10588" cy="15482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307621" y="3430159"/>
            <a:ext cx="438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CONFIGURACIÓN GLOBAL DE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188640"/>
            <a:ext cx="8928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USUARIO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user.name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"John Doe”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user.email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EDITOR DE TEXTO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emacs 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Emacs)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"code --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wait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Visual Studio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</a:t>
            </a:r>
            <a:r>
              <a:rPr lang="es-PE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core.editor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“’C:/[Ruta PC]/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notepad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++.exe'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multiInst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notabbar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nosession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noPlugin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Notepad++)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DEL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–list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A NIVEL DE PROPIEDADES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user.name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user.email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3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857176" y="3866829"/>
            <a:ext cx="552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EMPEZAR A TRABAJAR CON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3E84DA-F7A2-07F9-07FE-7FF35CA09D3B}"/>
              </a:ext>
            </a:extLst>
          </p:cNvPr>
          <p:cNvSpPr txBox="1"/>
          <p:nvPr/>
        </p:nvSpPr>
        <p:spPr>
          <a:xfrm>
            <a:off x="5437132" y="170503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8DB0EE-752D-8B8D-F71F-966495484BB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863792" y="539835"/>
            <a:ext cx="2471439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B7F1F-5B6C-D039-8B48-D1AB5DF59C4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35231" y="539835"/>
            <a:ext cx="2639501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847568" y="1484784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INICIAR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y utilizar el comando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init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ACBA0F-EB6D-DA42-A5B0-D4030115F8C6}"/>
              </a:ext>
            </a:extLst>
          </p:cNvPr>
          <p:cNvSpPr txBox="1"/>
          <p:nvPr/>
        </p:nvSpPr>
        <p:spPr>
          <a:xfrm>
            <a:off x="6958508" y="1484784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CLONAR REPOSITORIO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clonado y utilizar el comando siguiente:</a:t>
            </a: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F375AC0-B747-A700-6888-1B34DA2A16C6}"/>
              </a:ext>
            </a:extLst>
          </p:cNvPr>
          <p:cNvCxnSpPr/>
          <p:nvPr/>
        </p:nvCxnSpPr>
        <p:spPr>
          <a:xfrm>
            <a:off x="6454452" y="1484784"/>
            <a:ext cx="0" cy="537321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D33D0130-E4CF-DF3E-7C48-4FF60E7A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41" y="3429000"/>
            <a:ext cx="4831987" cy="26332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3258C9-9861-ABD2-307B-4C4800C2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64" y="3539698"/>
            <a:ext cx="5267167" cy="264082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7086E72-2F76-46CE-5C0A-0F3E41A2B644}"/>
              </a:ext>
            </a:extLst>
          </p:cNvPr>
          <p:cNvSpPr txBox="1"/>
          <p:nvPr/>
        </p:nvSpPr>
        <p:spPr>
          <a:xfrm>
            <a:off x="7193585" y="6265083"/>
            <a:ext cx="3797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 &lt;Nombre Carpeta&gt;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4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747233" y="3716114"/>
            <a:ext cx="5300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CONOCER EL ESTATUS DEL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572068" y="2071253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3010691" y="2071253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22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81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upo 1036">
            <a:extLst>
              <a:ext uri="{FF2B5EF4-FFF2-40B4-BE49-F238E27FC236}">
                <a16:creationId xmlns:a16="http://schemas.microsoft.com/office/drawing/2014/main" id="{705B8281-CD15-F910-5292-5E655CF38003}"/>
              </a:ext>
            </a:extLst>
          </p:cNvPr>
          <p:cNvGrpSpPr/>
          <p:nvPr/>
        </p:nvGrpSpPr>
        <p:grpSpPr>
          <a:xfrm>
            <a:off x="1456319" y="3429000"/>
            <a:ext cx="1554372" cy="1338535"/>
            <a:chOff x="10270876" y="128673"/>
            <a:chExt cx="1554372" cy="1338535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AC60D7A-4591-4343-083F-5A1159DA431D}"/>
                </a:ext>
              </a:extLst>
            </p:cNvPr>
            <p:cNvSpPr/>
            <p:nvPr/>
          </p:nvSpPr>
          <p:spPr>
            <a:xfrm>
              <a:off x="10270876" y="128673"/>
              <a:ext cx="1554370" cy="13385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43" name="Picture 4" descr="Files - Free interface icons">
              <a:extLst>
                <a:ext uri="{FF2B5EF4-FFF2-40B4-BE49-F238E27FC236}">
                  <a16:creationId xmlns:a16="http://schemas.microsoft.com/office/drawing/2014/main" id="{58974604-17A5-677B-AD03-4D450050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303614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Files - Free interface icons">
              <a:extLst>
                <a:ext uri="{FF2B5EF4-FFF2-40B4-BE49-F238E27FC236}">
                  <a16:creationId xmlns:a16="http://schemas.microsoft.com/office/drawing/2014/main" id="{62777240-5CD1-9236-2B76-D205682AE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664161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Files - Free interface icons">
              <a:extLst>
                <a:ext uri="{FF2B5EF4-FFF2-40B4-BE49-F238E27FC236}">
                  <a16:creationId xmlns:a16="http://schemas.microsoft.com/office/drawing/2014/main" id="{3D48A50C-3111-0E9E-0453-FEDFB8A66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015" y="1024708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C2826BB-A829-BA9C-FDCF-98272EDB11B1}"/>
                </a:ext>
              </a:extLst>
            </p:cNvPr>
            <p:cNvSpPr txBox="1"/>
            <p:nvPr/>
          </p:nvSpPr>
          <p:spPr>
            <a:xfrm>
              <a:off x="10630916" y="304631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Modified</a:t>
              </a:r>
              <a:endParaRPr lang="es-PE" sz="1600" b="1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47E1266-4558-93E3-D16E-6BDC990687C4}"/>
                </a:ext>
              </a:extLst>
            </p:cNvPr>
            <p:cNvSpPr txBox="1"/>
            <p:nvPr/>
          </p:nvSpPr>
          <p:spPr>
            <a:xfrm>
              <a:off x="10630916" y="67129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Staged</a:t>
              </a:r>
              <a:endParaRPr lang="es-PE" sz="1600" b="1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AF6A033-5E23-C753-4E85-C7E19BDC9211}"/>
                </a:ext>
              </a:extLst>
            </p:cNvPr>
            <p:cNvSpPr txBox="1"/>
            <p:nvPr/>
          </p:nvSpPr>
          <p:spPr>
            <a:xfrm>
              <a:off x="10651045" y="102292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Committed</a:t>
              </a:r>
              <a:endParaRPr lang="es-PE" sz="1600" b="1" dirty="0"/>
            </a:p>
          </p:txBody>
        </p:sp>
      </p:grp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3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6834612" y="112674"/>
            <a:ext cx="4228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VERIFICAR </a:t>
            </a:r>
            <a:r>
              <a:rPr lang="es-PE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ESTADO </a:t>
            </a:r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opcionales&gt;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32BDF-7936-1FA0-3A21-D89479BDE7B1}"/>
              </a:ext>
            </a:extLst>
          </p:cNvPr>
          <p:cNvSpPr txBox="1"/>
          <p:nvPr/>
        </p:nvSpPr>
        <p:spPr>
          <a:xfrm>
            <a:off x="2628537" y="112674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69F334-99FA-BDEE-B356-D7A2664F26FE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3526635" y="482006"/>
            <a:ext cx="1" cy="5712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F24EA5-8DBF-3B74-812F-E77F6BD0D0B6}"/>
              </a:ext>
            </a:extLst>
          </p:cNvPr>
          <p:cNvCxnSpPr>
            <a:cxnSpLocks/>
          </p:cNvCxnSpPr>
          <p:nvPr/>
        </p:nvCxnSpPr>
        <p:spPr>
          <a:xfrm>
            <a:off x="2199475" y="767609"/>
            <a:ext cx="2736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1491E5-51F1-6272-D799-635FCE4C41D9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2199476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BCB0C3-5B04-894F-A8E3-82545DE4310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32157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A095EC-90DF-E18C-8393-0183A4E5B699}"/>
              </a:ext>
            </a:extLst>
          </p:cNvPr>
          <p:cNvSpPr txBox="1"/>
          <p:nvPr/>
        </p:nvSpPr>
        <p:spPr>
          <a:xfrm>
            <a:off x="4243492" y="2074732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86C9E2-5FA1-C01E-405E-08E51EFC13A2}"/>
              </a:ext>
            </a:extLst>
          </p:cNvPr>
          <p:cNvCxnSpPr>
            <a:stCxn id="1028" idx="2"/>
            <a:endCxn id="6" idx="0"/>
          </p:cNvCxnSpPr>
          <p:nvPr/>
        </p:nvCxnSpPr>
        <p:spPr>
          <a:xfrm>
            <a:off x="2199476" y="1483519"/>
            <a:ext cx="2252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F600AEF-B95A-4D87-3266-5FA2329745B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3526634" y="1483519"/>
            <a:ext cx="1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F54F865-7662-C99A-0002-B108613B391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4932157" y="1483519"/>
            <a:ext cx="3544" cy="5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5BFBC76-9815-F603-B72A-A735C62463F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2201728" y="1268366"/>
            <a:ext cx="2945582" cy="1449218"/>
          </a:xfrm>
          <a:prstGeom prst="bentConnector4">
            <a:avLst>
              <a:gd name="adj1" fmla="val -30397"/>
              <a:gd name="adj2" fmla="val 129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247473" y="207340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391848" y="3422007"/>
            <a:ext cx="1060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5680777" y="1079391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8887973" y="1079390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10437" y="1725722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03916" y="1725721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6310436" y="2231519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9" y="1800094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33" y="207340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7182188" y="1816020"/>
            <a:ext cx="1174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</a:t>
            </a:r>
          </a:p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24834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60889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612" y="296943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607513" y="224936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607513" y="261602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627642" y="29676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00" y="2304773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1391848" y="291573"/>
            <a:ext cx="3655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1248</TotalTime>
  <Words>921</Words>
  <Application>Microsoft Office PowerPoint</Application>
  <PresentationFormat>Personalizado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Euphemia</vt:lpstr>
      <vt:lpstr>Matemáticas 16 X 9</vt:lpstr>
      <vt:lpstr>G I 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26</cp:revision>
  <dcterms:created xsi:type="dcterms:W3CDTF">2022-12-21T15:46:16Z</dcterms:created>
  <dcterms:modified xsi:type="dcterms:W3CDTF">2022-12-28T05:03:28Z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