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67" r:id="rId4"/>
    <p:sldId id="275" r:id="rId5"/>
    <p:sldId id="276" r:id="rId6"/>
    <p:sldId id="274" r:id="rId7"/>
    <p:sldId id="268" r:id="rId8"/>
    <p:sldId id="269" r:id="rId9"/>
    <p:sldId id="271" r:id="rId10"/>
    <p:sldId id="258" r:id="rId11"/>
    <p:sldId id="260" r:id="rId12"/>
    <p:sldId id="261" r:id="rId13"/>
    <p:sldId id="262" r:id="rId14"/>
    <p:sldId id="272" r:id="rId15"/>
    <p:sldId id="264" r:id="rId16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howGuides="1">
      <p:cViewPr varScale="1">
        <p:scale>
          <a:sx n="101" d="100"/>
          <a:sy n="101" d="100"/>
        </p:scale>
        <p:origin x="126" y="28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es-ES" noProof="0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es-ES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es-ES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es-ES" noProof="0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23C50191-A44D-4110-97C1-1DC6F9FD79CA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E183CF6D-105A-4EAB-A780-A97B120C1182}" type="parTrans" cxnId="{A71F00B0-D098-4236-AD79-95FC48F754F5}">
      <dgm:prSet/>
      <dgm:spPr/>
      <dgm:t>
        <a:bodyPr rtlCol="0"/>
        <a:lstStyle/>
        <a:p>
          <a:pPr rtl="0"/>
          <a:endParaRPr lang="es-ES" noProof="0" dirty="0"/>
        </a:p>
      </dgm:t>
    </dgm:pt>
    <dgm:pt modelId="{8625F877-DCE4-4E39-929E-7FA0A761B660}" type="sibTrans" cxnId="{A71F00B0-D098-4236-AD79-95FC48F754F5}">
      <dgm:prSet/>
      <dgm:spPr/>
      <dgm:t>
        <a:bodyPr rtlCol="0"/>
        <a:lstStyle/>
        <a:p>
          <a:pPr rtl="0"/>
          <a:endParaRPr lang="es-ES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es-ES" noProof="0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es-ES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es-ES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es-ES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es-ES" noProof="0" dirty="0"/>
        </a:p>
      </dgm:t>
    </dgm:pt>
    <dgm:pt modelId="{501543CC-DA58-457B-906B-32038F856438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5E67377B-1C69-4BC4-AA80-867A0F76CC63}" type="parTrans" cxnId="{828862EB-D32C-4FA8-A0B8-53A1BB9A1CA8}">
      <dgm:prSet/>
      <dgm:spPr/>
      <dgm:t>
        <a:bodyPr rtlCol="0"/>
        <a:lstStyle/>
        <a:p>
          <a:pPr rtl="0"/>
          <a:endParaRPr lang="es-ES" noProof="0" dirty="0"/>
        </a:p>
      </dgm:t>
    </dgm:pt>
    <dgm:pt modelId="{C9786BDC-DE69-4580-9357-6DFCD292EB5B}" type="sibTrans" cxnId="{828862EB-D32C-4FA8-A0B8-53A1BB9A1CA8}">
      <dgm:prSet/>
      <dgm:spPr/>
      <dgm:t>
        <a:bodyPr rtlCol="0"/>
        <a:lstStyle/>
        <a:p>
          <a:pPr rtl="0"/>
          <a:endParaRPr lang="es-ES" noProof="0" dirty="0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25/12/2022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25/12/2022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468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135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258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9428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98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89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49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98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7219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8898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2920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292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4880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6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227DDB9-0E5E-4C56-81E2-42C38C100EB8}" type="datetime1">
              <a:rPr lang="es-ES" noProof="0" smtClean="0"/>
              <a:t>25/12/2022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4D34C8-6636-436D-90B3-E45C17BC29D1}" type="datetime1">
              <a:rPr lang="es-ES" noProof="0" smtClean="0"/>
              <a:t>25/12/2022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1A7055-A05B-47D6-9397-3E4A1BE71239}" type="datetime1">
              <a:rPr lang="es-ES" noProof="0" smtClean="0"/>
              <a:t>25/12/2022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7066DD-333B-4949-A479-115F2B9E08E7}" type="datetime1">
              <a:rPr lang="es-ES" noProof="0" smtClean="0"/>
              <a:t>25/12/2022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/>
          <p:cNvSpPr/>
          <p:nvPr/>
        </p:nvSpPr>
        <p:spPr bwMode="ltGray">
          <a:xfrm>
            <a:off x="0" y="5661248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sz="1050" b="1" noProof="0" dirty="0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913CB4-D4A9-4FBE-913D-B9E890ABEF3F}" type="datetime1">
              <a:rPr lang="es-ES" noProof="0" smtClean="0"/>
              <a:t>25/12/2022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3DE88F-8DA3-44F9-868D-559DD495EADB}" type="datetime1">
              <a:rPr lang="es-ES" noProof="0" smtClean="0"/>
              <a:t>25/12/2022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6" name="Rectá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A9AAEF-0AD3-419E-B51F-A77C6A89DFB2}" type="datetime1">
              <a:rPr lang="es-ES" noProof="0" smtClean="0"/>
              <a:t>25/12/2022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318DA-4832-4504-A64F-05EF187BF5DA}" type="datetime1">
              <a:rPr lang="es-ES" noProof="0" smtClean="0"/>
              <a:t>25/12/2022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361280F-B7E7-4174-BE87-9E37B5A43C49}" type="datetime1">
              <a:rPr lang="es-ES" noProof="0" smtClean="0"/>
              <a:t>25/12/2022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3FB7BB0F-7041-4735-B07A-25DB00AC6E71}" type="datetime1">
              <a:rPr lang="es-ES" noProof="0" smtClean="0"/>
              <a:t>25/12/2022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I 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Versiones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(1)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A48A5E-C144-458C-902D-D0C3F769511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78799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83489B-C3C3-4CA7-ACA5-8594BFAFF4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6571" y="6378799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(2)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5" name="Marcador de posición de contenid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tex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76CB50-1503-4000-8D3D-47FE31E6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DA4AFA-E518-472B-A834-5D4295B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(3)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5CF5B0-E3D8-4A73-B6A0-F474B115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383853-2D00-4E16-8AE5-C1B6B8DC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F42C0CF-13C4-4154-B2AB-C267BFC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1491466-AF14-4928-BFC8-9433024D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A2556-12B2-42D6-BCC3-F811588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5EE72-4EF2-4A51-80A2-B719840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(5)</a:t>
            </a:r>
          </a:p>
        </p:txBody>
      </p:sp>
      <p:sp>
        <p:nvSpPr>
          <p:cNvPr id="9" name="Marcador de posición de imagen 8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/>
      </p:sp>
      <p:sp>
        <p:nvSpPr>
          <p:cNvPr id="10" name="Marcador de posición detex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927747-EABD-47FB-9034-F3F72DA4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F519BB-CDF0-4088-9F0E-44F34CF4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>
          <a:xfrm>
            <a:off x="2349996" y="692696"/>
            <a:ext cx="7264623" cy="1150203"/>
          </a:xfrm>
        </p:spPr>
        <p:txBody>
          <a:bodyPr rtlCol="0"/>
          <a:lstStyle/>
          <a:p>
            <a:pPr algn="ctr" rtl="0"/>
            <a:r>
              <a:rPr lang="es-ES" dirty="0"/>
              <a:t>Esquema de Contenido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7801FC-8AC7-4085-B3C5-B31F32F9DB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6571" y="6378799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183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3</a:t>
            </a:fld>
            <a:endParaRPr lang="es-ES" noProof="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2997E0-2C77-4E05-9F75-87F72499A351}"/>
              </a:ext>
            </a:extLst>
          </p:cNvPr>
          <p:cNvSpPr txBox="1"/>
          <p:nvPr/>
        </p:nvSpPr>
        <p:spPr>
          <a:xfrm>
            <a:off x="5391274" y="35332"/>
            <a:ext cx="203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LOCAL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F22195C-ECB5-45AC-9EC2-7E524C424D2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214810" y="219998"/>
            <a:ext cx="41764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355338F-22AA-4923-9AAD-1094982EF4F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427922" y="219998"/>
            <a:ext cx="43720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E93214B-44EA-4A6A-B083-B9F7FC2A00FD}"/>
              </a:ext>
            </a:extLst>
          </p:cNvPr>
          <p:cNvSpPr txBox="1"/>
          <p:nvPr/>
        </p:nvSpPr>
        <p:spPr>
          <a:xfrm>
            <a:off x="4428643" y="2205224"/>
            <a:ext cx="1144801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20C0448-D53E-4E01-90D1-48B05281B96A}"/>
              </a:ext>
            </a:extLst>
          </p:cNvPr>
          <p:cNvSpPr txBox="1"/>
          <p:nvPr/>
        </p:nvSpPr>
        <p:spPr>
          <a:xfrm>
            <a:off x="2259858" y="2205224"/>
            <a:ext cx="980653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USUARIO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(USER)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9F1F58E-92D5-4AB2-B7CA-E970FF319CC7}"/>
              </a:ext>
            </a:extLst>
          </p:cNvPr>
          <p:cNvSpPr txBox="1"/>
          <p:nvPr/>
        </p:nvSpPr>
        <p:spPr>
          <a:xfrm>
            <a:off x="6843603" y="2205224"/>
            <a:ext cx="939873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F84DAE6-D0E0-4DF1-B529-7D750EA4F6C6}"/>
              </a:ext>
            </a:extLst>
          </p:cNvPr>
          <p:cNvSpPr txBox="1"/>
          <p:nvPr/>
        </p:nvSpPr>
        <p:spPr>
          <a:xfrm>
            <a:off x="8953093" y="2205224"/>
            <a:ext cx="1254191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algn="ctr"/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24E6399B-882A-4CD2-80C5-845387F2A563}"/>
              </a:ext>
            </a:extLst>
          </p:cNvPr>
          <p:cNvCxnSpPr/>
          <p:nvPr/>
        </p:nvCxnSpPr>
        <p:spPr>
          <a:xfrm>
            <a:off x="3862164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F56AB82-C98D-4EBC-957B-38498090DACB}"/>
              </a:ext>
            </a:extLst>
          </p:cNvPr>
          <p:cNvCxnSpPr/>
          <p:nvPr/>
        </p:nvCxnSpPr>
        <p:spPr>
          <a:xfrm>
            <a:off x="6238428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8B0A12E-6461-41F6-AA0D-E44E39494B04}"/>
              </a:ext>
            </a:extLst>
          </p:cNvPr>
          <p:cNvCxnSpPr/>
          <p:nvPr/>
        </p:nvCxnSpPr>
        <p:spPr>
          <a:xfrm>
            <a:off x="8398668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97CFA67-BA9B-4845-A44A-590F0A171D68}"/>
              </a:ext>
            </a:extLst>
          </p:cNvPr>
          <p:cNvCxnSpPr/>
          <p:nvPr/>
        </p:nvCxnSpPr>
        <p:spPr>
          <a:xfrm>
            <a:off x="10774932" y="2205224"/>
            <a:ext cx="0" cy="32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File:Robustness Diagram Actor.svg - Wikipedia">
            <a:extLst>
              <a:ext uri="{FF2B5EF4-FFF2-40B4-BE49-F238E27FC236}">
                <a16:creationId xmlns:a16="http://schemas.microsoft.com/office/drawing/2014/main" id="{D4E9EA36-DB5E-44C4-ADF5-919CF6C54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0" t="6182" r="28390" b="7271"/>
          <a:stretch/>
        </p:blipFill>
        <p:spPr bwMode="auto">
          <a:xfrm>
            <a:off x="2259858" y="3462991"/>
            <a:ext cx="980633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File Icon Vector Isolated on White Background, File Sign Stock Vector -  Illustration of decline, management: 125391856">
            <a:extLst>
              <a:ext uri="{FF2B5EF4-FFF2-40B4-BE49-F238E27FC236}">
                <a16:creationId xmlns:a16="http://schemas.microsoft.com/office/drawing/2014/main" id="{D4E3E3B6-4729-4DAB-BC19-4580E2406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11280" r="19547" b="11279"/>
          <a:stretch/>
        </p:blipFill>
        <p:spPr bwMode="auto">
          <a:xfrm>
            <a:off x="4477357" y="3462991"/>
            <a:ext cx="1200187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File Icon Vector Isolated on White Background, File Sign Stock Vector -  Illustration of decline, management: 125391856">
            <a:extLst>
              <a:ext uri="{FF2B5EF4-FFF2-40B4-BE49-F238E27FC236}">
                <a16:creationId xmlns:a16="http://schemas.microsoft.com/office/drawing/2014/main" id="{1C48B4FD-9407-4A52-9266-C3391507A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11280" r="19547" b="11279"/>
          <a:stretch/>
        </p:blipFill>
        <p:spPr bwMode="auto">
          <a:xfrm>
            <a:off x="6718455" y="3462991"/>
            <a:ext cx="1200187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File Icon Vector Isolated on White Background, File Sign Stock Vector -  Illustration of decline, management: 125391856">
            <a:extLst>
              <a:ext uri="{FF2B5EF4-FFF2-40B4-BE49-F238E27FC236}">
                <a16:creationId xmlns:a16="http://schemas.microsoft.com/office/drawing/2014/main" id="{AD95C780-2EDB-4BB1-8711-C598FB2D8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11280" r="19547" b="11279"/>
          <a:stretch/>
        </p:blipFill>
        <p:spPr bwMode="auto">
          <a:xfrm>
            <a:off x="9013861" y="3462991"/>
            <a:ext cx="1200187" cy="13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C8ADE01-51B6-493A-A9CC-3740E61308B4}"/>
              </a:ext>
            </a:extLst>
          </p:cNvPr>
          <p:cNvCxnSpPr>
            <a:stCxn id="1026" idx="3"/>
            <a:endCxn id="47" idx="1"/>
          </p:cNvCxnSpPr>
          <p:nvPr/>
        </p:nvCxnSpPr>
        <p:spPr>
          <a:xfrm>
            <a:off x="3240491" y="4149440"/>
            <a:ext cx="1236866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C311777-2617-4E94-972F-2358DAA605AF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>
            <a:off x="5677544" y="4149440"/>
            <a:ext cx="104091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ED9BF824-C4FB-45AD-AC99-6673DC1C20A5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7918642" y="4149440"/>
            <a:ext cx="109521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D70AB8BE-08D8-45F9-A58B-1F196E9918C4}"/>
              </a:ext>
            </a:extLst>
          </p:cNvPr>
          <p:cNvSpPr txBox="1"/>
          <p:nvPr/>
        </p:nvSpPr>
        <p:spPr>
          <a:xfrm>
            <a:off x="3597931" y="378904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A8BED9D-4000-4212-8455-D8CE202F9852}"/>
              </a:ext>
            </a:extLst>
          </p:cNvPr>
          <p:cNvSpPr txBox="1"/>
          <p:nvPr/>
        </p:nvSpPr>
        <p:spPr>
          <a:xfrm>
            <a:off x="5911732" y="380214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es-es"/>
            </a:defPPr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PE" dirty="0"/>
              <a:t>2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AD8FBA2-D082-4E39-9D23-FEAA71EFB4E9}"/>
              </a:ext>
            </a:extLst>
          </p:cNvPr>
          <p:cNvSpPr txBox="1"/>
          <p:nvPr/>
        </p:nvSpPr>
        <p:spPr>
          <a:xfrm>
            <a:off x="8105467" y="38131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es-es"/>
            </a:defPPr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PE" dirty="0"/>
              <a:t>3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7E5E434-0BD8-4B12-94CA-A5DA4DD7F981}"/>
              </a:ext>
            </a:extLst>
          </p:cNvPr>
          <p:cNvSpPr txBox="1"/>
          <p:nvPr/>
        </p:nvSpPr>
        <p:spPr>
          <a:xfrm>
            <a:off x="1355204" y="5839754"/>
            <a:ext cx="4352153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Crear, modificar o eliminar archivos</a:t>
            </a:r>
          </a:p>
          <a:p>
            <a:pPr marL="342900" indent="-342900">
              <a:buFont typeface="+mj-lt"/>
              <a:buAutoNum type="arabicParenR"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Preparar archivos para confirmación</a:t>
            </a:r>
          </a:p>
          <a:p>
            <a:pPr marL="342900" indent="-342900">
              <a:buFont typeface="+mj-lt"/>
              <a:buAutoNum type="arabicParenR"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Confirmar archivos</a:t>
            </a:r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5EE7A636-5BEA-46C1-95DE-D608AF5EC326}"/>
              </a:ext>
            </a:extLst>
          </p:cNvPr>
          <p:cNvSpPr txBox="1"/>
          <p:nvPr/>
        </p:nvSpPr>
        <p:spPr>
          <a:xfrm>
            <a:off x="4298701" y="5005636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MODIFICADO</a:t>
            </a:r>
          </a:p>
          <a:p>
            <a:pPr algn="ctr"/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PE" sz="16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Modified</a:t>
            </a:r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D12DF37-D69E-4A78-B8CF-B9B02E3F2E80}"/>
              </a:ext>
            </a:extLst>
          </p:cNvPr>
          <p:cNvSpPr txBox="1"/>
          <p:nvPr/>
        </p:nvSpPr>
        <p:spPr>
          <a:xfrm>
            <a:off x="6542647" y="5005636"/>
            <a:ext cx="168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PREPARACIÓN</a:t>
            </a:r>
          </a:p>
          <a:p>
            <a:pPr algn="ctr"/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PE" sz="16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Staged</a:t>
            </a:r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ABE6A28-0FF5-4B65-8574-320049786869}"/>
              </a:ext>
            </a:extLst>
          </p:cNvPr>
          <p:cNvSpPr txBox="1"/>
          <p:nvPr/>
        </p:nvSpPr>
        <p:spPr>
          <a:xfrm>
            <a:off x="8842596" y="4991749"/>
            <a:ext cx="140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CONFIRMADO</a:t>
            </a:r>
          </a:p>
          <a:p>
            <a:pPr algn="ctr"/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PE" sz="16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Commited</a:t>
            </a:r>
            <a:r>
              <a:rPr lang="es-PE" sz="1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4BA07E8C-9199-4F81-8C57-C908F374D1D0}"/>
              </a:ext>
            </a:extLst>
          </p:cNvPr>
          <p:cNvSpPr/>
          <p:nvPr/>
        </p:nvSpPr>
        <p:spPr>
          <a:xfrm>
            <a:off x="4019563" y="548680"/>
            <a:ext cx="2160260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Directorio de trabajo</a:t>
            </a:r>
            <a:r>
              <a:rPr lang="es-ES" sz="1050" dirty="0"/>
              <a:t>, donde se encuentran almacenados los archivos generados por tu lenguaje de programación, en el que estas trabajando.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0AB75C2D-B755-41B6-AAFA-603BE706A03E}"/>
              </a:ext>
            </a:extLst>
          </p:cNvPr>
          <p:cNvSpPr/>
          <p:nvPr/>
        </p:nvSpPr>
        <p:spPr>
          <a:xfrm>
            <a:off x="6407274" y="548680"/>
            <a:ext cx="1955502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Área de Preparación</a:t>
            </a:r>
            <a:r>
              <a:rPr lang="es-ES" sz="1050" dirty="0"/>
              <a:t>, es el lugar de término medio entre lo que ha actualizado con sus archivos del directorio de trabajo y lo que ha confirmado (ha realizado COMMIT) por última vez.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10F4B60B-34F9-4122-A680-684FF6CC9525}"/>
              </a:ext>
            </a:extLst>
          </p:cNvPr>
          <p:cNvSpPr/>
          <p:nvPr/>
        </p:nvSpPr>
        <p:spPr>
          <a:xfrm>
            <a:off x="8636203" y="548680"/>
            <a:ext cx="1955501" cy="1223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Repositorio Local</a:t>
            </a:r>
            <a:r>
              <a:rPr lang="es-ES" sz="1050" dirty="0"/>
              <a:t>, lugar donde se almacenan las diferencias versiones de tus archivos generados y modificados localmente (PC o RED LAN), que ya han sido confirmados.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315922E9-4793-42B3-AB05-AAEC199BF4E6}"/>
              </a:ext>
            </a:extLst>
          </p:cNvPr>
          <p:cNvSpPr/>
          <p:nvPr/>
        </p:nvSpPr>
        <p:spPr>
          <a:xfrm>
            <a:off x="6285601" y="5565491"/>
            <a:ext cx="2027182" cy="1223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Área de Preparación</a:t>
            </a:r>
            <a:r>
              <a:rPr lang="es-ES" sz="1050" dirty="0"/>
              <a:t>, Brinda espacio para preparar los cambios que se reflejarán en la próxima confirmación, con las modificaciones que se requieran antes de realizar la confirmación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892F08-362B-C4EA-C506-45021F760D2B}"/>
              </a:ext>
            </a:extLst>
          </p:cNvPr>
          <p:cNvSpPr txBox="1"/>
          <p:nvPr/>
        </p:nvSpPr>
        <p:spPr>
          <a:xfrm rot="16200000">
            <a:off x="-1149062" y="3430159"/>
            <a:ext cx="406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AMBIENTES Y ESTADOS EN GIT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C366F2-10C0-E639-996E-03FB6C9F4A55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4</a:t>
            </a:fld>
            <a:endParaRPr lang="es-ES" noProof="0" dirty="0"/>
          </a:p>
        </p:txBody>
      </p:sp>
      <p:pic>
        <p:nvPicPr>
          <p:cNvPr id="1028" name="Picture 4" descr="Conoce Git de una vez por todas | Nicolás Leal Blog">
            <a:extLst>
              <a:ext uri="{FF2B5EF4-FFF2-40B4-BE49-F238E27FC236}">
                <a16:creationId xmlns:a16="http://schemas.microsoft.com/office/drawing/2014/main" id="{E2983DA0-6174-4F85-9AD8-4B08D4A5E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" t="11314" r="3611" b="10266"/>
          <a:stretch/>
        </p:blipFill>
        <p:spPr bwMode="auto">
          <a:xfrm>
            <a:off x="1861769" y="2623343"/>
            <a:ext cx="8193083" cy="411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89626DC6-C19B-4BE2-AFE8-C64FA79595EB}"/>
              </a:ext>
            </a:extLst>
          </p:cNvPr>
          <p:cNvSpPr/>
          <p:nvPr/>
        </p:nvSpPr>
        <p:spPr>
          <a:xfrm>
            <a:off x="8146277" y="869039"/>
            <a:ext cx="1998965" cy="10618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ES" sz="1050" b="1" dirty="0"/>
              <a:t>Repositorio Remoto</a:t>
            </a:r>
            <a:r>
              <a:rPr lang="es-ES" sz="1050" dirty="0"/>
              <a:t>, lugar en la NUBE, donde se almacenan las diferencias versiones de tus archivos confirmados del REPOSITORIO LOCAL.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70D99C3-4DE1-4307-8CAB-0AE01E15533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11595" y="852790"/>
            <a:ext cx="1" cy="184256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CA9683B-6697-4CB5-B9A3-EBADAB54EC6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9141750" y="1930868"/>
            <a:ext cx="4010" cy="75394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7677A50-FBCC-4240-82B1-1F3CB4E6BFA2}"/>
              </a:ext>
            </a:extLst>
          </p:cNvPr>
          <p:cNvCxnSpPr>
            <a:cxnSpLocks/>
          </p:cNvCxnSpPr>
          <p:nvPr/>
        </p:nvCxnSpPr>
        <p:spPr>
          <a:xfrm>
            <a:off x="8110636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DD6B780-77C0-4BCC-AE9E-C94D45A6D19A}"/>
              </a:ext>
            </a:extLst>
          </p:cNvPr>
          <p:cNvSpPr txBox="1"/>
          <p:nvPr/>
        </p:nvSpPr>
        <p:spPr>
          <a:xfrm>
            <a:off x="1561223" y="336473"/>
            <a:ext cx="2304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estado modificado y/o confirmado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BC5BA16-3DC5-46AE-B787-0D2ACF40C549}"/>
              </a:ext>
            </a:extLst>
          </p:cNvPr>
          <p:cNvSpPr txBox="1"/>
          <p:nvPr/>
        </p:nvSpPr>
        <p:spPr>
          <a:xfrm>
            <a:off x="3753923" y="331658"/>
            <a:ext cx="230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estado </a:t>
            </a:r>
          </a:p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Preparación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1B069E1-8F52-4705-8195-DD55174CFF23}"/>
              </a:ext>
            </a:extLst>
          </p:cNvPr>
          <p:cNvSpPr txBox="1"/>
          <p:nvPr/>
        </p:nvSpPr>
        <p:spPr>
          <a:xfrm>
            <a:off x="5859331" y="329570"/>
            <a:ext cx="2304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estado </a:t>
            </a:r>
          </a:p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Confirmado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EB5726-73FE-4508-8261-6C4A8A3E6B26}"/>
              </a:ext>
            </a:extLst>
          </p:cNvPr>
          <p:cNvSpPr txBox="1"/>
          <p:nvPr/>
        </p:nvSpPr>
        <p:spPr>
          <a:xfrm>
            <a:off x="7964739" y="336473"/>
            <a:ext cx="230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en la Nube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2997E0-2C77-4E05-9F75-87F72499A351}"/>
              </a:ext>
            </a:extLst>
          </p:cNvPr>
          <p:cNvSpPr txBox="1"/>
          <p:nvPr/>
        </p:nvSpPr>
        <p:spPr>
          <a:xfrm>
            <a:off x="3873519" y="14634"/>
            <a:ext cx="203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LOCAL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891046A-E541-4ABE-BAE6-94A1CE4874D9}"/>
              </a:ext>
            </a:extLst>
          </p:cNvPr>
          <p:cNvSpPr txBox="1"/>
          <p:nvPr/>
        </p:nvSpPr>
        <p:spPr>
          <a:xfrm>
            <a:off x="8740365" y="0"/>
            <a:ext cx="22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 REMOTO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FD3A27C-FB90-4DBF-9103-57381F1116F8}"/>
              </a:ext>
            </a:extLst>
          </p:cNvPr>
          <p:cNvCxnSpPr>
            <a:stCxn id="23" idx="1"/>
          </p:cNvCxnSpPr>
          <p:nvPr/>
        </p:nvCxnSpPr>
        <p:spPr>
          <a:xfrm flipH="1">
            <a:off x="8163858" y="184666"/>
            <a:ext cx="5765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F22195C-ECB5-45AC-9EC2-7E524C424D2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341884" y="199300"/>
            <a:ext cx="253163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4BFFCC4-9202-43DB-9B56-88853CCD9C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1006242" y="184666"/>
            <a:ext cx="84881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355338F-22AA-4923-9AAD-1094982EF4F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910167" y="184666"/>
            <a:ext cx="2079179" cy="146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040886" y="3430159"/>
            <a:ext cx="3848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COMANDOS BÁSICOS EN GIT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6EA1C30-BA28-C9DC-2FCC-CCC8872466B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91842" y="854878"/>
            <a:ext cx="14345" cy="184047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477E45A-7908-58C5-2EF9-0FFCDF92DAB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702899" y="1075137"/>
            <a:ext cx="10588" cy="154820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30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5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121033" y="3400442"/>
            <a:ext cx="2899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307621" y="3430159"/>
            <a:ext cx="438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CONFIGURACIÓN GLOBAL DE GIT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1119CC-F850-DEE7-7895-654B6A8380AA}"/>
              </a:ext>
            </a:extLst>
          </p:cNvPr>
          <p:cNvSpPr txBox="1"/>
          <p:nvPr/>
        </p:nvSpPr>
        <p:spPr>
          <a:xfrm>
            <a:off x="1485900" y="836712"/>
            <a:ext cx="89289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USUARIO DE GIT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config --global user.name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"John Doe”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CORREO DE GIT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config --global user.email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johndoe@example.com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EDITOR DE TEXTO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config --global core.editor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emacs  </a:t>
            </a:r>
            <a:r>
              <a:rPr lang="es-PE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(Editor Emacs)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config --global core.editor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"code --wait“ </a:t>
            </a:r>
            <a:r>
              <a:rPr lang="es-PE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(Editor Visual Studio Code)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config --global core.editor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"'C:/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Program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Files (x86)/Notepad++/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notepad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++.exe' -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multiInst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-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notabbar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-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nosession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-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noPlugin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“ </a:t>
            </a:r>
            <a:r>
              <a:rPr lang="es-PE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(Editor Notepad++)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es-PE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VERIFICANDO LA CONFIGURACIÓN DEL GIT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config –list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VERIFICANDO LA CONFIGURACIÓN A NIVEL DE PROPIEDADES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config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config user.name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config user.email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332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A2556-12B2-42D6-BCC3-F811588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5EE72-4EF2-4A51-80A2-B719840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6</a:t>
            </a:fld>
            <a:endParaRPr lang="es-ES" noProof="0" dirty="0"/>
          </a:p>
        </p:txBody>
      </p:sp>
      <p:pic>
        <p:nvPicPr>
          <p:cNvPr id="2050" name="Picture 2" descr="El ciclo de vida del estado de tus archivos.">
            <a:extLst>
              <a:ext uri="{FF2B5EF4-FFF2-40B4-BE49-F238E27FC236}">
                <a16:creationId xmlns:a16="http://schemas.microsoft.com/office/drawing/2014/main" id="{5B9AB28A-925D-47D0-8F05-8C5E20E3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64" y="1752600"/>
            <a:ext cx="762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0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gráfico</a:t>
            </a:r>
          </a:p>
        </p:txBody>
      </p:sp>
      <p:graphicFrame>
        <p:nvGraphicFramePr>
          <p:cNvPr id="7" name="Marcador de posición de contenido 6" descr="Gráfico de barras apiladas que representa&#10;3 series y 4 categorí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940828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B31607-E221-42B6-BDAB-437DE3EE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86E837-B39D-4540-84EB-162460FF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graphicFrame>
        <p:nvGraphicFramePr>
          <p:cNvPr id="11" name="Marcador de posición de contenido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6633267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Marcador de posición de conteni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9B2DFC-D020-4E44-857D-6BC7FC10187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C561E1-9AB8-4CEA-BA7E-6E77A44B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SmartArt</a:t>
            </a:r>
          </a:p>
        </p:txBody>
      </p:sp>
      <p:graphicFrame>
        <p:nvGraphicFramePr>
          <p:cNvPr id="6" name="Marcador de posición de contenido 5" descr="Diagrama de lista vertical con botón de contenido adicional en el que se muestran tres grupos organizados uno debajo del otro con viñetas que indican las tareas de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9688702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posición de conteni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9E451B-1A91-445D-BF6B-781565BF6D4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90DC53-CB48-4CAC-B507-F6D5107F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s 16 X 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6_TF02787947.potx" id="{47904E6C-F941-4E76-BCE5-98990F587331}" vid="{E19800A4-2B41-4D60-89B5-7A2C3CED113C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matemáticas para el ámbito educativo con Pi (panorámica)</Template>
  <TotalTime>935</TotalTime>
  <Words>555</Words>
  <Application>Microsoft Office PowerPoint</Application>
  <PresentationFormat>Personalizado</PresentationFormat>
  <Paragraphs>136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Euphemia</vt:lpstr>
      <vt:lpstr>Matemáticas 16 X 9</vt:lpstr>
      <vt:lpstr>G I T</vt:lpstr>
      <vt:lpstr>Presentación de PowerPoint</vt:lpstr>
      <vt:lpstr>Presentación de PowerPoint</vt:lpstr>
      <vt:lpstr>Presentación de PowerPoint</vt:lpstr>
      <vt:lpstr>Presentación de PowerPoint</vt:lpstr>
      <vt:lpstr>Agregar un título de diapositiva (4)</vt:lpstr>
      <vt:lpstr>Título y diseño de contenido con gráfico</vt:lpstr>
      <vt:lpstr>Diseño de dos objetos con tabla</vt:lpstr>
      <vt:lpstr>Diseño de dos objetos con SmartArt</vt:lpstr>
      <vt:lpstr>Agregar un título de diapositiva (1)</vt:lpstr>
      <vt:lpstr>Agregar un título de diapositiva (2)</vt:lpstr>
      <vt:lpstr>Agregar un título de diapositiva (3)</vt:lpstr>
      <vt:lpstr>Presentación de PowerPoint</vt:lpstr>
      <vt:lpstr>Agregar un título de diapositiva (4)</vt:lpstr>
      <vt:lpstr>Agregar un título de diapositiva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Manuel Gutierrez</dc:creator>
  <cp:lastModifiedBy>Manuel Gutierrez</cp:lastModifiedBy>
  <cp:revision>22</cp:revision>
  <dcterms:created xsi:type="dcterms:W3CDTF">2022-12-21T15:46:16Z</dcterms:created>
  <dcterms:modified xsi:type="dcterms:W3CDTF">2022-12-26T04:27:22Z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