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67" r:id="rId4"/>
    <p:sldId id="274" r:id="rId5"/>
    <p:sldId id="268" r:id="rId6"/>
    <p:sldId id="269" r:id="rId7"/>
    <p:sldId id="271" r:id="rId8"/>
    <p:sldId id="258" r:id="rId9"/>
    <p:sldId id="260" r:id="rId10"/>
    <p:sldId id="261" r:id="rId11"/>
    <p:sldId id="262" r:id="rId12"/>
    <p:sldId id="272" r:id="rId13"/>
    <p:sldId id="264" r:id="rId1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21/12/2022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I 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0D875A-E6CF-490C-83CA-4AC6A68775EF}"/>
              </a:ext>
            </a:extLst>
          </p:cNvPr>
          <p:cNvSpPr/>
          <p:nvPr/>
        </p:nvSpPr>
        <p:spPr>
          <a:xfrm>
            <a:off x="1636000" y="881582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C2AE63E3-54F7-4C89-98D6-4B8672A38007}"/>
              </a:ext>
            </a:extLst>
          </p:cNvPr>
          <p:cNvSpPr/>
          <p:nvPr/>
        </p:nvSpPr>
        <p:spPr>
          <a:xfrm>
            <a:off x="6033845" y="879577"/>
            <a:ext cx="1955501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dirty="0"/>
              <a:t>Repositorio donde se almacenan las diferencias versiones de tus archivos generados en tu red local o PC local, que ya han sido confirmados.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5167B69-FD56-4D70-8D7A-993AE0D66251}"/>
              </a:ext>
            </a:extLst>
          </p:cNvPr>
          <p:cNvSpPr/>
          <p:nvPr/>
        </p:nvSpPr>
        <p:spPr>
          <a:xfrm>
            <a:off x="4033425" y="881582"/>
            <a:ext cx="1660876" cy="1546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repositorio que es el término medio entre lo que ha hecho con sus archivos del directorio de trabajo y lo que ha confirmado (ha realizado COMMIT) por última vez.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7FEE7F4-D4F7-43C6-8241-BE0F74F429E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09981" y="1781828"/>
            <a:ext cx="6149" cy="91352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AC136BE-53A9-45F8-B467-F0DC37E2B80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859231" y="2428159"/>
            <a:ext cx="4632" cy="26719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254652" y="879577"/>
            <a:ext cx="18002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dirty="0"/>
              <a:t>Repositorio en la Nube, donde se almacenan las diferencias versiones de tus archivos generados.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011596" y="1941406"/>
            <a:ext cx="0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154752" y="1618241"/>
            <a:ext cx="4578" cy="107711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0B72F6E-003F-486E-8D0F-9FA5D07881DD}"/>
              </a:ext>
            </a:extLst>
          </p:cNvPr>
          <p:cNvSpPr/>
          <p:nvPr/>
        </p:nvSpPr>
        <p:spPr>
          <a:xfrm>
            <a:off x="9478788" y="4250669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318</TotalTime>
  <Words>332</Words>
  <Application>Microsoft Office PowerPoint</Application>
  <PresentationFormat>Personalizado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Euphemia</vt:lpstr>
      <vt:lpstr>Matemáticas 16 X 9</vt:lpstr>
      <vt:lpstr>G I 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10</cp:revision>
  <dcterms:created xsi:type="dcterms:W3CDTF">2022-12-21T15:46:16Z</dcterms:created>
  <dcterms:modified xsi:type="dcterms:W3CDTF">2022-12-21T21:05:03Z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