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handoutMasterIdLst>
    <p:handoutMasterId r:id="rId37"/>
  </p:handoutMasterIdLst>
  <p:sldIdLst>
    <p:sldId id="256" r:id="rId2"/>
    <p:sldId id="273" r:id="rId3"/>
    <p:sldId id="289" r:id="rId4"/>
    <p:sldId id="276" r:id="rId5"/>
    <p:sldId id="290" r:id="rId6"/>
    <p:sldId id="291" r:id="rId7"/>
    <p:sldId id="292" r:id="rId8"/>
    <p:sldId id="293" r:id="rId9"/>
    <p:sldId id="294" r:id="rId10"/>
    <p:sldId id="295" r:id="rId11"/>
    <p:sldId id="296" r:id="rId12"/>
    <p:sldId id="282" r:id="rId13"/>
    <p:sldId id="283" r:id="rId14"/>
    <p:sldId id="281" r:id="rId15"/>
    <p:sldId id="285" r:id="rId16"/>
    <p:sldId id="286" r:id="rId17"/>
    <p:sldId id="287" r:id="rId18"/>
    <p:sldId id="288" r:id="rId19"/>
    <p:sldId id="267" r:id="rId20"/>
    <p:sldId id="275" r:id="rId21"/>
    <p:sldId id="277" r:id="rId22"/>
    <p:sldId id="279" r:id="rId23"/>
    <p:sldId id="280" r:id="rId24"/>
    <p:sldId id="278" r:id="rId25"/>
    <p:sldId id="274" r:id="rId26"/>
    <p:sldId id="268" r:id="rId27"/>
    <p:sldId id="269" r:id="rId28"/>
    <p:sldId id="271" r:id="rId29"/>
    <p:sldId id="258" r:id="rId30"/>
    <p:sldId id="260" r:id="rId31"/>
    <p:sldId id="261" r:id="rId32"/>
    <p:sldId id="262" r:id="rId33"/>
    <p:sldId id="272" r:id="rId34"/>
    <p:sldId id="264" r:id="rId35"/>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howGuides="1">
      <p:cViewPr varScale="1">
        <p:scale>
          <a:sx n="115" d="100"/>
          <a:sy n="115" d="100"/>
        </p:scale>
        <p:origin x="144" y="10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72" d="100"/>
          <a:sy n="72" d="100"/>
        </p:scale>
        <p:origin x="31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Categoría 1</c:v>
                </c:pt>
                <c:pt idx="1">
                  <c:v>Categoría 2</c:v>
                </c:pt>
                <c:pt idx="2">
                  <c:v>Categoría 3</c:v>
                </c:pt>
                <c:pt idx="3">
                  <c:v>Categoría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8-4312-B239-36101E057B8B}"/>
            </c:ext>
          </c:extLst>
        </c:ser>
        <c:ser>
          <c:idx val="1"/>
          <c:order val="1"/>
          <c:tx>
            <c:strRef>
              <c:f>Sheet1!$C$1</c:f>
              <c:strCache>
                <c:ptCount val="1"/>
                <c:pt idx="0">
                  <c:v>Serie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Categoría 1</c:v>
                </c:pt>
                <c:pt idx="1">
                  <c:v>Categoría 2</c:v>
                </c:pt>
                <c:pt idx="2">
                  <c:v>Categoría 3</c:v>
                </c:pt>
                <c:pt idx="3">
                  <c:v>Categoría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8-4312-B239-36101E057B8B}"/>
            </c:ext>
          </c:extLst>
        </c:ser>
        <c:ser>
          <c:idx val="2"/>
          <c:order val="2"/>
          <c:tx>
            <c:strRef>
              <c:f>Sheet1!$D$1</c:f>
              <c:strCache>
                <c:ptCount val="1"/>
                <c:pt idx="0">
                  <c:v>Serie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Categoría 1</c:v>
                </c:pt>
                <c:pt idx="1">
                  <c:v>Categoría 2</c:v>
                </c:pt>
                <c:pt idx="2">
                  <c:v>Categoría 3</c:v>
                </c:pt>
                <c:pt idx="3">
                  <c:v>Categoría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8-4312-B239-36101E057B8B}"/>
            </c:ext>
          </c:extLst>
        </c:ser>
        <c:dLbls>
          <c:showLegendKey val="0"/>
          <c:showVal val="0"/>
          <c:showCatName val="0"/>
          <c:showSerName val="0"/>
          <c:showPercent val="0"/>
          <c:showBubbleSize val="0"/>
        </c:dLbls>
        <c:gapWidth val="150"/>
        <c:overlap val="100"/>
        <c:axId val="611351296"/>
        <c:axId val="601055720"/>
      </c:barChart>
      <c:catAx>
        <c:axId val="61135129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lang="es-ES" sz="1197" b="0" i="0" u="none" strike="noStrike" kern="1200" baseline="0" noProof="0">
                <a:solidFill>
                  <a:schemeClr val="tx2"/>
                </a:solidFill>
                <a:latin typeface="+mn-lt"/>
                <a:ea typeface="+mn-ea"/>
                <a:cs typeface="+mn-cs"/>
              </a:defRPr>
            </a:pPr>
            <a:endParaRPr lang="es-PE"/>
          </a:p>
        </c:txPr>
        <c:crossAx val="601055720"/>
        <c:crosses val="autoZero"/>
        <c:auto val="1"/>
        <c:lblAlgn val="ctr"/>
        <c:lblOffset val="100"/>
        <c:noMultiLvlLbl val="0"/>
      </c:catAx>
      <c:valAx>
        <c:axId val="60105572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s-ES" sz="1197" b="0" i="0" u="none" strike="noStrike" kern="1200" baseline="0" noProof="0">
                <a:solidFill>
                  <a:schemeClr val="tx2"/>
                </a:solidFill>
                <a:latin typeface="+mn-lt"/>
                <a:ea typeface="+mn-ea"/>
                <a:cs typeface="+mn-cs"/>
              </a:defRPr>
            </a:pPr>
            <a:endParaRPr lang="es-PE"/>
          </a:p>
        </c:txPr>
        <c:crossAx val="611351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s-ES" sz="1197" b="0" i="0" u="none" strike="noStrike" kern="1200" baseline="0" noProof="0">
              <a:solidFill>
                <a:schemeClr val="tx2"/>
              </a:solidFill>
              <a:latin typeface="+mn-lt"/>
              <a:ea typeface="+mn-ea"/>
              <a:cs typeface="+mn-cs"/>
            </a:defRPr>
          </a:pPr>
          <a:endParaRPr lang="es-PE"/>
        </a:p>
      </c:txPr>
    </c:legend>
    <c:plotVisOnly val="1"/>
    <c:dispBlanksAs val="gap"/>
    <c:showDLblsOverMax val="0"/>
  </c:chart>
  <c:spPr>
    <a:noFill/>
    <a:ln>
      <a:noFill/>
    </a:ln>
    <a:effectLst/>
  </c:spPr>
  <c:txPr>
    <a:bodyPr/>
    <a:lstStyle/>
    <a:p>
      <a:pPr>
        <a:defRPr lang="es-ES" noProof="0"/>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0_1" csCatId="mainScheme" phldr="1"/>
      <dgm:spPr/>
      <dgm:t>
        <a:bodyPr rtlCol="0"/>
        <a:lstStyle/>
        <a:p>
          <a:pPr rtl="0"/>
          <a:endParaRPr lang="en-US"/>
        </a:p>
      </dgm:t>
    </dgm:pt>
    <dgm:pt modelId="{758CBA3A-9936-4C67-965C-A8DD3074879B}">
      <dgm:prSet phldrT="[Text]"/>
      <dgm:spPr/>
      <dgm:t>
        <a:bodyPr rtlCol="0"/>
        <a:lstStyle/>
        <a:p>
          <a:pPr rtl="0"/>
          <a:r>
            <a:rPr lang="es-ES" noProof="0" dirty="0"/>
            <a:t>A</a:t>
          </a:r>
        </a:p>
      </dgm:t>
      <dgm:extLst>
        <a:ext uri="{E40237B7-FDA0-4F09-8148-C483321AD2D9}">
          <dgm14:cNvPr xmlns:dgm14="http://schemas.microsoft.com/office/drawing/2010/diagram" id="0" name="" title="Group A"/>
        </a:ext>
      </dgm:extLst>
    </dgm:pt>
    <dgm:pt modelId="{39812E31-9C15-4A6C-B8B9-78CE6FB555B1}" type="parTrans" cxnId="{F717B596-7122-4C3F-9238-14763508386B}">
      <dgm:prSet/>
      <dgm:spPr/>
      <dgm:t>
        <a:bodyPr rtlCol="0"/>
        <a:lstStyle/>
        <a:p>
          <a:pPr rtl="0"/>
          <a:endParaRPr lang="es-ES" noProof="0" dirty="0"/>
        </a:p>
      </dgm:t>
    </dgm:pt>
    <dgm:pt modelId="{290E9CBE-1634-47AD-B973-508944073D35}" type="sibTrans" cxnId="{F717B596-7122-4C3F-9238-14763508386B}">
      <dgm:prSet/>
      <dgm:spPr/>
      <dgm:t>
        <a:bodyPr rtlCol="0"/>
        <a:lstStyle/>
        <a:p>
          <a:pPr rtl="0"/>
          <a:endParaRPr lang="es-ES" noProof="0" dirty="0"/>
        </a:p>
      </dgm:t>
    </dgm:pt>
    <dgm:pt modelId="{E90264E4-81CE-47E1-80E3-2624D8E5DFEE}">
      <dgm:prSet phldrT="[Text]"/>
      <dgm:spPr/>
      <dgm:t>
        <a:bodyPr rtlCol="0"/>
        <a:lstStyle/>
        <a:p>
          <a:pPr rtl="0"/>
          <a:r>
            <a:rPr lang="es-ES" noProof="0" dirty="0"/>
            <a:t>Tarea 1</a:t>
          </a:r>
        </a:p>
      </dgm:t>
      <dgm:extLst>
        <a:ext uri="{E40237B7-FDA0-4F09-8148-C483321AD2D9}">
          <dgm14:cNvPr xmlns:dgm14="http://schemas.microsoft.com/office/drawing/2010/diagram" id="0" name="" title="Task 1 and task 2 under group A"/>
        </a:ext>
      </dgm:extLst>
    </dgm:pt>
    <dgm:pt modelId="{79881485-DDC4-4A70-AA7E-393B9FD5747B}" type="parTrans" cxnId="{F3B89C52-602F-49F7-B10E-F3B64BCDF706}">
      <dgm:prSet/>
      <dgm:spPr/>
      <dgm:t>
        <a:bodyPr rtlCol="0"/>
        <a:lstStyle/>
        <a:p>
          <a:pPr rtl="0"/>
          <a:endParaRPr lang="es-ES" noProof="0" dirty="0"/>
        </a:p>
      </dgm:t>
    </dgm:pt>
    <dgm:pt modelId="{F41EE2E3-AB57-4E33-8FAD-2DCFFB467FDC}" type="sibTrans" cxnId="{F3B89C52-602F-49F7-B10E-F3B64BCDF706}">
      <dgm:prSet/>
      <dgm:spPr/>
      <dgm:t>
        <a:bodyPr rtlCol="0"/>
        <a:lstStyle/>
        <a:p>
          <a:pPr rtl="0"/>
          <a:endParaRPr lang="es-ES" noProof="0" dirty="0"/>
        </a:p>
      </dgm:t>
    </dgm:pt>
    <dgm:pt modelId="{B8D53E29-122A-46E1-B481-B57598D97444}">
      <dgm:prSet phldrT="[Text]"/>
      <dgm:spPr/>
      <dgm:t>
        <a:bodyPr rtlCol="0"/>
        <a:lstStyle/>
        <a:p>
          <a:pPr rtl="0"/>
          <a:r>
            <a:rPr lang="es-ES" noProof="0" dirty="0"/>
            <a:t>Tarea 2</a:t>
          </a:r>
        </a:p>
      </dgm:t>
    </dgm:pt>
    <dgm:pt modelId="{EF8E1F9D-EFFE-4283-A7B6-A44D3292ACA4}" type="parTrans" cxnId="{C5FFCAE6-64D2-4A77-B85B-A376B2EE8E4F}">
      <dgm:prSet/>
      <dgm:spPr/>
      <dgm:t>
        <a:bodyPr rtlCol="0"/>
        <a:lstStyle/>
        <a:p>
          <a:pPr rtl="0"/>
          <a:endParaRPr lang="es-ES" noProof="0" dirty="0"/>
        </a:p>
      </dgm:t>
    </dgm:pt>
    <dgm:pt modelId="{99B04B81-08CA-46AC-951C-217069AEF451}" type="sibTrans" cxnId="{C5FFCAE6-64D2-4A77-B85B-A376B2EE8E4F}">
      <dgm:prSet/>
      <dgm:spPr/>
      <dgm:t>
        <a:bodyPr rtlCol="0"/>
        <a:lstStyle/>
        <a:p>
          <a:pPr rtl="0"/>
          <a:endParaRPr lang="es-ES" noProof="0" dirty="0"/>
        </a:p>
      </dgm:t>
    </dgm:pt>
    <dgm:pt modelId="{15031D9C-993C-4715-A26F-56D8831933EB}">
      <dgm:prSet phldrT="[Text]"/>
      <dgm:spPr/>
      <dgm:t>
        <a:bodyPr rtlCol="0"/>
        <a:lstStyle/>
        <a:p>
          <a:pPr rtl="0"/>
          <a:r>
            <a:rPr lang="es-ES" noProof="0" dirty="0"/>
            <a:t>B</a:t>
          </a:r>
        </a:p>
      </dgm:t>
      <dgm:extLst>
        <a:ext uri="{E40237B7-FDA0-4F09-8148-C483321AD2D9}">
          <dgm14:cNvPr xmlns:dgm14="http://schemas.microsoft.com/office/drawing/2010/diagram" id="0" name="" title="Group B"/>
        </a:ext>
      </dgm:extLst>
    </dgm:pt>
    <dgm:pt modelId="{77530735-8AD3-469C-AEC2-B5B17A08AF65}" type="parTrans" cxnId="{C8C2ADA0-316E-46E3-A4D5-49BD4A9A4B0B}">
      <dgm:prSet/>
      <dgm:spPr/>
      <dgm:t>
        <a:bodyPr rtlCol="0"/>
        <a:lstStyle/>
        <a:p>
          <a:pPr rtl="0"/>
          <a:endParaRPr lang="es-ES" noProof="0" dirty="0"/>
        </a:p>
      </dgm:t>
    </dgm:pt>
    <dgm:pt modelId="{FB1D36D5-798A-40AA-91C3-3F3E5AF1A86F}" type="sibTrans" cxnId="{C8C2ADA0-316E-46E3-A4D5-49BD4A9A4B0B}">
      <dgm:prSet/>
      <dgm:spPr/>
      <dgm:t>
        <a:bodyPr rtlCol="0"/>
        <a:lstStyle/>
        <a:p>
          <a:pPr rtl="0"/>
          <a:endParaRPr lang="es-ES" noProof="0" dirty="0"/>
        </a:p>
      </dgm:t>
    </dgm:pt>
    <dgm:pt modelId="{07B93839-AE15-473C-B47B-27FA5DBEE4E9}">
      <dgm:prSet phldrT="[Text]"/>
      <dgm:spPr/>
      <dgm:t>
        <a:bodyPr rtlCol="0"/>
        <a:lstStyle/>
        <a:p>
          <a:pPr rtl="0"/>
          <a:r>
            <a:rPr lang="es-ES" noProof="0" dirty="0"/>
            <a:t>Tarea 1</a:t>
          </a:r>
        </a:p>
      </dgm:t>
      <dgm:extLst>
        <a:ext uri="{E40237B7-FDA0-4F09-8148-C483321AD2D9}">
          <dgm14:cNvPr xmlns:dgm14="http://schemas.microsoft.com/office/drawing/2010/diagram" id="0" name="" title="Task 1 and task 2 under group B"/>
        </a:ext>
      </dgm:extLst>
    </dgm:pt>
    <dgm:pt modelId="{2BEFC288-C4D1-45AF-B679-7A41333941DE}" type="parTrans" cxnId="{4D38D698-DC6D-4926-9520-43A255B536D4}">
      <dgm:prSet/>
      <dgm:spPr/>
      <dgm:t>
        <a:bodyPr rtlCol="0"/>
        <a:lstStyle/>
        <a:p>
          <a:pPr rtl="0"/>
          <a:endParaRPr lang="es-ES" noProof="0" dirty="0"/>
        </a:p>
      </dgm:t>
    </dgm:pt>
    <dgm:pt modelId="{0468DBFC-CB2D-4B3A-AAE7-09352D12344E}" type="sibTrans" cxnId="{4D38D698-DC6D-4926-9520-43A255B536D4}">
      <dgm:prSet/>
      <dgm:spPr/>
      <dgm:t>
        <a:bodyPr rtlCol="0"/>
        <a:lstStyle/>
        <a:p>
          <a:pPr rtl="0"/>
          <a:endParaRPr lang="es-ES" noProof="0" dirty="0"/>
        </a:p>
      </dgm:t>
    </dgm:pt>
    <dgm:pt modelId="{23C50191-A44D-4110-97C1-1DC6F9FD79CA}">
      <dgm:prSet phldrT="[Text]"/>
      <dgm:spPr/>
      <dgm:t>
        <a:bodyPr rtlCol="0"/>
        <a:lstStyle/>
        <a:p>
          <a:pPr rtl="0"/>
          <a:r>
            <a:rPr lang="es-ES" noProof="0" dirty="0"/>
            <a:t>Tarea 2</a:t>
          </a:r>
        </a:p>
      </dgm:t>
    </dgm:pt>
    <dgm:pt modelId="{E183CF6D-105A-4EAB-A780-A97B120C1182}" type="parTrans" cxnId="{A71F00B0-D098-4236-AD79-95FC48F754F5}">
      <dgm:prSet/>
      <dgm:spPr/>
      <dgm:t>
        <a:bodyPr rtlCol="0"/>
        <a:lstStyle/>
        <a:p>
          <a:pPr rtl="0"/>
          <a:endParaRPr lang="es-ES" noProof="0" dirty="0"/>
        </a:p>
      </dgm:t>
    </dgm:pt>
    <dgm:pt modelId="{8625F877-DCE4-4E39-929E-7FA0A761B660}" type="sibTrans" cxnId="{A71F00B0-D098-4236-AD79-95FC48F754F5}">
      <dgm:prSet/>
      <dgm:spPr/>
      <dgm:t>
        <a:bodyPr rtlCol="0"/>
        <a:lstStyle/>
        <a:p>
          <a:pPr rtl="0"/>
          <a:endParaRPr lang="es-ES" noProof="0" dirty="0"/>
        </a:p>
      </dgm:t>
    </dgm:pt>
    <dgm:pt modelId="{2936D842-720E-4365-AD39-F6EAEC441633}">
      <dgm:prSet phldrT="[Text]"/>
      <dgm:spPr/>
      <dgm:t>
        <a:bodyPr rtlCol="0"/>
        <a:lstStyle/>
        <a:p>
          <a:pPr rtl="0"/>
          <a:r>
            <a:rPr lang="es-ES" noProof="0" dirty="0"/>
            <a:t>C</a:t>
          </a:r>
        </a:p>
      </dgm:t>
      <dgm:extLst>
        <a:ext uri="{E40237B7-FDA0-4F09-8148-C483321AD2D9}">
          <dgm14:cNvPr xmlns:dgm14="http://schemas.microsoft.com/office/drawing/2010/diagram" id="0" name="" title="Group C"/>
        </a:ext>
      </dgm:extLst>
    </dgm:pt>
    <dgm:pt modelId="{13139645-28B0-41D9-8ED9-DA67D736E51B}" type="parTrans" cxnId="{3A8ECB28-E23B-45B6-8C84-8AF5114507DE}">
      <dgm:prSet/>
      <dgm:spPr/>
      <dgm:t>
        <a:bodyPr rtlCol="0"/>
        <a:lstStyle/>
        <a:p>
          <a:pPr rtl="0"/>
          <a:endParaRPr lang="es-ES" noProof="0" dirty="0"/>
        </a:p>
      </dgm:t>
    </dgm:pt>
    <dgm:pt modelId="{96C19FF6-672B-4588-9D93-2A932D4ACF8D}" type="sibTrans" cxnId="{3A8ECB28-E23B-45B6-8C84-8AF5114507DE}">
      <dgm:prSet/>
      <dgm:spPr/>
      <dgm:t>
        <a:bodyPr rtlCol="0"/>
        <a:lstStyle/>
        <a:p>
          <a:pPr rtl="0"/>
          <a:endParaRPr lang="es-ES" noProof="0" dirty="0"/>
        </a:p>
      </dgm:t>
    </dgm:pt>
    <dgm:pt modelId="{A05E8D05-15E6-4BEC-B725-D745A48258D3}">
      <dgm:prSet phldrT="[Text]"/>
      <dgm:spPr/>
      <dgm:t>
        <a:bodyPr rtlCol="0"/>
        <a:lstStyle/>
        <a:p>
          <a:pPr rtl="0"/>
          <a:r>
            <a:rPr lang="es-ES" noProof="0" dirty="0"/>
            <a:t>Tarea 1</a:t>
          </a:r>
        </a:p>
      </dgm:t>
      <dgm:extLst>
        <a:ext uri="{E40237B7-FDA0-4F09-8148-C483321AD2D9}">
          <dgm14:cNvPr xmlns:dgm14="http://schemas.microsoft.com/office/drawing/2010/diagram" id="0" name="" title="Task 1 and task 2 under group C"/>
        </a:ext>
      </dgm:extLst>
    </dgm:pt>
    <dgm:pt modelId="{29C49A6E-36B2-41D1-83D5-6B58713D5DAF}" type="parTrans" cxnId="{EFE22C42-C667-4B7A-8208-6758BAEC1445}">
      <dgm:prSet/>
      <dgm:spPr/>
      <dgm:t>
        <a:bodyPr rtlCol="0"/>
        <a:lstStyle/>
        <a:p>
          <a:pPr rtl="0"/>
          <a:endParaRPr lang="es-ES" noProof="0" dirty="0"/>
        </a:p>
      </dgm:t>
    </dgm:pt>
    <dgm:pt modelId="{EA09E308-F440-47C6-8C86-B63BABC170D9}" type="sibTrans" cxnId="{EFE22C42-C667-4B7A-8208-6758BAEC1445}">
      <dgm:prSet/>
      <dgm:spPr/>
      <dgm:t>
        <a:bodyPr rtlCol="0"/>
        <a:lstStyle/>
        <a:p>
          <a:pPr rtl="0"/>
          <a:endParaRPr lang="es-ES" noProof="0" dirty="0"/>
        </a:p>
      </dgm:t>
    </dgm:pt>
    <dgm:pt modelId="{501543CC-DA58-457B-906B-32038F856438}">
      <dgm:prSet phldrT="[Text]"/>
      <dgm:spPr/>
      <dgm:t>
        <a:bodyPr rtlCol="0"/>
        <a:lstStyle/>
        <a:p>
          <a:pPr rtl="0"/>
          <a:r>
            <a:rPr lang="es-ES" noProof="0" dirty="0"/>
            <a:t>Tarea 2</a:t>
          </a:r>
        </a:p>
      </dgm:t>
    </dgm:pt>
    <dgm:pt modelId="{5E67377B-1C69-4BC4-AA80-867A0F76CC63}" type="parTrans" cxnId="{828862EB-D32C-4FA8-A0B8-53A1BB9A1CA8}">
      <dgm:prSet/>
      <dgm:spPr/>
      <dgm:t>
        <a:bodyPr rtlCol="0"/>
        <a:lstStyle/>
        <a:p>
          <a:pPr rtl="0"/>
          <a:endParaRPr lang="es-ES" noProof="0" dirty="0"/>
        </a:p>
      </dgm:t>
    </dgm:pt>
    <dgm:pt modelId="{C9786BDC-DE69-4580-9357-6DFCD292EB5B}" type="sibTrans" cxnId="{828862EB-D32C-4FA8-A0B8-53A1BB9A1CA8}">
      <dgm:prSet/>
      <dgm:spPr/>
      <dgm:t>
        <a:bodyPr rtlCol="0"/>
        <a:lstStyle/>
        <a:p>
          <a:pPr rtl="0"/>
          <a:endParaRPr lang="es-ES" noProof="0" dirty="0"/>
        </a:p>
      </dgm:t>
    </dgm:pt>
    <dgm:pt modelId="{E80E23AD-ECAE-46D2-92A5-71CA9074EED7}" type="pres">
      <dgm:prSet presAssocID="{3183185A-2A53-4D8C-8F32-C845F2F70CBF}" presName="linearFlow" presStyleCnt="0">
        <dgm:presLayoutVars>
          <dgm:dir/>
          <dgm:animLvl val="lvl"/>
          <dgm:resizeHandles val="exact"/>
        </dgm:presLayoutVars>
      </dgm:prSet>
      <dgm:spPr/>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3">
        <dgm:presLayoutVars>
          <dgm:chMax val="1"/>
          <dgm:bulletEnabled val="1"/>
        </dgm:presLayoutVars>
      </dgm:prSet>
      <dgm:spPr/>
    </dgm:pt>
    <dgm:pt modelId="{0E09DE89-66C0-478D-8170-8F0BC920F1EB}" type="pres">
      <dgm:prSet presAssocID="{758CBA3A-9936-4C67-965C-A8DD3074879B}" presName="descendantText" presStyleLbl="alignAcc1" presStyleIdx="0" presStyleCnt="3">
        <dgm:presLayoutVars>
          <dgm:bulletEnabled val="1"/>
        </dgm:presLayoutVars>
      </dgm:prSet>
      <dgm:spPr/>
    </dgm:pt>
    <dgm:pt modelId="{52E78D13-8FB5-4AEC-B5C0-881B683FCF22}" type="pres">
      <dgm:prSet presAssocID="{290E9CBE-1634-47AD-B973-508944073D35}" presName="sp" presStyleCnt="0"/>
      <dgm:spPr/>
    </dgm:pt>
    <dgm:pt modelId="{E529DD28-A6C8-4185-BA28-3A73741EACF4}" type="pres">
      <dgm:prSet presAssocID="{15031D9C-993C-4715-A26F-56D8831933EB}" presName="composite" presStyleCnt="0"/>
      <dgm:spPr/>
    </dgm:pt>
    <dgm:pt modelId="{29EA1718-F619-46D8-B505-CF1DDA71B8BF}" type="pres">
      <dgm:prSet presAssocID="{15031D9C-993C-4715-A26F-56D8831933EB}" presName="parentText" presStyleLbl="alignNode1" presStyleIdx="1" presStyleCnt="3">
        <dgm:presLayoutVars>
          <dgm:chMax val="1"/>
          <dgm:bulletEnabled val="1"/>
        </dgm:presLayoutVars>
      </dgm:prSet>
      <dgm:spPr/>
    </dgm:pt>
    <dgm:pt modelId="{C96267EA-EF01-411B-8D37-95F44BBB68D3}" type="pres">
      <dgm:prSet presAssocID="{15031D9C-993C-4715-A26F-56D8831933EB}" presName="descendantText" presStyleLbl="alignAcc1" presStyleIdx="1" presStyleCnt="3">
        <dgm:presLayoutVars>
          <dgm:bulletEnabled val="1"/>
        </dgm:presLayoutVars>
      </dgm:prSet>
      <dgm:spPr/>
    </dgm:pt>
    <dgm:pt modelId="{4CCED8E1-297A-4834-9FC1-39D8E59A67B1}" type="pres">
      <dgm:prSet presAssocID="{FB1D36D5-798A-40AA-91C3-3F3E5AF1A86F}" presName="sp" presStyleCnt="0"/>
      <dgm:spPr/>
    </dgm:pt>
    <dgm:pt modelId="{95036E43-6C97-4BF5-8CB3-7871077B6900}" type="pres">
      <dgm:prSet presAssocID="{2936D842-720E-4365-AD39-F6EAEC441633}" presName="composite" presStyleCnt="0"/>
      <dgm:spPr/>
    </dgm:pt>
    <dgm:pt modelId="{E7C44091-B50A-4CB0-98F0-E70A01DD36F4}" type="pres">
      <dgm:prSet presAssocID="{2936D842-720E-4365-AD39-F6EAEC441633}" presName="parentText" presStyleLbl="alignNode1" presStyleIdx="2" presStyleCnt="3">
        <dgm:presLayoutVars>
          <dgm:chMax val="1"/>
          <dgm:bulletEnabled val="1"/>
        </dgm:presLayoutVars>
      </dgm:prSet>
      <dgm:spPr/>
    </dgm:pt>
    <dgm:pt modelId="{68EF0610-07B4-40C7-AD99-F2285099C2E4}" type="pres">
      <dgm:prSet presAssocID="{2936D842-720E-4365-AD39-F6EAEC441633}" presName="descendantText" presStyleLbl="alignAcc1" presStyleIdx="2" presStyleCnt="3">
        <dgm:presLayoutVars>
          <dgm:bulletEnabled val="1"/>
        </dgm:presLayoutVars>
      </dgm:prSet>
      <dgm:spPr/>
    </dgm:pt>
  </dgm:ptLst>
  <dgm:cxnLst>
    <dgm:cxn modelId="{71B43602-5819-468F-A340-DA5A96BA033E}" type="presOf" srcId="{758CBA3A-9936-4C67-965C-A8DD3074879B}" destId="{C0AF5CB7-6C4F-49BC-8738-E4DE0AC00B72}" srcOrd="0" destOrd="0" presId="urn:microsoft.com/office/officeart/2005/8/layout/chevron2"/>
    <dgm:cxn modelId="{4684350B-06FE-48D5-B3C1-163A56F1155A}" type="presOf" srcId="{07B93839-AE15-473C-B47B-27FA5DBEE4E9}" destId="{C96267EA-EF01-411B-8D37-95F44BBB68D3}" srcOrd="0" destOrd="0" presId="urn:microsoft.com/office/officeart/2005/8/layout/chevron2"/>
    <dgm:cxn modelId="{2AAAB321-6446-48E6-A15F-5701A9441C34}" type="presOf" srcId="{501543CC-DA58-457B-906B-32038F856438}" destId="{68EF0610-07B4-40C7-AD99-F2285099C2E4}" srcOrd="0" destOrd="1" presId="urn:microsoft.com/office/officeart/2005/8/layout/chevron2"/>
    <dgm:cxn modelId="{B16F9628-8397-4FE5-BC4D-5FC1A248AC83}" type="presOf" srcId="{15031D9C-993C-4715-A26F-56D8831933EB}" destId="{29EA1718-F619-46D8-B505-CF1DDA71B8BF}" srcOrd="0" destOrd="0" presId="urn:microsoft.com/office/officeart/2005/8/layout/chevron2"/>
    <dgm:cxn modelId="{3A8ECB28-E23B-45B6-8C84-8AF5114507DE}" srcId="{3183185A-2A53-4D8C-8F32-C845F2F70CBF}" destId="{2936D842-720E-4365-AD39-F6EAEC441633}" srcOrd="2" destOrd="0" parTransId="{13139645-28B0-41D9-8ED9-DA67D736E51B}" sibTransId="{96C19FF6-672B-4588-9D93-2A932D4ACF8D}"/>
    <dgm:cxn modelId="{CC2F2B2A-04B7-4809-A4A4-4104809974E6}" type="presOf" srcId="{A05E8D05-15E6-4BEC-B725-D745A48258D3}" destId="{68EF0610-07B4-40C7-AD99-F2285099C2E4}" srcOrd="0" destOrd="0" presId="urn:microsoft.com/office/officeart/2005/8/layout/chevron2"/>
    <dgm:cxn modelId="{EFE22C42-C667-4B7A-8208-6758BAEC1445}" srcId="{2936D842-720E-4365-AD39-F6EAEC441633}" destId="{A05E8D05-15E6-4BEC-B725-D745A48258D3}" srcOrd="0" destOrd="0" parTransId="{29C49A6E-36B2-41D1-83D5-6B58713D5DAF}" sibTransId="{EA09E308-F440-47C6-8C86-B63BABC170D9}"/>
    <dgm:cxn modelId="{46D65943-0A7C-46F6-A9D3-BDC8883577AD}" type="presOf" srcId="{23C50191-A44D-4110-97C1-1DC6F9FD79CA}" destId="{C96267EA-EF01-411B-8D37-95F44BBB68D3}" srcOrd="0" destOrd="1" presId="urn:microsoft.com/office/officeart/2005/8/layout/chevron2"/>
    <dgm:cxn modelId="{B3B75767-F5F8-4491-90D5-5742EB2BC878}" type="presOf" srcId="{E90264E4-81CE-47E1-80E3-2624D8E5DFEE}" destId="{0E09DE89-66C0-478D-8170-8F0BC920F1EB}" srcOrd="0" destOrd="0" presId="urn:microsoft.com/office/officeart/2005/8/layout/chevron2"/>
    <dgm:cxn modelId="{CCB2FC69-48E6-4186-BB69-434FE6081740}" type="presOf" srcId="{B8D53E29-122A-46E1-B481-B57598D97444}" destId="{0E09DE89-66C0-478D-8170-8F0BC920F1EB}" srcOrd="0" destOrd="1" presId="urn:microsoft.com/office/officeart/2005/8/layout/chevron2"/>
    <dgm:cxn modelId="{F3B89C52-602F-49F7-B10E-F3B64BCDF706}" srcId="{758CBA3A-9936-4C67-965C-A8DD3074879B}" destId="{E90264E4-81CE-47E1-80E3-2624D8E5DFEE}" srcOrd="0" destOrd="0" parTransId="{79881485-DDC4-4A70-AA7E-393B9FD5747B}" sibTransId="{F41EE2E3-AB57-4E33-8FAD-2DCFFB467FDC}"/>
    <dgm:cxn modelId="{4333FB74-FEDF-4697-9A39-612F6D8B9AB6}" type="presOf" srcId="{2936D842-720E-4365-AD39-F6EAEC441633}" destId="{E7C44091-B50A-4CB0-98F0-E70A01DD36F4}" srcOrd="0" destOrd="0" presId="urn:microsoft.com/office/officeart/2005/8/layout/chevron2"/>
    <dgm:cxn modelId="{5F92077A-D266-43D8-B1E4-282FB69A0EF5}" type="presOf" srcId="{3183185A-2A53-4D8C-8F32-C845F2F70CBF}" destId="{E80E23AD-ECAE-46D2-92A5-71CA9074EED7}" srcOrd="0" destOrd="0" presId="urn:microsoft.com/office/officeart/2005/8/layout/chevron2"/>
    <dgm:cxn modelId="{F717B596-7122-4C3F-9238-14763508386B}" srcId="{3183185A-2A53-4D8C-8F32-C845F2F70CBF}" destId="{758CBA3A-9936-4C67-965C-A8DD3074879B}" srcOrd="0" destOrd="0" parTransId="{39812E31-9C15-4A6C-B8B9-78CE6FB555B1}" sibTransId="{290E9CBE-1634-47AD-B973-508944073D35}"/>
    <dgm:cxn modelId="{4D38D698-DC6D-4926-9520-43A255B536D4}" srcId="{15031D9C-993C-4715-A26F-56D8831933EB}" destId="{07B93839-AE15-473C-B47B-27FA5DBEE4E9}" srcOrd="0" destOrd="0" parTransId="{2BEFC288-C4D1-45AF-B679-7A41333941DE}" sibTransId="{0468DBFC-CB2D-4B3A-AAE7-09352D12344E}"/>
    <dgm:cxn modelId="{C8C2ADA0-316E-46E3-A4D5-49BD4A9A4B0B}" srcId="{3183185A-2A53-4D8C-8F32-C845F2F70CBF}" destId="{15031D9C-993C-4715-A26F-56D8831933EB}" srcOrd="1" destOrd="0" parTransId="{77530735-8AD3-469C-AEC2-B5B17A08AF65}" sibTransId="{FB1D36D5-798A-40AA-91C3-3F3E5AF1A86F}"/>
    <dgm:cxn modelId="{A71F00B0-D098-4236-AD79-95FC48F754F5}" srcId="{15031D9C-993C-4715-A26F-56D8831933EB}" destId="{23C50191-A44D-4110-97C1-1DC6F9FD79CA}" srcOrd="1" destOrd="0" parTransId="{E183CF6D-105A-4EAB-A780-A97B120C1182}" sibTransId="{8625F877-DCE4-4E39-929E-7FA0A761B660}"/>
    <dgm:cxn modelId="{C5FFCAE6-64D2-4A77-B85B-A376B2EE8E4F}" srcId="{758CBA3A-9936-4C67-965C-A8DD3074879B}" destId="{B8D53E29-122A-46E1-B481-B57598D97444}" srcOrd="1" destOrd="0" parTransId="{EF8E1F9D-EFFE-4283-A7B6-A44D3292ACA4}" sibTransId="{99B04B81-08CA-46AC-951C-217069AEF451}"/>
    <dgm:cxn modelId="{828862EB-D32C-4FA8-A0B8-53A1BB9A1CA8}" srcId="{2936D842-720E-4365-AD39-F6EAEC441633}" destId="{501543CC-DA58-457B-906B-32038F856438}" srcOrd="1" destOrd="0" parTransId="{5E67377B-1C69-4BC4-AA80-867A0F76CC63}" sibTransId="{C9786BDC-DE69-4580-9357-6DFCD292EB5B}"/>
    <dgm:cxn modelId="{135E7873-A46E-4154-8EE3-52AAA60564FD}" type="presParOf" srcId="{E80E23AD-ECAE-46D2-92A5-71CA9074EED7}" destId="{63DDCCD6-3F31-4095-8E42-5BBFC31B83BE}" srcOrd="0" destOrd="0" presId="urn:microsoft.com/office/officeart/2005/8/layout/chevron2"/>
    <dgm:cxn modelId="{A9FAD751-EA16-40A5-97AE-3F69AE5C1837}" type="presParOf" srcId="{63DDCCD6-3F31-4095-8E42-5BBFC31B83BE}" destId="{C0AF5CB7-6C4F-49BC-8738-E4DE0AC00B72}" srcOrd="0" destOrd="0" presId="urn:microsoft.com/office/officeart/2005/8/layout/chevron2"/>
    <dgm:cxn modelId="{D4F1CFD9-FAA1-4448-ABAA-E3FEFCB6CAF1}" type="presParOf" srcId="{63DDCCD6-3F31-4095-8E42-5BBFC31B83BE}" destId="{0E09DE89-66C0-478D-8170-8F0BC920F1EB}" srcOrd="1" destOrd="0" presId="urn:microsoft.com/office/officeart/2005/8/layout/chevron2"/>
    <dgm:cxn modelId="{2E2E534E-4D39-4D42-98E3-8E839879F75B}" type="presParOf" srcId="{E80E23AD-ECAE-46D2-92A5-71CA9074EED7}" destId="{52E78D13-8FB5-4AEC-B5C0-881B683FCF22}" srcOrd="1" destOrd="0" presId="urn:microsoft.com/office/officeart/2005/8/layout/chevron2"/>
    <dgm:cxn modelId="{E68FD358-61E9-4B14-947B-E013AD32E758}" type="presParOf" srcId="{E80E23AD-ECAE-46D2-92A5-71CA9074EED7}" destId="{E529DD28-A6C8-4185-BA28-3A73741EACF4}" srcOrd="2" destOrd="0" presId="urn:microsoft.com/office/officeart/2005/8/layout/chevron2"/>
    <dgm:cxn modelId="{ADDEDC8D-E08F-431C-8144-0F1630B4A0CB}" type="presParOf" srcId="{E529DD28-A6C8-4185-BA28-3A73741EACF4}" destId="{29EA1718-F619-46D8-B505-CF1DDA71B8BF}" srcOrd="0" destOrd="0" presId="urn:microsoft.com/office/officeart/2005/8/layout/chevron2"/>
    <dgm:cxn modelId="{D8DF5C2A-E654-4638-8D6A-DD69C6F02065}" type="presParOf" srcId="{E529DD28-A6C8-4185-BA28-3A73741EACF4}" destId="{C96267EA-EF01-411B-8D37-95F44BBB68D3}" srcOrd="1" destOrd="0" presId="urn:microsoft.com/office/officeart/2005/8/layout/chevron2"/>
    <dgm:cxn modelId="{8CA69AEF-3F6A-4CF3-AA93-E24960786D06}" type="presParOf" srcId="{E80E23AD-ECAE-46D2-92A5-71CA9074EED7}" destId="{4CCED8E1-297A-4834-9FC1-39D8E59A67B1}" srcOrd="3" destOrd="0" presId="urn:microsoft.com/office/officeart/2005/8/layout/chevron2"/>
    <dgm:cxn modelId="{23553970-4502-4F21-A038-1A6EF7082C03}" type="presParOf" srcId="{E80E23AD-ECAE-46D2-92A5-71CA9074EED7}" destId="{95036E43-6C97-4BF5-8CB3-7871077B6900}" srcOrd="4" destOrd="0" presId="urn:microsoft.com/office/officeart/2005/8/layout/chevron2"/>
    <dgm:cxn modelId="{2BCE6584-740F-4DE0-9BB4-2B4E6DC85A9E}" type="presParOf" srcId="{95036E43-6C97-4BF5-8CB3-7871077B6900}" destId="{E7C44091-B50A-4CB0-98F0-E70A01DD36F4}" srcOrd="0" destOrd="0" presId="urn:microsoft.com/office/officeart/2005/8/layout/chevron2"/>
    <dgm:cxn modelId="{EEBB7F6E-84DC-4C03-95AA-EA05A012B25A}" type="presParOf" srcId="{95036E43-6C97-4BF5-8CB3-7871077B6900}" destId="{68EF0610-07B4-40C7-AD99-F2285099C2E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247798" y="249366"/>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1333500" rtl="0">
            <a:lnSpc>
              <a:spcPct val="90000"/>
            </a:lnSpc>
            <a:spcBef>
              <a:spcPct val="0"/>
            </a:spcBef>
            <a:spcAft>
              <a:spcPct val="35000"/>
            </a:spcAft>
            <a:buNone/>
          </a:pPr>
          <a:r>
            <a:rPr lang="es-ES" sz="3000" kern="1200" noProof="0" dirty="0"/>
            <a:t>A</a:t>
          </a:r>
        </a:p>
      </dsp:txBody>
      <dsp:txXfrm rot="-5400000">
        <a:off x="1" y="579764"/>
        <a:ext cx="1156394" cy="495598"/>
      </dsp:txXfrm>
    </dsp:sp>
    <dsp:sp modelId="{0E09DE89-66C0-478D-8170-8F0BC920F1EB}">
      <dsp:nvSpPr>
        <dsp:cNvPr id="0" name=""/>
        <dsp:cNvSpPr/>
      </dsp:nvSpPr>
      <dsp:spPr>
        <a:xfrm rot="5400000">
          <a:off x="2448743" y="-1290781"/>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rtlCol="0" anchor="ctr" anchorCtr="0">
          <a:noAutofit/>
        </a:bodyPr>
        <a:lstStyle/>
        <a:p>
          <a:pPr marL="285750" lvl="1" indent="-285750" algn="l" defTabSz="1244600" rtl="0">
            <a:lnSpc>
              <a:spcPct val="90000"/>
            </a:lnSpc>
            <a:spcBef>
              <a:spcPct val="0"/>
            </a:spcBef>
            <a:spcAft>
              <a:spcPct val="15000"/>
            </a:spcAft>
            <a:buChar char="•"/>
          </a:pPr>
          <a:r>
            <a:rPr lang="es-ES" sz="2800" kern="1200" noProof="0" dirty="0"/>
            <a:t>Tarea 1</a:t>
          </a:r>
        </a:p>
        <a:p>
          <a:pPr marL="285750" lvl="1" indent="-285750" algn="l" defTabSz="1244600" rtl="0">
            <a:lnSpc>
              <a:spcPct val="90000"/>
            </a:lnSpc>
            <a:spcBef>
              <a:spcPct val="0"/>
            </a:spcBef>
            <a:spcAft>
              <a:spcPct val="15000"/>
            </a:spcAft>
            <a:buChar char="•"/>
          </a:pPr>
          <a:r>
            <a:rPr lang="es-ES" sz="2800" kern="1200" noProof="0" dirty="0"/>
            <a:t>Tarea 2</a:t>
          </a:r>
        </a:p>
      </dsp:txBody>
      <dsp:txXfrm rot="-5400000">
        <a:off x="1156394" y="53986"/>
        <a:ext cx="3606075" cy="968958"/>
      </dsp:txXfrm>
    </dsp:sp>
    <dsp:sp modelId="{29EA1718-F619-46D8-B505-CF1DDA71B8BF}">
      <dsp:nvSpPr>
        <dsp:cNvPr id="0" name=""/>
        <dsp:cNvSpPr/>
      </dsp:nvSpPr>
      <dsp:spPr>
        <a:xfrm rot="5400000">
          <a:off x="-247798" y="1707802"/>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1333500" rtl="0">
            <a:lnSpc>
              <a:spcPct val="90000"/>
            </a:lnSpc>
            <a:spcBef>
              <a:spcPct val="0"/>
            </a:spcBef>
            <a:spcAft>
              <a:spcPct val="35000"/>
            </a:spcAft>
            <a:buNone/>
          </a:pPr>
          <a:r>
            <a:rPr lang="es-ES" sz="3000" kern="1200" noProof="0" dirty="0"/>
            <a:t>B</a:t>
          </a:r>
        </a:p>
      </dsp:txBody>
      <dsp:txXfrm rot="-5400000">
        <a:off x="1" y="2038200"/>
        <a:ext cx="1156394" cy="495598"/>
      </dsp:txXfrm>
    </dsp:sp>
    <dsp:sp modelId="{C96267EA-EF01-411B-8D37-95F44BBB68D3}">
      <dsp:nvSpPr>
        <dsp:cNvPr id="0" name=""/>
        <dsp:cNvSpPr/>
      </dsp:nvSpPr>
      <dsp:spPr>
        <a:xfrm rot="5400000">
          <a:off x="2448743" y="167654"/>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rtlCol="0" anchor="ctr" anchorCtr="0">
          <a:noAutofit/>
        </a:bodyPr>
        <a:lstStyle/>
        <a:p>
          <a:pPr marL="285750" lvl="1" indent="-285750" algn="l" defTabSz="1244600" rtl="0">
            <a:lnSpc>
              <a:spcPct val="90000"/>
            </a:lnSpc>
            <a:spcBef>
              <a:spcPct val="0"/>
            </a:spcBef>
            <a:spcAft>
              <a:spcPct val="15000"/>
            </a:spcAft>
            <a:buChar char="•"/>
          </a:pPr>
          <a:r>
            <a:rPr lang="es-ES" sz="2800" kern="1200" noProof="0" dirty="0"/>
            <a:t>Tarea 1</a:t>
          </a:r>
        </a:p>
        <a:p>
          <a:pPr marL="285750" lvl="1" indent="-285750" algn="l" defTabSz="1244600" rtl="0">
            <a:lnSpc>
              <a:spcPct val="90000"/>
            </a:lnSpc>
            <a:spcBef>
              <a:spcPct val="0"/>
            </a:spcBef>
            <a:spcAft>
              <a:spcPct val="15000"/>
            </a:spcAft>
            <a:buChar char="•"/>
          </a:pPr>
          <a:r>
            <a:rPr lang="es-ES" sz="2800" kern="1200" noProof="0" dirty="0"/>
            <a:t>Tarea 2</a:t>
          </a:r>
        </a:p>
      </dsp:txBody>
      <dsp:txXfrm rot="-5400000">
        <a:off x="1156394" y="1512421"/>
        <a:ext cx="3606075" cy="968958"/>
      </dsp:txXfrm>
    </dsp:sp>
    <dsp:sp modelId="{E7C44091-B50A-4CB0-98F0-E70A01DD36F4}">
      <dsp:nvSpPr>
        <dsp:cNvPr id="0" name=""/>
        <dsp:cNvSpPr/>
      </dsp:nvSpPr>
      <dsp:spPr>
        <a:xfrm rot="5400000">
          <a:off x="-247798" y="3166238"/>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1333500" rtl="0">
            <a:lnSpc>
              <a:spcPct val="90000"/>
            </a:lnSpc>
            <a:spcBef>
              <a:spcPct val="0"/>
            </a:spcBef>
            <a:spcAft>
              <a:spcPct val="35000"/>
            </a:spcAft>
            <a:buNone/>
          </a:pPr>
          <a:r>
            <a:rPr lang="es-ES" sz="3000" kern="1200" noProof="0" dirty="0"/>
            <a:t>C</a:t>
          </a:r>
        </a:p>
      </dsp:txBody>
      <dsp:txXfrm rot="-5400000">
        <a:off x="1" y="3496636"/>
        <a:ext cx="1156394" cy="495598"/>
      </dsp:txXfrm>
    </dsp:sp>
    <dsp:sp modelId="{68EF0610-07B4-40C7-AD99-F2285099C2E4}">
      <dsp:nvSpPr>
        <dsp:cNvPr id="0" name=""/>
        <dsp:cNvSpPr/>
      </dsp:nvSpPr>
      <dsp:spPr>
        <a:xfrm rot="5400000">
          <a:off x="2448743" y="1626090"/>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rtlCol="0" anchor="ctr" anchorCtr="0">
          <a:noAutofit/>
        </a:bodyPr>
        <a:lstStyle/>
        <a:p>
          <a:pPr marL="285750" lvl="1" indent="-285750" algn="l" defTabSz="1244600" rtl="0">
            <a:lnSpc>
              <a:spcPct val="90000"/>
            </a:lnSpc>
            <a:spcBef>
              <a:spcPct val="0"/>
            </a:spcBef>
            <a:spcAft>
              <a:spcPct val="15000"/>
            </a:spcAft>
            <a:buChar char="•"/>
          </a:pPr>
          <a:r>
            <a:rPr lang="es-ES" sz="2800" kern="1200" noProof="0" dirty="0"/>
            <a:t>Tarea 1</a:t>
          </a:r>
        </a:p>
        <a:p>
          <a:pPr marL="285750" lvl="1" indent="-285750" algn="l" defTabSz="1244600" rtl="0">
            <a:lnSpc>
              <a:spcPct val="90000"/>
            </a:lnSpc>
            <a:spcBef>
              <a:spcPct val="0"/>
            </a:spcBef>
            <a:spcAft>
              <a:spcPct val="15000"/>
            </a:spcAft>
            <a:buChar char="•"/>
          </a:pPr>
          <a:r>
            <a:rPr lang="es-ES" sz="2800" kern="1200" noProof="0" dirty="0"/>
            <a:t>Tarea 2</a:t>
          </a:r>
        </a:p>
      </dsp:txBody>
      <dsp:txXfrm rot="-5400000">
        <a:off x="1156394" y="2970857"/>
        <a:ext cx="3606075" cy="9689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9BBBD98-8689-4A62-BBFB-92BF328A7966}" type="datetime1">
              <a:rPr lang="es-ES" smtClean="0"/>
              <a:t>26/01/2023</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s-ES" smtClean="0"/>
              <a:t>‹Nº›</a:t>
            </a:fld>
            <a:endParaRPr lang="es-E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8E41AB9B-16BF-4ECF-B92C-3E61E5BECA90}" type="datetime1">
              <a:rPr lang="es-ES" noProof="0" smtClean="0"/>
              <a:t>26/01/2023</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s-ES" noProof="0" smtClean="0"/>
              <a:pPr rtl="0"/>
              <a:t>‹Nº›</a:t>
            </a:fld>
            <a:endParaRPr lang="es-E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a:t>
            </a:fld>
            <a:endParaRPr lang="es-ES" dirty="0"/>
          </a:p>
        </p:txBody>
      </p:sp>
    </p:spTree>
    <p:extLst>
      <p:ext uri="{BB962C8B-B14F-4D97-AF65-F5344CB8AC3E}">
        <p14:creationId xmlns:p14="http://schemas.microsoft.com/office/powerpoint/2010/main" val="400800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10</a:t>
            </a:fld>
            <a:endParaRPr lang="es-ES" dirty="0"/>
          </a:p>
        </p:txBody>
      </p:sp>
    </p:spTree>
    <p:extLst>
      <p:ext uri="{BB962C8B-B14F-4D97-AF65-F5344CB8AC3E}">
        <p14:creationId xmlns:p14="http://schemas.microsoft.com/office/powerpoint/2010/main" val="1738237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11</a:t>
            </a:fld>
            <a:endParaRPr lang="es-ES" dirty="0"/>
          </a:p>
        </p:txBody>
      </p:sp>
    </p:spTree>
    <p:extLst>
      <p:ext uri="{BB962C8B-B14F-4D97-AF65-F5344CB8AC3E}">
        <p14:creationId xmlns:p14="http://schemas.microsoft.com/office/powerpoint/2010/main" val="3495638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12</a:t>
            </a:fld>
            <a:endParaRPr lang="es-ES" dirty="0"/>
          </a:p>
        </p:txBody>
      </p:sp>
    </p:spTree>
    <p:extLst>
      <p:ext uri="{BB962C8B-B14F-4D97-AF65-F5344CB8AC3E}">
        <p14:creationId xmlns:p14="http://schemas.microsoft.com/office/powerpoint/2010/main" val="836338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13</a:t>
            </a:fld>
            <a:endParaRPr lang="es-ES" dirty="0"/>
          </a:p>
        </p:txBody>
      </p:sp>
    </p:spTree>
    <p:extLst>
      <p:ext uri="{BB962C8B-B14F-4D97-AF65-F5344CB8AC3E}">
        <p14:creationId xmlns:p14="http://schemas.microsoft.com/office/powerpoint/2010/main" val="1618923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14</a:t>
            </a:fld>
            <a:endParaRPr lang="es-ES" dirty="0"/>
          </a:p>
        </p:txBody>
      </p:sp>
    </p:spTree>
    <p:extLst>
      <p:ext uri="{BB962C8B-B14F-4D97-AF65-F5344CB8AC3E}">
        <p14:creationId xmlns:p14="http://schemas.microsoft.com/office/powerpoint/2010/main" val="1295458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15</a:t>
            </a:fld>
            <a:endParaRPr lang="es-ES" dirty="0"/>
          </a:p>
        </p:txBody>
      </p:sp>
    </p:spTree>
    <p:extLst>
      <p:ext uri="{BB962C8B-B14F-4D97-AF65-F5344CB8AC3E}">
        <p14:creationId xmlns:p14="http://schemas.microsoft.com/office/powerpoint/2010/main" val="4164935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16</a:t>
            </a:fld>
            <a:endParaRPr lang="es-ES" dirty="0"/>
          </a:p>
        </p:txBody>
      </p:sp>
    </p:spTree>
    <p:extLst>
      <p:ext uri="{BB962C8B-B14F-4D97-AF65-F5344CB8AC3E}">
        <p14:creationId xmlns:p14="http://schemas.microsoft.com/office/powerpoint/2010/main" val="2563397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17</a:t>
            </a:fld>
            <a:endParaRPr lang="es-ES" dirty="0"/>
          </a:p>
        </p:txBody>
      </p:sp>
    </p:spTree>
    <p:extLst>
      <p:ext uri="{BB962C8B-B14F-4D97-AF65-F5344CB8AC3E}">
        <p14:creationId xmlns:p14="http://schemas.microsoft.com/office/powerpoint/2010/main" val="3883169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18</a:t>
            </a:fld>
            <a:endParaRPr lang="es-ES" dirty="0"/>
          </a:p>
        </p:txBody>
      </p:sp>
    </p:spTree>
    <p:extLst>
      <p:ext uri="{BB962C8B-B14F-4D97-AF65-F5344CB8AC3E}">
        <p14:creationId xmlns:p14="http://schemas.microsoft.com/office/powerpoint/2010/main" val="3194595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19</a:t>
            </a:fld>
            <a:endParaRPr lang="es-ES" dirty="0"/>
          </a:p>
        </p:txBody>
      </p:sp>
    </p:spTree>
    <p:extLst>
      <p:ext uri="{BB962C8B-B14F-4D97-AF65-F5344CB8AC3E}">
        <p14:creationId xmlns:p14="http://schemas.microsoft.com/office/powerpoint/2010/main" val="208398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a:t>
            </a:fld>
            <a:endParaRPr lang="es-ES" dirty="0"/>
          </a:p>
        </p:txBody>
      </p:sp>
    </p:spTree>
    <p:extLst>
      <p:ext uri="{BB962C8B-B14F-4D97-AF65-F5344CB8AC3E}">
        <p14:creationId xmlns:p14="http://schemas.microsoft.com/office/powerpoint/2010/main" val="242549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20</a:t>
            </a:fld>
            <a:endParaRPr lang="es-ES" dirty="0"/>
          </a:p>
        </p:txBody>
      </p:sp>
    </p:spTree>
    <p:extLst>
      <p:ext uri="{BB962C8B-B14F-4D97-AF65-F5344CB8AC3E}">
        <p14:creationId xmlns:p14="http://schemas.microsoft.com/office/powerpoint/2010/main" val="2507219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21</a:t>
            </a:fld>
            <a:endParaRPr lang="es-ES" dirty="0"/>
          </a:p>
        </p:txBody>
      </p:sp>
    </p:spTree>
    <p:extLst>
      <p:ext uri="{BB962C8B-B14F-4D97-AF65-F5344CB8AC3E}">
        <p14:creationId xmlns:p14="http://schemas.microsoft.com/office/powerpoint/2010/main" val="2812851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22</a:t>
            </a:fld>
            <a:endParaRPr lang="es-ES" dirty="0"/>
          </a:p>
        </p:txBody>
      </p:sp>
    </p:spTree>
    <p:extLst>
      <p:ext uri="{BB962C8B-B14F-4D97-AF65-F5344CB8AC3E}">
        <p14:creationId xmlns:p14="http://schemas.microsoft.com/office/powerpoint/2010/main" val="221602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23</a:t>
            </a:fld>
            <a:endParaRPr lang="es-ES" dirty="0"/>
          </a:p>
        </p:txBody>
      </p:sp>
    </p:spTree>
    <p:extLst>
      <p:ext uri="{BB962C8B-B14F-4D97-AF65-F5344CB8AC3E}">
        <p14:creationId xmlns:p14="http://schemas.microsoft.com/office/powerpoint/2010/main" val="1325867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24</a:t>
            </a:fld>
            <a:endParaRPr lang="es-ES" dirty="0"/>
          </a:p>
        </p:txBody>
      </p:sp>
    </p:spTree>
    <p:extLst>
      <p:ext uri="{BB962C8B-B14F-4D97-AF65-F5344CB8AC3E}">
        <p14:creationId xmlns:p14="http://schemas.microsoft.com/office/powerpoint/2010/main" val="2455517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25</a:t>
            </a:fld>
            <a:endParaRPr lang="es-ES" dirty="0"/>
          </a:p>
        </p:txBody>
      </p:sp>
    </p:spTree>
    <p:extLst>
      <p:ext uri="{BB962C8B-B14F-4D97-AF65-F5344CB8AC3E}">
        <p14:creationId xmlns:p14="http://schemas.microsoft.com/office/powerpoint/2010/main" val="1952920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26</a:t>
            </a:fld>
            <a:endParaRPr lang="es-ES" dirty="0"/>
          </a:p>
        </p:txBody>
      </p:sp>
    </p:spTree>
    <p:extLst>
      <p:ext uri="{BB962C8B-B14F-4D97-AF65-F5344CB8AC3E}">
        <p14:creationId xmlns:p14="http://schemas.microsoft.com/office/powerpoint/2010/main" val="472929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27</a:t>
            </a:fld>
            <a:endParaRPr lang="es-ES" dirty="0"/>
          </a:p>
        </p:txBody>
      </p:sp>
    </p:spTree>
    <p:extLst>
      <p:ext uri="{BB962C8B-B14F-4D97-AF65-F5344CB8AC3E}">
        <p14:creationId xmlns:p14="http://schemas.microsoft.com/office/powerpoint/2010/main" val="1654880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28</a:t>
            </a:fld>
            <a:endParaRPr lang="es-ES" dirty="0"/>
          </a:p>
        </p:txBody>
      </p:sp>
    </p:spTree>
    <p:extLst>
      <p:ext uri="{BB962C8B-B14F-4D97-AF65-F5344CB8AC3E}">
        <p14:creationId xmlns:p14="http://schemas.microsoft.com/office/powerpoint/2010/main" val="57769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29</a:t>
            </a:fld>
            <a:endParaRPr lang="es-ES" dirty="0"/>
          </a:p>
        </p:txBody>
      </p:sp>
    </p:spTree>
    <p:extLst>
      <p:ext uri="{BB962C8B-B14F-4D97-AF65-F5344CB8AC3E}">
        <p14:creationId xmlns:p14="http://schemas.microsoft.com/office/powerpoint/2010/main" val="51468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a:t>
            </a:fld>
            <a:endParaRPr lang="es-ES" dirty="0"/>
          </a:p>
        </p:txBody>
      </p:sp>
    </p:spTree>
    <p:extLst>
      <p:ext uri="{BB962C8B-B14F-4D97-AF65-F5344CB8AC3E}">
        <p14:creationId xmlns:p14="http://schemas.microsoft.com/office/powerpoint/2010/main" val="91444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30</a:t>
            </a:fld>
            <a:endParaRPr lang="es-ES" dirty="0"/>
          </a:p>
        </p:txBody>
      </p:sp>
    </p:spTree>
    <p:extLst>
      <p:ext uri="{BB962C8B-B14F-4D97-AF65-F5344CB8AC3E}">
        <p14:creationId xmlns:p14="http://schemas.microsoft.com/office/powerpoint/2010/main" val="569135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31</a:t>
            </a:fld>
            <a:endParaRPr lang="es-ES" dirty="0"/>
          </a:p>
        </p:txBody>
      </p:sp>
    </p:spTree>
    <p:extLst>
      <p:ext uri="{BB962C8B-B14F-4D97-AF65-F5344CB8AC3E}">
        <p14:creationId xmlns:p14="http://schemas.microsoft.com/office/powerpoint/2010/main" val="18412580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32</a:t>
            </a:fld>
            <a:endParaRPr lang="es-ES" dirty="0"/>
          </a:p>
        </p:txBody>
      </p:sp>
    </p:spTree>
    <p:extLst>
      <p:ext uri="{BB962C8B-B14F-4D97-AF65-F5344CB8AC3E}">
        <p14:creationId xmlns:p14="http://schemas.microsoft.com/office/powerpoint/2010/main" val="13994281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33</a:t>
            </a:fld>
            <a:endParaRPr lang="es-ES" dirty="0"/>
          </a:p>
        </p:txBody>
      </p:sp>
    </p:spTree>
    <p:extLst>
      <p:ext uri="{BB962C8B-B14F-4D97-AF65-F5344CB8AC3E}">
        <p14:creationId xmlns:p14="http://schemas.microsoft.com/office/powerpoint/2010/main" val="368498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34</a:t>
            </a:fld>
            <a:endParaRPr lang="es-ES" dirty="0"/>
          </a:p>
        </p:txBody>
      </p:sp>
    </p:spTree>
    <p:extLst>
      <p:ext uri="{BB962C8B-B14F-4D97-AF65-F5344CB8AC3E}">
        <p14:creationId xmlns:p14="http://schemas.microsoft.com/office/powerpoint/2010/main" val="88889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a:t>
            </a:fld>
            <a:endParaRPr lang="es-ES" dirty="0"/>
          </a:p>
        </p:txBody>
      </p:sp>
    </p:spTree>
    <p:extLst>
      <p:ext uri="{BB962C8B-B14F-4D97-AF65-F5344CB8AC3E}">
        <p14:creationId xmlns:p14="http://schemas.microsoft.com/office/powerpoint/2010/main" val="1408898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5</a:t>
            </a:fld>
            <a:endParaRPr lang="es-ES" dirty="0"/>
          </a:p>
        </p:txBody>
      </p:sp>
    </p:spTree>
    <p:extLst>
      <p:ext uri="{BB962C8B-B14F-4D97-AF65-F5344CB8AC3E}">
        <p14:creationId xmlns:p14="http://schemas.microsoft.com/office/powerpoint/2010/main" val="126484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6</a:t>
            </a:fld>
            <a:endParaRPr lang="es-ES" dirty="0"/>
          </a:p>
        </p:txBody>
      </p:sp>
    </p:spTree>
    <p:extLst>
      <p:ext uri="{BB962C8B-B14F-4D97-AF65-F5344CB8AC3E}">
        <p14:creationId xmlns:p14="http://schemas.microsoft.com/office/powerpoint/2010/main" val="3425072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7</a:t>
            </a:fld>
            <a:endParaRPr lang="es-ES" dirty="0"/>
          </a:p>
        </p:txBody>
      </p:sp>
    </p:spTree>
    <p:extLst>
      <p:ext uri="{BB962C8B-B14F-4D97-AF65-F5344CB8AC3E}">
        <p14:creationId xmlns:p14="http://schemas.microsoft.com/office/powerpoint/2010/main" val="1940095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8</a:t>
            </a:fld>
            <a:endParaRPr lang="es-ES" dirty="0"/>
          </a:p>
        </p:txBody>
      </p:sp>
    </p:spTree>
    <p:extLst>
      <p:ext uri="{BB962C8B-B14F-4D97-AF65-F5344CB8AC3E}">
        <p14:creationId xmlns:p14="http://schemas.microsoft.com/office/powerpoint/2010/main" val="1352443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9</a:t>
            </a:fld>
            <a:endParaRPr lang="es-ES" dirty="0"/>
          </a:p>
        </p:txBody>
      </p:sp>
    </p:spTree>
    <p:extLst>
      <p:ext uri="{BB962C8B-B14F-4D97-AF65-F5344CB8AC3E}">
        <p14:creationId xmlns:p14="http://schemas.microsoft.com/office/powerpoint/2010/main" val="501888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1" name="Rectángulo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2" name="Rectángulo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s-ES" noProof="0" dirty="0"/>
          </a:p>
        </p:txBody>
      </p:sp>
      <p:sp>
        <p:nvSpPr>
          <p:cNvPr id="2" name="Título 1"/>
          <p:cNvSpPr>
            <a:spLocks noGrp="1"/>
          </p:cNvSpPr>
          <p:nvPr>
            <p:ph type="ctrTitle"/>
          </p:nvPr>
        </p:nvSpPr>
        <p:spPr>
          <a:xfrm>
            <a:off x="2428669" y="1600200"/>
            <a:ext cx="8329031" cy="2680127"/>
          </a:xfrm>
        </p:spPr>
        <p:txBody>
          <a:bodyPr rtlCol="0">
            <a:noAutofit/>
          </a:bodyPr>
          <a:lstStyle>
            <a:lvl1pP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D227DDB9-0E5E-4C56-81E2-42C38C100EB8}" type="datetime1">
              <a:rPr lang="es-ES" noProof="0" smtClean="0"/>
              <a:t>26/01/2023</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854D34C8-6636-436D-90B3-E45C17BC29D1}" type="datetime1">
              <a:rPr lang="es-ES" noProof="0" smtClean="0"/>
              <a:t>26/01/2023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98613" y="685800"/>
            <a:ext cx="7848599" cy="54864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5B1A7055-A05B-47D6-9397-3E4A1BE71239}" type="datetime1">
              <a:rPr lang="es-ES" noProof="0" smtClean="0"/>
              <a:t>26/01/2023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397066DD-333B-4949-A479-115F2B9E08E7}" type="datetime1">
              <a:rPr lang="es-ES" noProof="0" smtClean="0"/>
              <a:t>26/01/2023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0" name="Rectángulo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4" name="Rectángulo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1" name="Rectángulo 20"/>
          <p:cNvSpPr/>
          <p:nvPr/>
        </p:nvSpPr>
        <p:spPr bwMode="ltGray">
          <a:xfrm>
            <a:off x="0" y="5661248"/>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sz="1050" b="1" noProof="0" dirty="0"/>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7" name="Rectángulo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8" name="Rectángulo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0" name="Rectángulo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pPr rtl="0"/>
            <a:fld id="{2C913CB4-D4A9-4FBE-913D-B9E890ABEF3F}" type="datetime1">
              <a:rPr lang="es-ES" noProof="0" smtClean="0"/>
              <a:t>26/01/2023</a:t>
            </a:fld>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posición de número de diapositiva 8"/>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543DE88F-8DA3-44F9-868D-559DD495EADB}" type="datetime1">
              <a:rPr lang="es-ES" noProof="0" smtClean="0"/>
              <a:t>26/01/2023</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posición de número de diapositiva 4"/>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6" name="Rectángulo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Marcador de posición de fecha 1"/>
          <p:cNvSpPr>
            <a:spLocks noGrp="1"/>
          </p:cNvSpPr>
          <p:nvPr>
            <p:ph type="dt" sz="half" idx="10"/>
          </p:nvPr>
        </p:nvSpPr>
        <p:spPr/>
        <p:txBody>
          <a:bodyPr rtlCol="0"/>
          <a:lstStyle/>
          <a:p>
            <a:pPr rtl="0"/>
            <a:fld id="{C7A9AAEF-0AD3-419E-B51F-A77C6A89DFB2}" type="datetime1">
              <a:rPr lang="es-ES" noProof="0" smtClean="0"/>
              <a:t>26/01/2023</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posición de número de diapositiva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s-ES" noProof="0"/>
              <a:pPr rtl="0"/>
              <a:t>‹Nº›</a:t>
            </a:fld>
            <a:endParaRPr lang="es-ES"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pPr rtl="0"/>
            <a:fld id="{C31318DA-4832-4504-A64F-05EF187BF5DA}" type="datetime1">
              <a:rPr lang="es-ES" noProof="0" smtClean="0"/>
              <a:t>26/01/2023</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defRPr baseline="0">
                <a:solidFill>
                  <a:schemeClr val="tx2"/>
                </a:solidFill>
              </a:defRPr>
            </a:lvl1pPr>
          </a:lstStyle>
          <a:p>
            <a:pPr rtl="0"/>
            <a:fld id="{A361280F-B7E7-4174-BE87-9E37B5A43C49}" type="datetime1">
              <a:rPr lang="es-ES" noProof="0" smtClean="0"/>
              <a:t>26/01/2023</a:t>
            </a:fld>
            <a:endParaRPr lang="es-ES" noProof="0" dirty="0"/>
          </a:p>
        </p:txBody>
      </p:sp>
      <p:sp>
        <p:nvSpPr>
          <p:cNvPr id="6" name="Marcador de posición de pie de página 5"/>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3" name="Rectángulo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posición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3FB7BB0F-7041-4735-B07A-25DB00AC6E71}" type="datetime1">
              <a:rPr lang="es-ES" noProof="0" smtClean="0"/>
              <a:t>26/01/2023</a:t>
            </a:fld>
            <a:endParaRPr lang="es-ES" noProof="0" dirty="0"/>
          </a:p>
        </p:txBody>
      </p:sp>
      <p:sp>
        <p:nvSpPr>
          <p:cNvPr id="5" name="Marcador de posición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b="1" dirty="0">
                <a:solidFill>
                  <a:srgbClr val="7030A0"/>
                </a:solidFill>
                <a:effectLst>
                  <a:outerShdw blurRad="38100" dist="38100" dir="2700000" algn="tl">
                    <a:srgbClr val="000000">
                      <a:alpha val="43137"/>
                    </a:srgbClr>
                  </a:outerShdw>
                </a:effectLst>
              </a:rPr>
              <a:t>BUENAS PRACTICAS</a:t>
            </a:r>
          </a:p>
        </p:txBody>
      </p:sp>
      <p:sp>
        <p:nvSpPr>
          <p:cNvPr id="3" name="Subtítulo 2"/>
          <p:cNvSpPr>
            <a:spLocks noGrp="1"/>
          </p:cNvSpPr>
          <p:nvPr>
            <p:ph type="subTitle" idx="1"/>
          </p:nvPr>
        </p:nvSpPr>
        <p:spPr/>
        <p:txBody>
          <a:bodyPr rtlCol="0"/>
          <a:lstStyle/>
          <a:p>
            <a:pPr rtl="0"/>
            <a:r>
              <a:rPr lang="es-ES" i="1" dirty="0">
                <a:solidFill>
                  <a:schemeClr val="accent6">
                    <a:lumMod val="50000"/>
                  </a:schemeClr>
                </a:solidFill>
                <a:effectLst>
                  <a:outerShdw blurRad="38100" dist="38100" dir="2700000" algn="tl">
                    <a:srgbClr val="000000">
                      <a:alpha val="43137"/>
                    </a:srgbClr>
                  </a:outerShdw>
                </a:effectLst>
              </a:rPr>
              <a:t>Programación Orientada a Objetos</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10</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13461" y="3430159"/>
            <a:ext cx="359322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SIGNIFICATIVOS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DA4A90CC-1603-4B10-96D1-1D13F1E07AF2}"/>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Clases =&gt; Sustantivo</a:t>
            </a:r>
          </a:p>
        </p:txBody>
      </p:sp>
      <p:pic>
        <p:nvPicPr>
          <p:cNvPr id="12" name="Imagen 11">
            <a:extLst>
              <a:ext uri="{FF2B5EF4-FFF2-40B4-BE49-F238E27FC236}">
                <a16:creationId xmlns:a16="http://schemas.microsoft.com/office/drawing/2014/main" id="{53B96E8D-BC91-4F85-8C3C-3F988D284277}"/>
              </a:ext>
            </a:extLst>
          </p:cNvPr>
          <p:cNvPicPr>
            <a:picLocks noChangeAspect="1"/>
          </p:cNvPicPr>
          <p:nvPr/>
        </p:nvPicPr>
        <p:blipFill>
          <a:blip r:embed="rId3"/>
          <a:stretch>
            <a:fillRect/>
          </a:stretch>
        </p:blipFill>
        <p:spPr>
          <a:xfrm>
            <a:off x="1877330" y="620462"/>
            <a:ext cx="2485714" cy="2257143"/>
          </a:xfrm>
          <a:prstGeom prst="rect">
            <a:avLst/>
          </a:prstGeom>
        </p:spPr>
      </p:pic>
      <p:pic>
        <p:nvPicPr>
          <p:cNvPr id="13" name="Imagen 12">
            <a:extLst>
              <a:ext uri="{FF2B5EF4-FFF2-40B4-BE49-F238E27FC236}">
                <a16:creationId xmlns:a16="http://schemas.microsoft.com/office/drawing/2014/main" id="{1091F5CF-E124-4064-9E30-7F1CDD99E915}"/>
              </a:ext>
            </a:extLst>
          </p:cNvPr>
          <p:cNvPicPr>
            <a:picLocks noChangeAspect="1"/>
          </p:cNvPicPr>
          <p:nvPr/>
        </p:nvPicPr>
        <p:blipFill>
          <a:blip r:embed="rId4"/>
          <a:stretch>
            <a:fillRect/>
          </a:stretch>
        </p:blipFill>
        <p:spPr>
          <a:xfrm>
            <a:off x="7966620" y="620688"/>
            <a:ext cx="1742857" cy="2228571"/>
          </a:xfrm>
          <a:prstGeom prst="rect">
            <a:avLst/>
          </a:prstGeom>
        </p:spPr>
      </p:pic>
      <p:pic>
        <p:nvPicPr>
          <p:cNvPr id="20" name="Picture 2" descr="Logo de correcto diseño editable">
            <a:extLst>
              <a:ext uri="{FF2B5EF4-FFF2-40B4-BE49-F238E27FC236}">
                <a16:creationId xmlns:a16="http://schemas.microsoft.com/office/drawing/2014/main" id="{D655404F-9250-496F-980B-F1E6117B80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0138" y="2526599"/>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223,428 imágenes de Incorrecto - Imágenes, fotos y vectores de stock |  Shutterstock">
            <a:extLst>
              <a:ext uri="{FF2B5EF4-FFF2-40B4-BE49-F238E27FC236}">
                <a16:creationId xmlns:a16="http://schemas.microsoft.com/office/drawing/2014/main" id="{EF8C96B8-6C01-4CE3-9895-B672F8BBA6EC}"/>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3533514" y="2583752"/>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22" name="Flecha: a la derecha 21">
            <a:extLst>
              <a:ext uri="{FF2B5EF4-FFF2-40B4-BE49-F238E27FC236}">
                <a16:creationId xmlns:a16="http://schemas.microsoft.com/office/drawing/2014/main" id="{C8B45F29-7802-4E76-898D-768F7216B940}"/>
              </a:ext>
            </a:extLst>
          </p:cNvPr>
          <p:cNvSpPr/>
          <p:nvPr/>
        </p:nvSpPr>
        <p:spPr>
          <a:xfrm>
            <a:off x="5621746" y="1354829"/>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CuadroTexto 22">
            <a:extLst>
              <a:ext uri="{FF2B5EF4-FFF2-40B4-BE49-F238E27FC236}">
                <a16:creationId xmlns:a16="http://schemas.microsoft.com/office/drawing/2014/main" id="{A89E371A-D60F-4031-AE26-121B1B427922}"/>
              </a:ext>
            </a:extLst>
          </p:cNvPr>
          <p:cNvSpPr txBox="1"/>
          <p:nvPr/>
        </p:nvSpPr>
        <p:spPr>
          <a:xfrm>
            <a:off x="1341884" y="334879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Funciones =&gt; Verbos</a:t>
            </a:r>
          </a:p>
        </p:txBody>
      </p:sp>
      <p:pic>
        <p:nvPicPr>
          <p:cNvPr id="14" name="Imagen 13">
            <a:extLst>
              <a:ext uri="{FF2B5EF4-FFF2-40B4-BE49-F238E27FC236}">
                <a16:creationId xmlns:a16="http://schemas.microsoft.com/office/drawing/2014/main" id="{671B957F-0F62-451A-885A-00C840854475}"/>
              </a:ext>
            </a:extLst>
          </p:cNvPr>
          <p:cNvPicPr>
            <a:picLocks noChangeAspect="1"/>
          </p:cNvPicPr>
          <p:nvPr/>
        </p:nvPicPr>
        <p:blipFill>
          <a:blip r:embed="rId7"/>
          <a:stretch>
            <a:fillRect/>
          </a:stretch>
        </p:blipFill>
        <p:spPr>
          <a:xfrm>
            <a:off x="1877330" y="3913729"/>
            <a:ext cx="2171429" cy="2323809"/>
          </a:xfrm>
          <a:prstGeom prst="rect">
            <a:avLst/>
          </a:prstGeom>
        </p:spPr>
      </p:pic>
      <p:pic>
        <p:nvPicPr>
          <p:cNvPr id="24" name="Picture 6" descr="223,428 imágenes de Incorrecto - Imágenes, fotos y vectores de stock |  Shutterstock">
            <a:extLst>
              <a:ext uri="{FF2B5EF4-FFF2-40B4-BE49-F238E27FC236}">
                <a16:creationId xmlns:a16="http://schemas.microsoft.com/office/drawing/2014/main" id="{9D1541DE-14B0-45DB-A32E-25B811FEB7D7}"/>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3728625" y="5943685"/>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25" name="Flecha: a la derecha 24">
            <a:extLst>
              <a:ext uri="{FF2B5EF4-FFF2-40B4-BE49-F238E27FC236}">
                <a16:creationId xmlns:a16="http://schemas.microsoft.com/office/drawing/2014/main" id="{25E537B0-A823-4864-84D4-140ACA8AF8CE}"/>
              </a:ext>
            </a:extLst>
          </p:cNvPr>
          <p:cNvSpPr/>
          <p:nvPr/>
        </p:nvSpPr>
        <p:spPr>
          <a:xfrm>
            <a:off x="5621745" y="4937471"/>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5" name="Imagen 14">
            <a:extLst>
              <a:ext uri="{FF2B5EF4-FFF2-40B4-BE49-F238E27FC236}">
                <a16:creationId xmlns:a16="http://schemas.microsoft.com/office/drawing/2014/main" id="{F70D96B9-C6B5-4683-9EE3-E2A60762122C}"/>
              </a:ext>
            </a:extLst>
          </p:cNvPr>
          <p:cNvPicPr>
            <a:picLocks noChangeAspect="1"/>
          </p:cNvPicPr>
          <p:nvPr/>
        </p:nvPicPr>
        <p:blipFill>
          <a:blip r:embed="rId8"/>
          <a:stretch>
            <a:fillRect/>
          </a:stretch>
        </p:blipFill>
        <p:spPr>
          <a:xfrm>
            <a:off x="7870570" y="3933976"/>
            <a:ext cx="3428571" cy="2190476"/>
          </a:xfrm>
          <a:prstGeom prst="rect">
            <a:avLst/>
          </a:prstGeom>
        </p:spPr>
      </p:pic>
      <p:pic>
        <p:nvPicPr>
          <p:cNvPr id="27" name="Picture 2" descr="Logo de correcto diseño editable">
            <a:extLst>
              <a:ext uri="{FF2B5EF4-FFF2-40B4-BE49-F238E27FC236}">
                <a16:creationId xmlns:a16="http://schemas.microsoft.com/office/drawing/2014/main" id="{04F051CD-FD5D-422F-A0E9-0430B8E8A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5431" y="5816173"/>
            <a:ext cx="576064"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25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1679CE7-810C-4412-8407-518E880F6523}"/>
              </a:ext>
            </a:extLst>
          </p:cNvPr>
          <p:cNvPicPr>
            <a:picLocks noChangeAspect="1"/>
          </p:cNvPicPr>
          <p:nvPr/>
        </p:nvPicPr>
        <p:blipFill>
          <a:blip r:embed="rId3"/>
          <a:stretch>
            <a:fillRect/>
          </a:stretch>
        </p:blipFill>
        <p:spPr>
          <a:xfrm>
            <a:off x="7335030" y="578401"/>
            <a:ext cx="4046934" cy="2663805"/>
          </a:xfrm>
          <a:prstGeom prst="rect">
            <a:avLst/>
          </a:prstGeom>
        </p:spPr>
      </p:pic>
      <p:pic>
        <p:nvPicPr>
          <p:cNvPr id="4" name="Imagen 3">
            <a:extLst>
              <a:ext uri="{FF2B5EF4-FFF2-40B4-BE49-F238E27FC236}">
                <a16:creationId xmlns:a16="http://schemas.microsoft.com/office/drawing/2014/main" id="{A181A906-90B6-4FF4-9B91-F5DF59768F4E}"/>
              </a:ext>
            </a:extLst>
          </p:cNvPr>
          <p:cNvPicPr>
            <a:picLocks noChangeAspect="1"/>
          </p:cNvPicPr>
          <p:nvPr/>
        </p:nvPicPr>
        <p:blipFill>
          <a:blip r:embed="rId4"/>
          <a:stretch>
            <a:fillRect/>
          </a:stretch>
        </p:blipFill>
        <p:spPr>
          <a:xfrm>
            <a:off x="1706737" y="714347"/>
            <a:ext cx="3523580" cy="2529341"/>
          </a:xfrm>
          <a:prstGeom prst="rect">
            <a:avLst/>
          </a:prstGeom>
        </p:spPr>
      </p:pic>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11</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13461" y="3430159"/>
            <a:ext cx="359322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SIGNIFICATIVOS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DA4A90CC-1603-4B10-96D1-1D13F1E07AF2}"/>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Una  palabra por concepto</a:t>
            </a:r>
          </a:p>
        </p:txBody>
      </p:sp>
      <p:pic>
        <p:nvPicPr>
          <p:cNvPr id="20" name="Picture 2" descr="Logo de correcto diseño editable">
            <a:extLst>
              <a:ext uri="{FF2B5EF4-FFF2-40B4-BE49-F238E27FC236}">
                <a16:creationId xmlns:a16="http://schemas.microsoft.com/office/drawing/2014/main" id="{D655404F-9250-496F-980B-F1E6117B80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3463" y="2758579"/>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223,428 imágenes de Incorrecto - Imágenes, fotos y vectores de stock |  Shutterstock">
            <a:extLst>
              <a:ext uri="{FF2B5EF4-FFF2-40B4-BE49-F238E27FC236}">
                <a16:creationId xmlns:a16="http://schemas.microsoft.com/office/drawing/2014/main" id="{EF8C96B8-6C01-4CE3-9895-B672F8BBA6EC}"/>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765224" y="2784946"/>
            <a:ext cx="576064" cy="533648"/>
          </a:xfrm>
          <a:prstGeom prst="rect">
            <a:avLst/>
          </a:prstGeom>
          <a:noFill/>
          <a:extLst>
            <a:ext uri="{909E8E84-426E-40DD-AFC4-6F175D3DCCD1}">
              <a14:hiddenFill xmlns:a14="http://schemas.microsoft.com/office/drawing/2010/main">
                <a:solidFill>
                  <a:srgbClr val="FFFFFF"/>
                </a:solidFill>
              </a14:hiddenFill>
            </a:ext>
          </a:extLst>
        </p:spPr>
      </p:pic>
      <p:sp>
        <p:nvSpPr>
          <p:cNvPr id="22" name="Flecha: a la derecha 21">
            <a:extLst>
              <a:ext uri="{FF2B5EF4-FFF2-40B4-BE49-F238E27FC236}">
                <a16:creationId xmlns:a16="http://schemas.microsoft.com/office/drawing/2014/main" id="{C8B45F29-7802-4E76-898D-768F7216B940}"/>
              </a:ext>
            </a:extLst>
          </p:cNvPr>
          <p:cNvSpPr/>
          <p:nvPr/>
        </p:nvSpPr>
        <p:spPr>
          <a:xfrm>
            <a:off x="6058960" y="1829890"/>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CuadroTexto 22">
            <a:extLst>
              <a:ext uri="{FF2B5EF4-FFF2-40B4-BE49-F238E27FC236}">
                <a16:creationId xmlns:a16="http://schemas.microsoft.com/office/drawing/2014/main" id="{A89E371A-D60F-4031-AE26-121B1B427922}"/>
              </a:ext>
            </a:extLst>
          </p:cNvPr>
          <p:cNvSpPr txBox="1"/>
          <p:nvPr/>
        </p:nvSpPr>
        <p:spPr>
          <a:xfrm>
            <a:off x="1413893" y="3470589"/>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No usar nombres de ingeniería</a:t>
            </a:r>
          </a:p>
        </p:txBody>
      </p:sp>
      <p:pic>
        <p:nvPicPr>
          <p:cNvPr id="24" name="Picture 6" descr="223,428 imágenes de Incorrecto - Imágenes, fotos y vectores de stock |  Shutterstock">
            <a:extLst>
              <a:ext uri="{FF2B5EF4-FFF2-40B4-BE49-F238E27FC236}">
                <a16:creationId xmlns:a16="http://schemas.microsoft.com/office/drawing/2014/main" id="{9D1541DE-14B0-45DB-A32E-25B811FEB7D7}"/>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3728625" y="5943685"/>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25" name="Flecha: a la derecha 24">
            <a:extLst>
              <a:ext uri="{FF2B5EF4-FFF2-40B4-BE49-F238E27FC236}">
                <a16:creationId xmlns:a16="http://schemas.microsoft.com/office/drawing/2014/main" id="{25E537B0-A823-4864-84D4-140ACA8AF8CE}"/>
              </a:ext>
            </a:extLst>
          </p:cNvPr>
          <p:cNvSpPr/>
          <p:nvPr/>
        </p:nvSpPr>
        <p:spPr>
          <a:xfrm>
            <a:off x="5621745" y="4937471"/>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7" name="Picture 2" descr="Logo de correcto diseño editable">
            <a:extLst>
              <a:ext uri="{FF2B5EF4-FFF2-40B4-BE49-F238E27FC236}">
                <a16:creationId xmlns:a16="http://schemas.microsoft.com/office/drawing/2014/main" id="{04F051CD-FD5D-422F-A0E9-0430B8E8A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5431" y="5816173"/>
            <a:ext cx="576064"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87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12</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828639" y="3430159"/>
            <a:ext cx="3423566"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ORIENTACIÓN A OBJETOS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0"/>
            <a:ext cx="9721080" cy="286232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CLASES</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Una clase es un conjunto de atributos (variables) y métodos (funciones) que describen las características y comportamientos de los objetos que se crean a partir de esa clase. Los atributos describen las características de los objetos y los métodos describen las acciones que los objetos pueden realizar.</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Cada clase es un molde para crear objetos, y cada objeto creado a partir de una clase es una instancia de esa clase.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posible crear muchos objetos de una misma clase, cada uno con sus propias características y comportamientos. Además, las clases pueden heredar de otras clases y compartir sus atributos y métodos, permitiendo la creación de jerarquías de clases y la reutilización del código.</a:t>
            </a:r>
          </a:p>
        </p:txBody>
      </p:sp>
      <p:sp>
        <p:nvSpPr>
          <p:cNvPr id="10" name="CuadroTexto 9">
            <a:extLst>
              <a:ext uri="{FF2B5EF4-FFF2-40B4-BE49-F238E27FC236}">
                <a16:creationId xmlns:a16="http://schemas.microsoft.com/office/drawing/2014/main" id="{0A409E6F-9A88-4537-BF41-0FF456DB0ADD}"/>
              </a:ext>
            </a:extLst>
          </p:cNvPr>
          <p:cNvSpPr txBox="1"/>
          <p:nvPr/>
        </p:nvSpPr>
        <p:spPr>
          <a:xfrm>
            <a:off x="6958508" y="3114529"/>
            <a:ext cx="4796357" cy="3693319"/>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METODOS</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una función asociada a un objeto que define un comportamiento específico. Los métodos son utilizados para realizar acciones o tareas específicas en un objeto, y pueden recibir o devolver información.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Los métodos son declarados en una clase y cada objeto creado a partir de esa clase tiene acceso a los métodos de la clase. Los métodos pueden ser llamados en un objeto y pueden acceder y modificar las propiedades del objeto, y también pueden comunicarse con otros objetos.</a:t>
            </a:r>
          </a:p>
        </p:txBody>
      </p:sp>
      <p:sp>
        <p:nvSpPr>
          <p:cNvPr id="11" name="CuadroTexto 10">
            <a:extLst>
              <a:ext uri="{FF2B5EF4-FFF2-40B4-BE49-F238E27FC236}">
                <a16:creationId xmlns:a16="http://schemas.microsoft.com/office/drawing/2014/main" id="{8260FC49-6EC0-4482-A0F7-2259DD0F944A}"/>
              </a:ext>
            </a:extLst>
          </p:cNvPr>
          <p:cNvSpPr txBox="1"/>
          <p:nvPr/>
        </p:nvSpPr>
        <p:spPr>
          <a:xfrm>
            <a:off x="1341884" y="3120057"/>
            <a:ext cx="4680520" cy="3139321"/>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PROPIEDADES</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Es una característica de un objeto que describe su estado o un aspecto específico de su comportamiento. Una propiedad puede ser pensada como una variable asociada a un objeto.</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Las propiedades son declaradas en una clase y cada objeto creado a partir de esa clase tiene su propia copia de las propiedades. Esto significa que cada objeto puede tener valores diferentes para las propiedades.. </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286728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13</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828639" y="3430159"/>
            <a:ext cx="3423566"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ORIENTACIÓN A OBJETOS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1026" name="Picture 2" descr="Programando a mi Manera | Blog para programadores Junior">
            <a:extLst>
              <a:ext uri="{FF2B5EF4-FFF2-40B4-BE49-F238E27FC236}">
                <a16:creationId xmlns:a16="http://schemas.microsoft.com/office/drawing/2014/main" id="{DD9AA4AF-4EF2-450B-A096-4650859B5F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111"/>
          <a:stretch/>
        </p:blipFill>
        <p:spPr bwMode="auto">
          <a:xfrm>
            <a:off x="1269876" y="116632"/>
            <a:ext cx="5472608" cy="30560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bjetos - Platzi">
            <a:extLst>
              <a:ext uri="{FF2B5EF4-FFF2-40B4-BE49-F238E27FC236}">
                <a16:creationId xmlns:a16="http://schemas.microsoft.com/office/drawing/2014/main" id="{49698030-918A-4ECC-A93A-E1DA5745B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2608" y="3443231"/>
            <a:ext cx="5548908" cy="327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7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14</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1026" name="Picture 2" descr="PABLO PASTOR ADMINISTRACION TECNICA: Pilares De La Programación Orientada a  Objetos - P.O.O -Diseño">
            <a:extLst>
              <a:ext uri="{FF2B5EF4-FFF2-40B4-BE49-F238E27FC236}">
                <a16:creationId xmlns:a16="http://schemas.microsoft.com/office/drawing/2014/main" id="{6A692108-8B58-455F-A6AF-E794FE630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044" y="764704"/>
            <a:ext cx="6926906" cy="5200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41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15</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23603" y="3430159"/>
            <a:ext cx="201350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ABSTRACCIÓN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59569" y="260648"/>
            <a:ext cx="5713872" cy="2585323"/>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Permite representar una entidad en términos de sus características más importantes, sin necesidad de conocer los detalles de su implementación. </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Esto significa que se puede definir una interfaz común para varias clases, de manera que se pueden tratar a los objetos de esas clases de manera uniforme, independientemente de cómo estén implementadas internamente.</a:t>
            </a:r>
          </a:p>
        </p:txBody>
      </p:sp>
      <p:pic>
        <p:nvPicPr>
          <p:cNvPr id="2050" name="Picture 2" descr="Metáfora acerca de conceptos de la POO | Aprendizaje y enseñanza de la  informática">
            <a:extLst>
              <a:ext uri="{FF2B5EF4-FFF2-40B4-BE49-F238E27FC236}">
                <a16:creationId xmlns:a16="http://schemas.microsoft.com/office/drawing/2014/main" id="{95F4281D-43DA-440E-9557-45FDC95EC1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127"/>
          <a:stretch/>
        </p:blipFill>
        <p:spPr bwMode="auto">
          <a:xfrm>
            <a:off x="7119031" y="2996952"/>
            <a:ext cx="4320481" cy="3151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42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16</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23603" y="3430159"/>
            <a:ext cx="201350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ABSTRACCIÓN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466642" y="4412868"/>
            <a:ext cx="6604075" cy="2031325"/>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la abstracción permite definir una interfaz común para varias clases, lo que facilita la creación de código reutilizable y flexible. </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Además, al trabajar con interfaces y clases abstractas, se pueden crear jerarquías de clases y trabajar con objetos de diferentes clases de forma homogénea.</a:t>
            </a:r>
          </a:p>
        </p:txBody>
      </p:sp>
      <p:sp>
        <p:nvSpPr>
          <p:cNvPr id="11" name="CuadroTexto 10">
            <a:extLst>
              <a:ext uri="{FF2B5EF4-FFF2-40B4-BE49-F238E27FC236}">
                <a16:creationId xmlns:a16="http://schemas.microsoft.com/office/drawing/2014/main" id="{8260FC49-6EC0-4482-A0F7-2259DD0F944A}"/>
              </a:ext>
            </a:extLst>
          </p:cNvPr>
          <p:cNvSpPr txBox="1"/>
          <p:nvPr/>
        </p:nvSpPr>
        <p:spPr>
          <a:xfrm>
            <a:off x="1491198" y="70324"/>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pic>
        <p:nvPicPr>
          <p:cNvPr id="4" name="Imagen 3">
            <a:extLst>
              <a:ext uri="{FF2B5EF4-FFF2-40B4-BE49-F238E27FC236}">
                <a16:creationId xmlns:a16="http://schemas.microsoft.com/office/drawing/2014/main" id="{01B1DEDD-0323-41B9-96FC-D5BCD0493745}"/>
              </a:ext>
            </a:extLst>
          </p:cNvPr>
          <p:cNvPicPr>
            <a:picLocks noChangeAspect="1"/>
          </p:cNvPicPr>
          <p:nvPr/>
        </p:nvPicPr>
        <p:blipFill>
          <a:blip r:embed="rId3"/>
          <a:stretch>
            <a:fillRect/>
          </a:stretch>
        </p:blipFill>
        <p:spPr>
          <a:xfrm>
            <a:off x="5077609" y="393171"/>
            <a:ext cx="1895238" cy="904762"/>
          </a:xfrm>
          <a:prstGeom prst="rect">
            <a:avLst/>
          </a:prstGeom>
        </p:spPr>
      </p:pic>
      <p:pic>
        <p:nvPicPr>
          <p:cNvPr id="6" name="Imagen 5">
            <a:extLst>
              <a:ext uri="{FF2B5EF4-FFF2-40B4-BE49-F238E27FC236}">
                <a16:creationId xmlns:a16="http://schemas.microsoft.com/office/drawing/2014/main" id="{D3D791C2-9CC4-4BF6-9645-359539F19AF1}"/>
              </a:ext>
            </a:extLst>
          </p:cNvPr>
          <p:cNvPicPr>
            <a:picLocks noChangeAspect="1"/>
          </p:cNvPicPr>
          <p:nvPr/>
        </p:nvPicPr>
        <p:blipFill rotWithShape="1">
          <a:blip r:embed="rId4"/>
          <a:srcRect r="32923" b="53835"/>
          <a:stretch/>
        </p:blipFill>
        <p:spPr>
          <a:xfrm>
            <a:off x="1396544" y="473578"/>
            <a:ext cx="2306185" cy="2985329"/>
          </a:xfrm>
          <a:prstGeom prst="rect">
            <a:avLst/>
          </a:prstGeom>
        </p:spPr>
      </p:pic>
      <p:pic>
        <p:nvPicPr>
          <p:cNvPr id="7" name="Imagen 6">
            <a:extLst>
              <a:ext uri="{FF2B5EF4-FFF2-40B4-BE49-F238E27FC236}">
                <a16:creationId xmlns:a16="http://schemas.microsoft.com/office/drawing/2014/main" id="{56C7F919-1BE5-4F98-BB25-292F0776A7A1}"/>
              </a:ext>
            </a:extLst>
          </p:cNvPr>
          <p:cNvPicPr>
            <a:picLocks noChangeAspect="1"/>
          </p:cNvPicPr>
          <p:nvPr/>
        </p:nvPicPr>
        <p:blipFill rotWithShape="1">
          <a:blip r:embed="rId4"/>
          <a:srcRect t="48387"/>
          <a:stretch/>
        </p:blipFill>
        <p:spPr>
          <a:xfrm>
            <a:off x="8471026" y="151624"/>
            <a:ext cx="3294079" cy="3197851"/>
          </a:xfrm>
          <a:prstGeom prst="rect">
            <a:avLst/>
          </a:prstGeom>
        </p:spPr>
      </p:pic>
      <p:cxnSp>
        <p:nvCxnSpPr>
          <p:cNvPr id="14" name="Conector: angular 13">
            <a:extLst>
              <a:ext uri="{FF2B5EF4-FFF2-40B4-BE49-F238E27FC236}">
                <a16:creationId xmlns:a16="http://schemas.microsoft.com/office/drawing/2014/main" id="{FC416002-462C-4359-997E-4D45867EAF24}"/>
              </a:ext>
            </a:extLst>
          </p:cNvPr>
          <p:cNvCxnSpPr>
            <a:stCxn id="4" idx="1"/>
            <a:endCxn id="6" idx="3"/>
          </p:cNvCxnSpPr>
          <p:nvPr/>
        </p:nvCxnSpPr>
        <p:spPr>
          <a:xfrm rot="10800000" flipV="1">
            <a:off x="3702729" y="845551"/>
            <a:ext cx="1374880" cy="11206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0DEB8A4F-4DC5-4239-984D-D74BD95398B8}"/>
              </a:ext>
            </a:extLst>
          </p:cNvPr>
          <p:cNvCxnSpPr>
            <a:cxnSpLocks/>
            <a:stCxn id="4" idx="3"/>
            <a:endCxn id="7" idx="1"/>
          </p:cNvCxnSpPr>
          <p:nvPr/>
        </p:nvCxnSpPr>
        <p:spPr>
          <a:xfrm>
            <a:off x="6972847" y="845552"/>
            <a:ext cx="1498179" cy="90499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Imagen 24">
            <a:extLst>
              <a:ext uri="{FF2B5EF4-FFF2-40B4-BE49-F238E27FC236}">
                <a16:creationId xmlns:a16="http://schemas.microsoft.com/office/drawing/2014/main" id="{530C8910-7F86-4786-BEE6-EB09B5137E31}"/>
              </a:ext>
            </a:extLst>
          </p:cNvPr>
          <p:cNvPicPr>
            <a:picLocks noChangeAspect="1"/>
          </p:cNvPicPr>
          <p:nvPr/>
        </p:nvPicPr>
        <p:blipFill>
          <a:blip r:embed="rId5"/>
          <a:stretch>
            <a:fillRect/>
          </a:stretch>
        </p:blipFill>
        <p:spPr>
          <a:xfrm>
            <a:off x="4006180" y="2402905"/>
            <a:ext cx="4038095" cy="1371429"/>
          </a:xfrm>
          <a:prstGeom prst="rect">
            <a:avLst/>
          </a:prstGeom>
        </p:spPr>
      </p:pic>
    </p:spTree>
    <p:extLst>
      <p:ext uri="{BB962C8B-B14F-4D97-AF65-F5344CB8AC3E}">
        <p14:creationId xmlns:p14="http://schemas.microsoft.com/office/powerpoint/2010/main" val="97249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17</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501075" y="3430159"/>
            <a:ext cx="276845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ENCAPSULAMIENTO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69876" y="83969"/>
            <a:ext cx="5713872" cy="1754326"/>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Consiste en ocultar los detalles de implementación de una clase detrás de una interfaz pública. Esto permite que los objetos interactúen entre sí a través de un conjunto de métodos y propiedades públicas, mientras que la implementación interna de la clase permanece oculta. </a:t>
            </a:r>
          </a:p>
        </p:txBody>
      </p:sp>
      <p:pic>
        <p:nvPicPr>
          <p:cNvPr id="4" name="Imagen 3">
            <a:extLst>
              <a:ext uri="{FF2B5EF4-FFF2-40B4-BE49-F238E27FC236}">
                <a16:creationId xmlns:a16="http://schemas.microsoft.com/office/drawing/2014/main" id="{92141114-D9B8-4161-8511-CA0303384123}"/>
              </a:ext>
            </a:extLst>
          </p:cNvPr>
          <p:cNvPicPr>
            <a:picLocks noChangeAspect="1"/>
          </p:cNvPicPr>
          <p:nvPr/>
        </p:nvPicPr>
        <p:blipFill>
          <a:blip r:embed="rId3"/>
          <a:stretch>
            <a:fillRect/>
          </a:stretch>
        </p:blipFill>
        <p:spPr>
          <a:xfrm>
            <a:off x="2561740" y="2276766"/>
            <a:ext cx="3267597" cy="2094613"/>
          </a:xfrm>
          <a:prstGeom prst="rect">
            <a:avLst/>
          </a:prstGeom>
        </p:spPr>
      </p:pic>
      <p:sp>
        <p:nvSpPr>
          <p:cNvPr id="9" name="CuadroTexto 8">
            <a:extLst>
              <a:ext uri="{FF2B5EF4-FFF2-40B4-BE49-F238E27FC236}">
                <a16:creationId xmlns:a16="http://schemas.microsoft.com/office/drawing/2014/main" id="{2E76D34C-BC1B-43CE-B255-B6170623175B}"/>
              </a:ext>
            </a:extLst>
          </p:cNvPr>
          <p:cNvSpPr txBox="1"/>
          <p:nvPr/>
        </p:nvSpPr>
        <p:spPr>
          <a:xfrm>
            <a:off x="2478833" y="1907434"/>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sp>
        <p:nvSpPr>
          <p:cNvPr id="10" name="CuadroTexto 9">
            <a:extLst>
              <a:ext uri="{FF2B5EF4-FFF2-40B4-BE49-F238E27FC236}">
                <a16:creationId xmlns:a16="http://schemas.microsoft.com/office/drawing/2014/main" id="{18FB2EC4-C583-4825-B85C-79894C730C13}"/>
              </a:ext>
            </a:extLst>
          </p:cNvPr>
          <p:cNvSpPr txBox="1"/>
          <p:nvPr/>
        </p:nvSpPr>
        <p:spPr>
          <a:xfrm>
            <a:off x="1269876" y="4797152"/>
            <a:ext cx="5713872" cy="1200329"/>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el encapsulamiento permite limitar el acceso a los miembros de una clase, lo que ayuda a proteger la integridad de los datos y a asegurar que la lógica de la clase sea correcta.</a:t>
            </a:r>
          </a:p>
        </p:txBody>
      </p:sp>
      <p:pic>
        <p:nvPicPr>
          <p:cNvPr id="3074" name="Picture 2" descr="Encapsulamiento (informática) - Wikipedia, la enciclopedia libre">
            <a:extLst>
              <a:ext uri="{FF2B5EF4-FFF2-40B4-BE49-F238E27FC236}">
                <a16:creationId xmlns:a16="http://schemas.microsoft.com/office/drawing/2014/main" id="{477E3E00-7FB1-48EA-9057-7A57D1571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291" y="1784385"/>
            <a:ext cx="3016200" cy="17619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OO: ¿Qué es la programación orientada a objetos? | Alura Cursos Online">
            <a:extLst>
              <a:ext uri="{FF2B5EF4-FFF2-40B4-BE49-F238E27FC236}">
                <a16:creationId xmlns:a16="http://schemas.microsoft.com/office/drawing/2014/main" id="{8AFCC241-C265-4EEA-A2E9-50BF12DB5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9447" y="4583093"/>
            <a:ext cx="4055393" cy="1628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98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18</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249529" y="3430159"/>
            <a:ext cx="2265364"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POLIMORFISMO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69876" y="83969"/>
            <a:ext cx="5713872" cy="1754326"/>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Permite que los objetos de diferentes clases respondan al mismo mensaje o llamado a método. Esto significa que una clase puede tener varias formas de implementar un método y, dependiendo del objeto que se llame, se ejecutará la implementación específica de esa clase. </a:t>
            </a:r>
          </a:p>
        </p:txBody>
      </p:sp>
      <p:sp>
        <p:nvSpPr>
          <p:cNvPr id="9" name="CuadroTexto 8">
            <a:extLst>
              <a:ext uri="{FF2B5EF4-FFF2-40B4-BE49-F238E27FC236}">
                <a16:creationId xmlns:a16="http://schemas.microsoft.com/office/drawing/2014/main" id="{2E76D34C-BC1B-43CE-B255-B6170623175B}"/>
              </a:ext>
            </a:extLst>
          </p:cNvPr>
          <p:cNvSpPr txBox="1"/>
          <p:nvPr/>
        </p:nvSpPr>
        <p:spPr>
          <a:xfrm>
            <a:off x="1557908" y="1952504"/>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sp>
        <p:nvSpPr>
          <p:cNvPr id="10" name="CuadroTexto 9">
            <a:extLst>
              <a:ext uri="{FF2B5EF4-FFF2-40B4-BE49-F238E27FC236}">
                <a16:creationId xmlns:a16="http://schemas.microsoft.com/office/drawing/2014/main" id="{18FB2EC4-C583-4825-B85C-79894C730C13}"/>
              </a:ext>
            </a:extLst>
          </p:cNvPr>
          <p:cNvSpPr txBox="1"/>
          <p:nvPr/>
        </p:nvSpPr>
        <p:spPr>
          <a:xfrm>
            <a:off x="4998728" y="5934670"/>
            <a:ext cx="6768752" cy="923330"/>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el polimorfismo permite tratar a los objetos de diferentes clases de manera uniforme, lo que facilita la creación de código reutilizable y flexible.</a:t>
            </a:r>
          </a:p>
        </p:txBody>
      </p:sp>
      <p:pic>
        <p:nvPicPr>
          <p:cNvPr id="6" name="Imagen 5">
            <a:extLst>
              <a:ext uri="{FF2B5EF4-FFF2-40B4-BE49-F238E27FC236}">
                <a16:creationId xmlns:a16="http://schemas.microsoft.com/office/drawing/2014/main" id="{116717B3-9F50-496F-979C-34B290A1255E}"/>
              </a:ext>
            </a:extLst>
          </p:cNvPr>
          <p:cNvPicPr>
            <a:picLocks noChangeAspect="1"/>
          </p:cNvPicPr>
          <p:nvPr/>
        </p:nvPicPr>
        <p:blipFill rotWithShape="1">
          <a:blip r:embed="rId3"/>
          <a:srcRect r="12444" b="88113"/>
          <a:stretch/>
        </p:blipFill>
        <p:spPr>
          <a:xfrm>
            <a:off x="3761186" y="1954495"/>
            <a:ext cx="2695155" cy="815198"/>
          </a:xfrm>
          <a:prstGeom prst="rect">
            <a:avLst/>
          </a:prstGeom>
        </p:spPr>
      </p:pic>
      <p:pic>
        <p:nvPicPr>
          <p:cNvPr id="12" name="Imagen 11">
            <a:extLst>
              <a:ext uri="{FF2B5EF4-FFF2-40B4-BE49-F238E27FC236}">
                <a16:creationId xmlns:a16="http://schemas.microsoft.com/office/drawing/2014/main" id="{D46D7105-3FC5-4F2E-8CC0-E2C89FC8927C}"/>
              </a:ext>
            </a:extLst>
          </p:cNvPr>
          <p:cNvPicPr>
            <a:picLocks noChangeAspect="1"/>
          </p:cNvPicPr>
          <p:nvPr/>
        </p:nvPicPr>
        <p:blipFill rotWithShape="1">
          <a:blip r:embed="rId3"/>
          <a:srcRect t="55018" b="-1"/>
          <a:stretch/>
        </p:blipFill>
        <p:spPr>
          <a:xfrm>
            <a:off x="1364378" y="3440614"/>
            <a:ext cx="3078207" cy="3084926"/>
          </a:xfrm>
          <a:prstGeom prst="rect">
            <a:avLst/>
          </a:prstGeom>
        </p:spPr>
      </p:pic>
      <p:pic>
        <p:nvPicPr>
          <p:cNvPr id="13" name="Imagen 12">
            <a:extLst>
              <a:ext uri="{FF2B5EF4-FFF2-40B4-BE49-F238E27FC236}">
                <a16:creationId xmlns:a16="http://schemas.microsoft.com/office/drawing/2014/main" id="{F4775BBF-4666-4F47-9353-00749841A2AA}"/>
              </a:ext>
            </a:extLst>
          </p:cNvPr>
          <p:cNvPicPr>
            <a:picLocks noChangeAspect="1"/>
          </p:cNvPicPr>
          <p:nvPr/>
        </p:nvPicPr>
        <p:blipFill rotWithShape="1">
          <a:blip r:embed="rId3"/>
          <a:srcRect t="14068" r="14323" b="46402"/>
          <a:stretch/>
        </p:blipFill>
        <p:spPr>
          <a:xfrm>
            <a:off x="8126121" y="482833"/>
            <a:ext cx="2637321" cy="2710924"/>
          </a:xfrm>
          <a:prstGeom prst="rect">
            <a:avLst/>
          </a:prstGeom>
        </p:spPr>
      </p:pic>
      <p:cxnSp>
        <p:nvCxnSpPr>
          <p:cNvPr id="14" name="Conector: angular 13">
            <a:extLst>
              <a:ext uri="{FF2B5EF4-FFF2-40B4-BE49-F238E27FC236}">
                <a16:creationId xmlns:a16="http://schemas.microsoft.com/office/drawing/2014/main" id="{AC2032A0-26CE-45F1-A51A-86D52EAE8185}"/>
              </a:ext>
            </a:extLst>
          </p:cNvPr>
          <p:cNvCxnSpPr>
            <a:cxnSpLocks/>
            <a:stCxn id="6" idx="2"/>
            <a:endCxn id="12" idx="0"/>
          </p:cNvCxnSpPr>
          <p:nvPr/>
        </p:nvCxnSpPr>
        <p:spPr>
          <a:xfrm rot="5400000">
            <a:off x="3670663" y="2002512"/>
            <a:ext cx="670921" cy="220528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080BB9A2-5A8A-4B93-B9D5-09AF3B61A73B}"/>
              </a:ext>
            </a:extLst>
          </p:cNvPr>
          <p:cNvCxnSpPr>
            <a:cxnSpLocks/>
            <a:stCxn id="6" idx="3"/>
            <a:endCxn id="13" idx="1"/>
          </p:cNvCxnSpPr>
          <p:nvPr/>
        </p:nvCxnSpPr>
        <p:spPr>
          <a:xfrm flipV="1">
            <a:off x="6456341" y="1838295"/>
            <a:ext cx="1669780" cy="52379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0" name="Imagen 19">
            <a:extLst>
              <a:ext uri="{FF2B5EF4-FFF2-40B4-BE49-F238E27FC236}">
                <a16:creationId xmlns:a16="http://schemas.microsoft.com/office/drawing/2014/main" id="{AC71E072-0EB0-439A-A3F6-55203F240CA0}"/>
              </a:ext>
            </a:extLst>
          </p:cNvPr>
          <p:cNvPicPr>
            <a:picLocks noChangeAspect="1"/>
          </p:cNvPicPr>
          <p:nvPr/>
        </p:nvPicPr>
        <p:blipFill>
          <a:blip r:embed="rId4"/>
          <a:stretch>
            <a:fillRect/>
          </a:stretch>
        </p:blipFill>
        <p:spPr>
          <a:xfrm>
            <a:off x="7048575" y="4427324"/>
            <a:ext cx="3775872" cy="1176091"/>
          </a:xfrm>
          <a:prstGeom prst="rect">
            <a:avLst/>
          </a:prstGeom>
        </p:spPr>
      </p:pic>
    </p:spTree>
    <p:extLst>
      <p:ext uri="{BB962C8B-B14F-4D97-AF65-F5344CB8AC3E}">
        <p14:creationId xmlns:p14="http://schemas.microsoft.com/office/powerpoint/2010/main" val="17324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19</a:t>
            </a:fld>
            <a:endParaRPr lang="es-ES" noProof="0" dirty="0"/>
          </a:p>
        </p:txBody>
      </p:sp>
      <p:sp>
        <p:nvSpPr>
          <p:cNvPr id="9" name="CuadroTexto 8">
            <a:extLst>
              <a:ext uri="{FF2B5EF4-FFF2-40B4-BE49-F238E27FC236}">
                <a16:creationId xmlns:a16="http://schemas.microsoft.com/office/drawing/2014/main" id="{522997E0-2C77-4E05-9F75-87F72499A351}"/>
              </a:ext>
            </a:extLst>
          </p:cNvPr>
          <p:cNvSpPr txBox="1"/>
          <p:nvPr/>
        </p:nvSpPr>
        <p:spPr>
          <a:xfrm>
            <a:off x="5391274" y="35332"/>
            <a:ext cx="2036648" cy="369332"/>
          </a:xfrm>
          <a:prstGeom prst="rect">
            <a:avLst/>
          </a:prstGeom>
          <a:noFill/>
        </p:spPr>
        <p:txBody>
          <a:bodyPr wrap="none" rtlCol="0">
            <a:spAutoFit/>
          </a:bodyPr>
          <a:lstStyle/>
          <a:p>
            <a:r>
              <a:rPr lang="es-PE" b="1" dirty="0">
                <a:solidFill>
                  <a:schemeClr val="accent1">
                    <a:lumMod val="75000"/>
                  </a:schemeClr>
                </a:solidFill>
                <a:effectLst>
                  <a:outerShdw blurRad="38100" dist="38100" dir="2700000" algn="tl">
                    <a:srgbClr val="000000">
                      <a:alpha val="43137"/>
                    </a:srgbClr>
                  </a:outerShdw>
                </a:effectLst>
              </a:rPr>
              <a:t>AMBIENTE LOCAL</a:t>
            </a:r>
          </a:p>
        </p:txBody>
      </p:sp>
      <p:cxnSp>
        <p:nvCxnSpPr>
          <p:cNvPr id="27" name="Conector recto de flecha 26">
            <a:extLst>
              <a:ext uri="{FF2B5EF4-FFF2-40B4-BE49-F238E27FC236}">
                <a16:creationId xmlns:a16="http://schemas.microsoft.com/office/drawing/2014/main" id="{FF22195C-ECB5-45AC-9EC2-7E524C424D29}"/>
              </a:ext>
            </a:extLst>
          </p:cNvPr>
          <p:cNvCxnSpPr>
            <a:cxnSpLocks/>
            <a:stCxn id="9" idx="1"/>
          </p:cNvCxnSpPr>
          <p:nvPr/>
        </p:nvCxnSpPr>
        <p:spPr>
          <a:xfrm flipH="1">
            <a:off x="1214810" y="219998"/>
            <a:ext cx="4176464"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5355338F-22AA-4923-9AAD-1094982EF4F5}"/>
              </a:ext>
            </a:extLst>
          </p:cNvPr>
          <p:cNvCxnSpPr>
            <a:cxnSpLocks/>
            <a:stCxn id="9" idx="3"/>
          </p:cNvCxnSpPr>
          <p:nvPr/>
        </p:nvCxnSpPr>
        <p:spPr>
          <a:xfrm>
            <a:off x="7427922" y="219998"/>
            <a:ext cx="4372064"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9E93214B-44EA-4A6A-B083-B9F7FC2A00FD}"/>
              </a:ext>
            </a:extLst>
          </p:cNvPr>
          <p:cNvSpPr txBox="1"/>
          <p:nvPr/>
        </p:nvSpPr>
        <p:spPr>
          <a:xfrm>
            <a:off x="4428643" y="2205224"/>
            <a:ext cx="1144801"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42" name="CuadroTexto 41">
            <a:extLst>
              <a:ext uri="{FF2B5EF4-FFF2-40B4-BE49-F238E27FC236}">
                <a16:creationId xmlns:a16="http://schemas.microsoft.com/office/drawing/2014/main" id="{820C0448-D53E-4E01-90D1-48B05281B96A}"/>
              </a:ext>
            </a:extLst>
          </p:cNvPr>
          <p:cNvSpPr txBox="1"/>
          <p:nvPr/>
        </p:nvSpPr>
        <p:spPr>
          <a:xfrm>
            <a:off x="2259858" y="2205224"/>
            <a:ext cx="980653"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USUARIO</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(USER)</a:t>
            </a:r>
          </a:p>
        </p:txBody>
      </p:sp>
      <p:sp>
        <p:nvSpPr>
          <p:cNvPr id="44" name="CuadroTexto 43">
            <a:extLst>
              <a:ext uri="{FF2B5EF4-FFF2-40B4-BE49-F238E27FC236}">
                <a16:creationId xmlns:a16="http://schemas.microsoft.com/office/drawing/2014/main" id="{39F1F58E-92D5-4AB2-B7CA-E970FF319CC7}"/>
              </a:ext>
            </a:extLst>
          </p:cNvPr>
          <p:cNvSpPr txBox="1"/>
          <p:nvPr/>
        </p:nvSpPr>
        <p:spPr>
          <a:xfrm>
            <a:off x="6843603" y="2205224"/>
            <a:ext cx="939873"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sp>
        <p:nvSpPr>
          <p:cNvPr id="45" name="CuadroTexto 44">
            <a:extLst>
              <a:ext uri="{FF2B5EF4-FFF2-40B4-BE49-F238E27FC236}">
                <a16:creationId xmlns:a16="http://schemas.microsoft.com/office/drawing/2014/main" id="{3F84DAE6-D0E0-4DF1-B529-7D750EA4F6C6}"/>
              </a:ext>
            </a:extLst>
          </p:cNvPr>
          <p:cNvSpPr txBox="1"/>
          <p:nvPr/>
        </p:nvSpPr>
        <p:spPr>
          <a:xfrm>
            <a:off x="8953093" y="2205224"/>
            <a:ext cx="1254191"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LOCAL</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REPOSITORY</a:t>
            </a:r>
          </a:p>
        </p:txBody>
      </p:sp>
      <p:cxnSp>
        <p:nvCxnSpPr>
          <p:cNvPr id="46" name="Conector recto 45">
            <a:extLst>
              <a:ext uri="{FF2B5EF4-FFF2-40B4-BE49-F238E27FC236}">
                <a16:creationId xmlns:a16="http://schemas.microsoft.com/office/drawing/2014/main" id="{24E6399B-882A-4CD2-80C5-845387F2A563}"/>
              </a:ext>
            </a:extLst>
          </p:cNvPr>
          <p:cNvCxnSpPr/>
          <p:nvPr/>
        </p:nvCxnSpPr>
        <p:spPr>
          <a:xfrm>
            <a:off x="3862164" y="2205224"/>
            <a:ext cx="0" cy="3240000"/>
          </a:xfrm>
          <a:prstGeom prst="line">
            <a:avLst/>
          </a:prstGeom>
        </p:spPr>
        <p:style>
          <a:lnRef idx="1">
            <a:schemeClr val="dk1"/>
          </a:lnRef>
          <a:fillRef idx="0">
            <a:schemeClr val="dk1"/>
          </a:fillRef>
          <a:effectRef idx="0">
            <a:schemeClr val="dk1"/>
          </a:effectRef>
          <a:fontRef idx="minor">
            <a:schemeClr val="tx1"/>
          </a:fontRef>
        </p:style>
      </p:cxnSp>
      <p:cxnSp>
        <p:nvCxnSpPr>
          <p:cNvPr id="48" name="Conector recto 47">
            <a:extLst>
              <a:ext uri="{FF2B5EF4-FFF2-40B4-BE49-F238E27FC236}">
                <a16:creationId xmlns:a16="http://schemas.microsoft.com/office/drawing/2014/main" id="{DF56AB82-C98D-4EBC-957B-38498090DACB}"/>
              </a:ext>
            </a:extLst>
          </p:cNvPr>
          <p:cNvCxnSpPr/>
          <p:nvPr/>
        </p:nvCxnSpPr>
        <p:spPr>
          <a:xfrm>
            <a:off x="6238428" y="2205224"/>
            <a:ext cx="0" cy="3240000"/>
          </a:xfrm>
          <a:prstGeom prst="line">
            <a:avLst/>
          </a:prstGeom>
        </p:spPr>
        <p:style>
          <a:lnRef idx="1">
            <a:schemeClr val="dk1"/>
          </a:lnRef>
          <a:fillRef idx="0">
            <a:schemeClr val="dk1"/>
          </a:fillRef>
          <a:effectRef idx="0">
            <a:schemeClr val="dk1"/>
          </a:effectRef>
          <a:fontRef idx="minor">
            <a:schemeClr val="tx1"/>
          </a:fontRef>
        </p:style>
      </p:cxnSp>
      <p:cxnSp>
        <p:nvCxnSpPr>
          <p:cNvPr id="49" name="Conector recto 48">
            <a:extLst>
              <a:ext uri="{FF2B5EF4-FFF2-40B4-BE49-F238E27FC236}">
                <a16:creationId xmlns:a16="http://schemas.microsoft.com/office/drawing/2014/main" id="{68B0A12E-6461-41F6-AA0D-E44E39494B04}"/>
              </a:ext>
            </a:extLst>
          </p:cNvPr>
          <p:cNvCxnSpPr/>
          <p:nvPr/>
        </p:nvCxnSpPr>
        <p:spPr>
          <a:xfrm>
            <a:off x="8398668" y="2205224"/>
            <a:ext cx="0" cy="3240000"/>
          </a:xfrm>
          <a:prstGeom prst="line">
            <a:avLst/>
          </a:prstGeom>
        </p:spPr>
        <p:style>
          <a:lnRef idx="1">
            <a:schemeClr val="dk1"/>
          </a:lnRef>
          <a:fillRef idx="0">
            <a:schemeClr val="dk1"/>
          </a:fillRef>
          <a:effectRef idx="0">
            <a:schemeClr val="dk1"/>
          </a:effectRef>
          <a:fontRef idx="minor">
            <a:schemeClr val="tx1"/>
          </a:fontRef>
        </p:style>
      </p:cxnSp>
      <p:cxnSp>
        <p:nvCxnSpPr>
          <p:cNvPr id="50" name="Conector recto 49">
            <a:extLst>
              <a:ext uri="{FF2B5EF4-FFF2-40B4-BE49-F238E27FC236}">
                <a16:creationId xmlns:a16="http://schemas.microsoft.com/office/drawing/2014/main" id="{A97CFA67-BA9B-4845-A44A-590F0A171D68}"/>
              </a:ext>
            </a:extLst>
          </p:cNvPr>
          <p:cNvCxnSpPr/>
          <p:nvPr/>
        </p:nvCxnSpPr>
        <p:spPr>
          <a:xfrm>
            <a:off x="10774932" y="2205224"/>
            <a:ext cx="0" cy="324000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File:Robustness Diagram Actor.svg - Wikipedia">
            <a:extLst>
              <a:ext uri="{FF2B5EF4-FFF2-40B4-BE49-F238E27FC236}">
                <a16:creationId xmlns:a16="http://schemas.microsoft.com/office/drawing/2014/main" id="{D4E9EA36-DB5E-44C4-ADF5-919CF6C547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90" t="6182" r="28390" b="7271"/>
          <a:stretch/>
        </p:blipFill>
        <p:spPr bwMode="auto">
          <a:xfrm>
            <a:off x="2259858" y="3462991"/>
            <a:ext cx="980633" cy="137289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File Icon Vector Isolated on White Background, File Sign Stock Vector -  Illustration of decline, management: 125391856">
            <a:extLst>
              <a:ext uri="{FF2B5EF4-FFF2-40B4-BE49-F238E27FC236}">
                <a16:creationId xmlns:a16="http://schemas.microsoft.com/office/drawing/2014/main" id="{D4E3E3B6-4729-4DAB-BC19-4580E24066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54" t="11280" r="19547" b="11279"/>
          <a:stretch/>
        </p:blipFill>
        <p:spPr bwMode="auto">
          <a:xfrm>
            <a:off x="4477357" y="3462991"/>
            <a:ext cx="1200187" cy="137289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File Icon Vector Isolated on White Background, File Sign Stock Vector -  Illustration of decline, management: 125391856">
            <a:extLst>
              <a:ext uri="{FF2B5EF4-FFF2-40B4-BE49-F238E27FC236}">
                <a16:creationId xmlns:a16="http://schemas.microsoft.com/office/drawing/2014/main" id="{1C48B4FD-9407-4A52-9266-C3391507AD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54" t="11280" r="19547" b="11279"/>
          <a:stretch/>
        </p:blipFill>
        <p:spPr bwMode="auto">
          <a:xfrm>
            <a:off x="6718455" y="3462991"/>
            <a:ext cx="1200187" cy="137289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File Icon Vector Isolated on White Background, File Sign Stock Vector -  Illustration of decline, management: 125391856">
            <a:extLst>
              <a:ext uri="{FF2B5EF4-FFF2-40B4-BE49-F238E27FC236}">
                <a16:creationId xmlns:a16="http://schemas.microsoft.com/office/drawing/2014/main" id="{AD95C780-2EDB-4BB1-8711-C598FB2D82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54" t="11280" r="19547" b="11279"/>
          <a:stretch/>
        </p:blipFill>
        <p:spPr bwMode="auto">
          <a:xfrm>
            <a:off x="9013861" y="3462991"/>
            <a:ext cx="1200187" cy="1372898"/>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Conector recto de flecha 52">
            <a:extLst>
              <a:ext uri="{FF2B5EF4-FFF2-40B4-BE49-F238E27FC236}">
                <a16:creationId xmlns:a16="http://schemas.microsoft.com/office/drawing/2014/main" id="{6C8ADE01-51B6-493A-A9CC-3740E61308B4}"/>
              </a:ext>
            </a:extLst>
          </p:cNvPr>
          <p:cNvCxnSpPr>
            <a:stCxn id="1026" idx="3"/>
            <a:endCxn id="47" idx="1"/>
          </p:cNvCxnSpPr>
          <p:nvPr/>
        </p:nvCxnSpPr>
        <p:spPr>
          <a:xfrm>
            <a:off x="3240491" y="4149440"/>
            <a:ext cx="1236866" cy="0"/>
          </a:xfrm>
          <a:prstGeom prst="straightConnector1">
            <a:avLst/>
          </a:prstGeom>
          <a:ln w="28575">
            <a:solidFill>
              <a:srgbClr val="0070C0"/>
            </a:solidFill>
            <a:tailEnd type="triangle"/>
          </a:ln>
        </p:spPr>
        <p:style>
          <a:lnRef idx="1">
            <a:schemeClr val="accent4"/>
          </a:lnRef>
          <a:fillRef idx="0">
            <a:schemeClr val="accent4"/>
          </a:fillRef>
          <a:effectRef idx="0">
            <a:schemeClr val="accent4"/>
          </a:effectRef>
          <a:fontRef idx="minor">
            <a:schemeClr val="tx1"/>
          </a:fontRef>
        </p:style>
      </p:cxnSp>
      <p:cxnSp>
        <p:nvCxnSpPr>
          <p:cNvPr id="58" name="Conector recto de flecha 57">
            <a:extLst>
              <a:ext uri="{FF2B5EF4-FFF2-40B4-BE49-F238E27FC236}">
                <a16:creationId xmlns:a16="http://schemas.microsoft.com/office/drawing/2014/main" id="{3C311777-2617-4E94-972F-2358DAA605AF}"/>
              </a:ext>
            </a:extLst>
          </p:cNvPr>
          <p:cNvCxnSpPr>
            <a:cxnSpLocks/>
            <a:stCxn id="47" idx="3"/>
            <a:endCxn id="54" idx="1"/>
          </p:cNvCxnSpPr>
          <p:nvPr/>
        </p:nvCxnSpPr>
        <p:spPr>
          <a:xfrm>
            <a:off x="5677544" y="4149440"/>
            <a:ext cx="1040911" cy="0"/>
          </a:xfrm>
          <a:prstGeom prst="straightConnector1">
            <a:avLst/>
          </a:prstGeom>
          <a:ln w="28575">
            <a:solidFill>
              <a:srgbClr val="0070C0"/>
            </a:solidFill>
            <a:tailEnd type="triangle"/>
          </a:ln>
        </p:spPr>
        <p:style>
          <a:lnRef idx="1">
            <a:schemeClr val="accent4"/>
          </a:lnRef>
          <a:fillRef idx="0">
            <a:schemeClr val="accent4"/>
          </a:fillRef>
          <a:effectRef idx="0">
            <a:schemeClr val="accent4"/>
          </a:effectRef>
          <a:fontRef idx="minor">
            <a:schemeClr val="tx1"/>
          </a:fontRef>
        </p:style>
      </p:cxnSp>
      <p:cxnSp>
        <p:nvCxnSpPr>
          <p:cNvPr id="61" name="Conector recto de flecha 60">
            <a:extLst>
              <a:ext uri="{FF2B5EF4-FFF2-40B4-BE49-F238E27FC236}">
                <a16:creationId xmlns:a16="http://schemas.microsoft.com/office/drawing/2014/main" id="{ED9BF824-C4FB-45AD-AC99-6673DC1C20A5}"/>
              </a:ext>
            </a:extLst>
          </p:cNvPr>
          <p:cNvCxnSpPr>
            <a:cxnSpLocks/>
            <a:stCxn id="54" idx="3"/>
            <a:endCxn id="55" idx="1"/>
          </p:cNvCxnSpPr>
          <p:nvPr/>
        </p:nvCxnSpPr>
        <p:spPr>
          <a:xfrm>
            <a:off x="7918642" y="4149440"/>
            <a:ext cx="1095219" cy="0"/>
          </a:xfrm>
          <a:prstGeom prst="straightConnector1">
            <a:avLst/>
          </a:prstGeom>
          <a:ln w="28575">
            <a:solidFill>
              <a:srgbClr val="0070C0"/>
            </a:solidFill>
            <a:tailEnd type="triangle"/>
          </a:ln>
        </p:spPr>
        <p:style>
          <a:lnRef idx="1">
            <a:schemeClr val="accent4"/>
          </a:lnRef>
          <a:fillRef idx="0">
            <a:schemeClr val="accent4"/>
          </a:fillRef>
          <a:effectRef idx="0">
            <a:schemeClr val="accent4"/>
          </a:effectRef>
          <a:fontRef idx="minor">
            <a:schemeClr val="tx1"/>
          </a:fontRef>
        </p:style>
      </p:cxnSp>
      <p:sp>
        <p:nvSpPr>
          <p:cNvPr id="1025" name="CuadroTexto 1024">
            <a:extLst>
              <a:ext uri="{FF2B5EF4-FFF2-40B4-BE49-F238E27FC236}">
                <a16:creationId xmlns:a16="http://schemas.microsoft.com/office/drawing/2014/main" id="{D70AB8BE-08D8-45F9-A58B-1F196E9918C4}"/>
              </a:ext>
            </a:extLst>
          </p:cNvPr>
          <p:cNvSpPr txBox="1"/>
          <p:nvPr/>
        </p:nvSpPr>
        <p:spPr>
          <a:xfrm>
            <a:off x="3597931" y="3789040"/>
            <a:ext cx="319318" cy="369332"/>
          </a:xfrm>
          <a:prstGeom prst="rect">
            <a:avLst/>
          </a:prstGeom>
          <a:noFill/>
        </p:spPr>
        <p:txBody>
          <a:bodyPr wrap="none" rtlCol="0">
            <a:spAutoFit/>
          </a:bodyPr>
          <a:lstStyle/>
          <a:p>
            <a:r>
              <a:rPr lang="es-PE" b="1" dirty="0">
                <a:solidFill>
                  <a:srgbClr val="C00000"/>
                </a:solidFill>
                <a:effectLst>
                  <a:outerShdw blurRad="38100" dist="38100" dir="2700000" algn="tl">
                    <a:srgbClr val="000000">
                      <a:alpha val="43137"/>
                    </a:srgbClr>
                  </a:outerShdw>
                </a:effectLst>
              </a:rPr>
              <a:t>1</a:t>
            </a:r>
          </a:p>
        </p:txBody>
      </p:sp>
      <p:sp>
        <p:nvSpPr>
          <p:cNvPr id="68" name="CuadroTexto 67">
            <a:extLst>
              <a:ext uri="{FF2B5EF4-FFF2-40B4-BE49-F238E27FC236}">
                <a16:creationId xmlns:a16="http://schemas.microsoft.com/office/drawing/2014/main" id="{0A8BED9D-4000-4212-8455-D8CE202F9852}"/>
              </a:ext>
            </a:extLst>
          </p:cNvPr>
          <p:cNvSpPr txBox="1"/>
          <p:nvPr/>
        </p:nvSpPr>
        <p:spPr>
          <a:xfrm>
            <a:off x="5911732" y="3802142"/>
            <a:ext cx="319318" cy="369332"/>
          </a:xfrm>
          <a:prstGeom prst="rect">
            <a:avLst/>
          </a:prstGeom>
          <a:noFill/>
        </p:spPr>
        <p:txBody>
          <a:bodyPr wrap="none" rtlCol="0">
            <a:spAutoFit/>
          </a:bodyPr>
          <a:lstStyle>
            <a:defPPr rtl="0">
              <a:defRPr lang="es-es"/>
            </a:defPPr>
            <a:lvl1pPr>
              <a:defRPr b="1">
                <a:solidFill>
                  <a:srgbClr val="C00000"/>
                </a:solidFill>
                <a:effectLst>
                  <a:outerShdw blurRad="38100" dist="38100" dir="2700000" algn="tl">
                    <a:srgbClr val="000000">
                      <a:alpha val="43137"/>
                    </a:srgbClr>
                  </a:outerShdw>
                </a:effectLst>
              </a:defRPr>
            </a:lvl1pPr>
          </a:lstStyle>
          <a:p>
            <a:r>
              <a:rPr lang="es-PE" dirty="0"/>
              <a:t>2</a:t>
            </a:r>
          </a:p>
        </p:txBody>
      </p:sp>
      <p:sp>
        <p:nvSpPr>
          <p:cNvPr id="69" name="CuadroTexto 68">
            <a:extLst>
              <a:ext uri="{FF2B5EF4-FFF2-40B4-BE49-F238E27FC236}">
                <a16:creationId xmlns:a16="http://schemas.microsoft.com/office/drawing/2014/main" id="{4AD8FBA2-D082-4E39-9D23-FEAA71EFB4E9}"/>
              </a:ext>
            </a:extLst>
          </p:cNvPr>
          <p:cNvSpPr txBox="1"/>
          <p:nvPr/>
        </p:nvSpPr>
        <p:spPr>
          <a:xfrm>
            <a:off x="8105467" y="3813159"/>
            <a:ext cx="319318" cy="369332"/>
          </a:xfrm>
          <a:prstGeom prst="rect">
            <a:avLst/>
          </a:prstGeom>
          <a:noFill/>
        </p:spPr>
        <p:txBody>
          <a:bodyPr wrap="none" rtlCol="0">
            <a:spAutoFit/>
          </a:bodyPr>
          <a:lstStyle>
            <a:defPPr rtl="0">
              <a:defRPr lang="es-es"/>
            </a:defPPr>
            <a:lvl1pPr>
              <a:defRPr b="1">
                <a:solidFill>
                  <a:srgbClr val="C00000"/>
                </a:solidFill>
                <a:effectLst>
                  <a:outerShdw blurRad="38100" dist="38100" dir="2700000" algn="tl">
                    <a:srgbClr val="000000">
                      <a:alpha val="43137"/>
                    </a:srgbClr>
                  </a:outerShdw>
                </a:effectLst>
              </a:defRPr>
            </a:lvl1pPr>
          </a:lstStyle>
          <a:p>
            <a:r>
              <a:rPr lang="es-PE" dirty="0"/>
              <a:t>3</a:t>
            </a:r>
          </a:p>
        </p:txBody>
      </p:sp>
      <p:sp>
        <p:nvSpPr>
          <p:cNvPr id="70" name="CuadroTexto 69">
            <a:extLst>
              <a:ext uri="{FF2B5EF4-FFF2-40B4-BE49-F238E27FC236}">
                <a16:creationId xmlns:a16="http://schemas.microsoft.com/office/drawing/2014/main" id="{27E5E434-0BD8-4B12-94CA-A5DA4DD7F981}"/>
              </a:ext>
            </a:extLst>
          </p:cNvPr>
          <p:cNvSpPr txBox="1"/>
          <p:nvPr/>
        </p:nvSpPr>
        <p:spPr>
          <a:xfrm>
            <a:off x="1355204" y="5839754"/>
            <a:ext cx="4352153" cy="923330"/>
          </a:xfrm>
          <a:prstGeom prst="rect">
            <a:avLst/>
          </a:prstGeom>
          <a:noFill/>
          <a:ln>
            <a:solidFill>
              <a:schemeClr val="tx2"/>
            </a:solidFill>
          </a:ln>
        </p:spPr>
        <p:txBody>
          <a:bodyPr wrap="none" rtlCol="0">
            <a:spAutoFit/>
          </a:bodyPr>
          <a:lstStyle/>
          <a:p>
            <a:pPr marL="342900" indent="-342900">
              <a:buFont typeface="+mj-lt"/>
              <a:buAutoNum type="arabicParenR"/>
            </a:pPr>
            <a:r>
              <a:rPr lang="es-PE" b="1" dirty="0">
                <a:solidFill>
                  <a:srgbClr val="C00000"/>
                </a:solidFill>
                <a:effectLst>
                  <a:outerShdw blurRad="38100" dist="38100" dir="2700000" algn="tl">
                    <a:srgbClr val="000000">
                      <a:alpha val="43137"/>
                    </a:srgbClr>
                  </a:outerShdw>
                </a:effectLst>
              </a:rPr>
              <a:t>Crear, modificar o eliminar archivos</a:t>
            </a:r>
          </a:p>
          <a:p>
            <a:pPr marL="342900" indent="-342900">
              <a:buFont typeface="+mj-lt"/>
              <a:buAutoNum type="arabicParenR"/>
            </a:pPr>
            <a:r>
              <a:rPr lang="es-PE" b="1" dirty="0">
                <a:solidFill>
                  <a:srgbClr val="C00000"/>
                </a:solidFill>
                <a:effectLst>
                  <a:outerShdw blurRad="38100" dist="38100" dir="2700000" algn="tl">
                    <a:srgbClr val="000000">
                      <a:alpha val="43137"/>
                    </a:srgbClr>
                  </a:outerShdw>
                </a:effectLst>
              </a:rPr>
              <a:t>Preparar archivos para confirmación</a:t>
            </a:r>
          </a:p>
          <a:p>
            <a:pPr marL="342900" indent="-342900">
              <a:buFont typeface="+mj-lt"/>
              <a:buAutoNum type="arabicParenR"/>
            </a:pPr>
            <a:r>
              <a:rPr lang="es-PE" b="1" dirty="0">
                <a:solidFill>
                  <a:srgbClr val="C00000"/>
                </a:solidFill>
                <a:effectLst>
                  <a:outerShdw blurRad="38100" dist="38100" dir="2700000" algn="tl">
                    <a:srgbClr val="000000">
                      <a:alpha val="43137"/>
                    </a:srgbClr>
                  </a:outerShdw>
                </a:effectLst>
              </a:rPr>
              <a:t>Confirmar archivos</a:t>
            </a:r>
          </a:p>
        </p:txBody>
      </p:sp>
      <p:sp>
        <p:nvSpPr>
          <p:cNvPr id="1027" name="CuadroTexto 1026">
            <a:extLst>
              <a:ext uri="{FF2B5EF4-FFF2-40B4-BE49-F238E27FC236}">
                <a16:creationId xmlns:a16="http://schemas.microsoft.com/office/drawing/2014/main" id="{5EE7A636-5BEA-46C1-95DE-D608AF5EC326}"/>
              </a:ext>
            </a:extLst>
          </p:cNvPr>
          <p:cNvSpPr txBox="1"/>
          <p:nvPr/>
        </p:nvSpPr>
        <p:spPr>
          <a:xfrm>
            <a:off x="4298701" y="5005636"/>
            <a:ext cx="1340432" cy="584775"/>
          </a:xfrm>
          <a:prstGeom prst="rect">
            <a:avLst/>
          </a:prstGeom>
          <a:noFill/>
        </p:spPr>
        <p:txBody>
          <a:bodyPr wrap="none" rtlCol="0">
            <a:spAutoFit/>
          </a:bodyPr>
          <a:lstStyle/>
          <a:p>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MODIFICADO</a:t>
            </a:r>
          </a:p>
          <a:p>
            <a:pPr algn="ct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p>
        </p:txBody>
      </p:sp>
      <p:sp>
        <p:nvSpPr>
          <p:cNvPr id="72" name="CuadroTexto 71">
            <a:extLst>
              <a:ext uri="{FF2B5EF4-FFF2-40B4-BE49-F238E27FC236}">
                <a16:creationId xmlns:a16="http://schemas.microsoft.com/office/drawing/2014/main" id="{6D12DF37-D69E-4A78-B8CF-B9B02E3F2E80}"/>
              </a:ext>
            </a:extLst>
          </p:cNvPr>
          <p:cNvSpPr txBox="1"/>
          <p:nvPr/>
        </p:nvSpPr>
        <p:spPr>
          <a:xfrm>
            <a:off x="6542647" y="5005636"/>
            <a:ext cx="1684757" cy="584775"/>
          </a:xfrm>
          <a:prstGeom prst="rect">
            <a:avLst/>
          </a:prstGeom>
          <a:noFill/>
        </p:spPr>
        <p:txBody>
          <a:bodyPr wrap="none" rtlCol="0">
            <a:spAutoFit/>
          </a:bodyPr>
          <a:lstStyle/>
          <a:p>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PREPARACIÓN</a:t>
            </a:r>
          </a:p>
          <a:p>
            <a:pPr algn="ct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p>
        </p:txBody>
      </p:sp>
      <p:sp>
        <p:nvSpPr>
          <p:cNvPr id="73" name="CuadroTexto 72">
            <a:extLst>
              <a:ext uri="{FF2B5EF4-FFF2-40B4-BE49-F238E27FC236}">
                <a16:creationId xmlns:a16="http://schemas.microsoft.com/office/drawing/2014/main" id="{6ABE6A28-0FF5-4B65-8574-320049786869}"/>
              </a:ext>
            </a:extLst>
          </p:cNvPr>
          <p:cNvSpPr txBox="1"/>
          <p:nvPr/>
        </p:nvSpPr>
        <p:spPr>
          <a:xfrm>
            <a:off x="8842596" y="4991749"/>
            <a:ext cx="1404680" cy="584775"/>
          </a:xfrm>
          <a:prstGeom prst="rect">
            <a:avLst/>
          </a:prstGeom>
          <a:noFill/>
        </p:spPr>
        <p:txBody>
          <a:bodyPr wrap="none" rtlCol="0">
            <a:spAutoFit/>
          </a:bodyPr>
          <a:lstStyle/>
          <a:p>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CONFIRMADO</a:t>
            </a:r>
          </a:p>
          <a:p>
            <a:pPr algn="ct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sz="1600" b="1" dirty="0" err="1">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Commited</a:t>
            </a: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p:txBody>
      </p:sp>
      <p:sp>
        <p:nvSpPr>
          <p:cNvPr id="74" name="Rectángulo 73">
            <a:extLst>
              <a:ext uri="{FF2B5EF4-FFF2-40B4-BE49-F238E27FC236}">
                <a16:creationId xmlns:a16="http://schemas.microsoft.com/office/drawing/2014/main" id="{4BA07E8C-9199-4F81-8C57-C908F374D1D0}"/>
              </a:ext>
            </a:extLst>
          </p:cNvPr>
          <p:cNvSpPr/>
          <p:nvPr/>
        </p:nvSpPr>
        <p:spPr>
          <a:xfrm>
            <a:off x="4019563" y="548680"/>
            <a:ext cx="2160260" cy="900246"/>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Directorio de trabajo</a:t>
            </a:r>
            <a:r>
              <a:rPr lang="es-ES" sz="1050" dirty="0"/>
              <a:t>, donde se encuentran almacenados los archivos generados por tu lenguaje de programación, en el que estas trabajando.</a:t>
            </a:r>
          </a:p>
        </p:txBody>
      </p:sp>
      <p:sp>
        <p:nvSpPr>
          <p:cNvPr id="75" name="Rectángulo 74">
            <a:extLst>
              <a:ext uri="{FF2B5EF4-FFF2-40B4-BE49-F238E27FC236}">
                <a16:creationId xmlns:a16="http://schemas.microsoft.com/office/drawing/2014/main" id="{0AB75C2D-B755-41B6-AAFA-603BE706A03E}"/>
              </a:ext>
            </a:extLst>
          </p:cNvPr>
          <p:cNvSpPr/>
          <p:nvPr/>
        </p:nvSpPr>
        <p:spPr>
          <a:xfrm>
            <a:off x="6407274" y="548680"/>
            <a:ext cx="1955502" cy="1384995"/>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Área de Preparación</a:t>
            </a:r>
            <a:r>
              <a:rPr lang="es-ES" sz="1050" dirty="0"/>
              <a:t>, es el lugar de término medio entre lo que ha actualizado con sus archivos del directorio de trabajo y lo que ha confirmado (ha realizado COMMIT) por última vez.</a:t>
            </a:r>
          </a:p>
        </p:txBody>
      </p:sp>
      <p:sp>
        <p:nvSpPr>
          <p:cNvPr id="76" name="Rectángulo 75">
            <a:extLst>
              <a:ext uri="{FF2B5EF4-FFF2-40B4-BE49-F238E27FC236}">
                <a16:creationId xmlns:a16="http://schemas.microsoft.com/office/drawing/2014/main" id="{10F4B60B-34F9-4122-A680-684FF6CC9525}"/>
              </a:ext>
            </a:extLst>
          </p:cNvPr>
          <p:cNvSpPr/>
          <p:nvPr/>
        </p:nvSpPr>
        <p:spPr>
          <a:xfrm>
            <a:off x="8636203" y="548680"/>
            <a:ext cx="1955501" cy="1223412"/>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Repositorio Local</a:t>
            </a:r>
            <a:r>
              <a:rPr lang="es-ES" sz="1050" dirty="0"/>
              <a:t>, lugar donde se almacenan las diferencias versiones de tus archivos generados y modificados localmente (PC o RED LAN), que ya han sido confirmados.</a:t>
            </a:r>
          </a:p>
        </p:txBody>
      </p:sp>
      <p:sp>
        <p:nvSpPr>
          <p:cNvPr id="77" name="Rectángulo 76">
            <a:extLst>
              <a:ext uri="{FF2B5EF4-FFF2-40B4-BE49-F238E27FC236}">
                <a16:creationId xmlns:a16="http://schemas.microsoft.com/office/drawing/2014/main" id="{315922E9-4793-42B3-AB05-AAEC199BF4E6}"/>
              </a:ext>
            </a:extLst>
          </p:cNvPr>
          <p:cNvSpPr/>
          <p:nvPr/>
        </p:nvSpPr>
        <p:spPr>
          <a:xfrm>
            <a:off x="6285601" y="5565491"/>
            <a:ext cx="2027182" cy="1223412"/>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Área de Preparación</a:t>
            </a:r>
            <a:r>
              <a:rPr lang="es-ES" sz="1050" dirty="0"/>
              <a:t>, Brinda espacio para preparar los cambios que se reflejarán en la próxima confirmación, con las modificaciones que se requieran antes de realizar la confirmación</a:t>
            </a:r>
          </a:p>
        </p:txBody>
      </p:sp>
      <p:sp>
        <p:nvSpPr>
          <p:cNvPr id="4" name="CuadroTexto 3">
            <a:extLst>
              <a:ext uri="{FF2B5EF4-FFF2-40B4-BE49-F238E27FC236}">
                <a16:creationId xmlns:a16="http://schemas.microsoft.com/office/drawing/2014/main" id="{94892F08-362B-C4EA-C506-45021F760D2B}"/>
              </a:ext>
            </a:extLst>
          </p:cNvPr>
          <p:cNvSpPr txBox="1"/>
          <p:nvPr/>
        </p:nvSpPr>
        <p:spPr>
          <a:xfrm rot="16200000">
            <a:off x="-1149062" y="3430159"/>
            <a:ext cx="406438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AMBIENTES Y ESTADOS EN GIT</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6CC366F2-10C0-E639-996E-03FB6C9F4A55}"/>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ción de texto 4"/>
          <p:cNvSpPr>
            <a:spLocks noGrp="1"/>
          </p:cNvSpPr>
          <p:nvPr>
            <p:ph type="body" idx="1"/>
          </p:nvPr>
        </p:nvSpPr>
        <p:spPr>
          <a:xfrm>
            <a:off x="2349996" y="548680"/>
            <a:ext cx="7264623" cy="1150203"/>
          </a:xfrm>
        </p:spPr>
        <p:txBody>
          <a:bodyPr rtlCol="0"/>
          <a:lstStyle/>
          <a:p>
            <a:pPr algn="ctr" rtl="0"/>
            <a:r>
              <a:rPr lang="es-ES" dirty="0"/>
              <a:t>Esquema de Contenido</a:t>
            </a:r>
          </a:p>
        </p:txBody>
      </p:sp>
      <p:sp>
        <p:nvSpPr>
          <p:cNvPr id="7" name="Marcador de número de diapositiva 6">
            <a:extLst>
              <a:ext uri="{FF2B5EF4-FFF2-40B4-BE49-F238E27FC236}">
                <a16:creationId xmlns:a16="http://schemas.microsoft.com/office/drawing/2014/main" id="{F57801FC-8AC7-4085-B3C5-B31F32F9DB5A}"/>
              </a:ext>
            </a:extLst>
          </p:cNvPr>
          <p:cNvSpPr>
            <a:spLocks noGrp="1"/>
          </p:cNvSpPr>
          <p:nvPr>
            <p:ph type="sldNum" sz="quarter" idx="4294967295"/>
          </p:nvPr>
        </p:nvSpPr>
        <p:spPr>
          <a:xfrm>
            <a:off x="10666571" y="6378799"/>
            <a:ext cx="609441" cy="365125"/>
          </a:xfrm>
        </p:spPr>
        <p:txBody>
          <a:bodyPr/>
          <a:lstStyle/>
          <a:p>
            <a:pPr rtl="0"/>
            <a:fld id="{7DC1BBB0-96F0-4077-A278-0F3FB5C104D3}" type="slidenum">
              <a:rPr lang="es-ES" noProof="0" smtClean="0"/>
              <a:pPr rtl="0"/>
              <a:t>2</a:t>
            </a:fld>
            <a:endParaRPr lang="es-ES" noProof="0" dirty="0"/>
          </a:p>
        </p:txBody>
      </p:sp>
      <p:sp>
        <p:nvSpPr>
          <p:cNvPr id="4" name="CuadroTexto 3">
            <a:extLst>
              <a:ext uri="{FF2B5EF4-FFF2-40B4-BE49-F238E27FC236}">
                <a16:creationId xmlns:a16="http://schemas.microsoft.com/office/drawing/2014/main" id="{BA70B685-6D17-4E88-B9CB-A01C848A3696}"/>
              </a:ext>
            </a:extLst>
          </p:cNvPr>
          <p:cNvSpPr txBox="1"/>
          <p:nvPr/>
        </p:nvSpPr>
        <p:spPr>
          <a:xfrm>
            <a:off x="117749" y="1166842"/>
            <a:ext cx="9721080" cy="4801314"/>
          </a:xfrm>
          <a:prstGeom prst="rect">
            <a:avLst/>
          </a:prstGeom>
          <a:noFill/>
        </p:spPr>
        <p:txBody>
          <a:bodyPr wrap="square" rtlCol="0">
            <a:spAutoFit/>
          </a:bodyPr>
          <a:lstStyle/>
          <a:p>
            <a:pPr marL="342900" indent="-342900" algn="just">
              <a:buFont typeface="+mj-lt"/>
              <a:buAutoNum type="arabi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CODIGO LIMPIO</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CARACTERÍSTICAS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NOMBRES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FUNCIONES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COMENTARIOS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IDENTACIÓN</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MANEJO DE ERRORES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ESTRUCTURAS </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TEST UNITARIOS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INTERFAZ / CLASES ABSTRACTAS</a:t>
            </a:r>
          </a:p>
          <a:p>
            <a:pPr marL="342900" indent="-342900" algn="just">
              <a:buFont typeface="+mj-lt"/>
              <a:buAutoNum type="arabi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SOLID</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PRINCIPIO RESPONSABILIDAD UNICA</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PRINCIPIO ABIERTO / CERRADO</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PRINCIPIO DE SUSTITUCIÓN DE LISKOV</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PRINCIPIO DE SEGREGACIÓN DE INTERFAZ</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PRINCIPIO DE INVERSIÓN DE DEPENDENCIA</a:t>
            </a:r>
          </a:p>
          <a:p>
            <a:pPr marL="342900" indent="-342900" algn="just">
              <a:buFont typeface="+mj-lt"/>
              <a:buAutoNum type="arabi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KISS</a:t>
            </a:r>
          </a:p>
        </p:txBody>
      </p:sp>
    </p:spTree>
    <p:extLst>
      <p:ext uri="{BB962C8B-B14F-4D97-AF65-F5344CB8AC3E}">
        <p14:creationId xmlns:p14="http://schemas.microsoft.com/office/powerpoint/2010/main" val="411830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20</a:t>
            </a:fld>
            <a:endParaRPr lang="es-ES" noProof="0" dirty="0"/>
          </a:p>
        </p:txBody>
      </p:sp>
      <p:pic>
        <p:nvPicPr>
          <p:cNvPr id="1028" name="Picture 4" descr="Conoce Git de una vez por todas | Nicolás Leal Blog">
            <a:extLst>
              <a:ext uri="{FF2B5EF4-FFF2-40B4-BE49-F238E27FC236}">
                <a16:creationId xmlns:a16="http://schemas.microsoft.com/office/drawing/2014/main" id="{E2983DA0-6174-4F85-9AD8-4B08D4A5EA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25" t="11314" r="3611" b="10266"/>
          <a:stretch/>
        </p:blipFill>
        <p:spPr bwMode="auto">
          <a:xfrm>
            <a:off x="1861769" y="2623343"/>
            <a:ext cx="8193083" cy="4118025"/>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89626DC6-C19B-4BE2-AFE8-C64FA79595EB}"/>
              </a:ext>
            </a:extLst>
          </p:cNvPr>
          <p:cNvSpPr/>
          <p:nvPr/>
        </p:nvSpPr>
        <p:spPr>
          <a:xfrm>
            <a:off x="8146277" y="869039"/>
            <a:ext cx="1998965" cy="1061829"/>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Repositorio Remoto</a:t>
            </a:r>
            <a:r>
              <a:rPr lang="es-ES" sz="1050" dirty="0"/>
              <a:t>, lugar en la NUBE, donde se almacenan las diferencias versiones de tus archivos confirmados del REPOSITORIO LOCAL.</a:t>
            </a:r>
          </a:p>
        </p:txBody>
      </p:sp>
      <p:cxnSp>
        <p:nvCxnSpPr>
          <p:cNvPr id="26" name="Conector recto de flecha 25">
            <a:extLst>
              <a:ext uri="{FF2B5EF4-FFF2-40B4-BE49-F238E27FC236}">
                <a16:creationId xmlns:a16="http://schemas.microsoft.com/office/drawing/2014/main" id="{F70D99C3-4DE1-4307-8CAB-0AE01E155330}"/>
              </a:ext>
            </a:extLst>
          </p:cNvPr>
          <p:cNvCxnSpPr>
            <a:cxnSpLocks/>
            <a:stCxn id="19" idx="2"/>
          </p:cNvCxnSpPr>
          <p:nvPr/>
        </p:nvCxnSpPr>
        <p:spPr>
          <a:xfrm>
            <a:off x="7011595" y="852790"/>
            <a:ext cx="1" cy="1842561"/>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8CA9683B-6697-4CB5-B9A3-EBADAB54EC67}"/>
              </a:ext>
            </a:extLst>
          </p:cNvPr>
          <p:cNvCxnSpPr>
            <a:cxnSpLocks/>
            <a:stCxn id="25" idx="2"/>
          </p:cNvCxnSpPr>
          <p:nvPr/>
        </p:nvCxnSpPr>
        <p:spPr>
          <a:xfrm flipH="1">
            <a:off x="9141750" y="1930868"/>
            <a:ext cx="4010" cy="753945"/>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87677A50-FBCC-4240-82B1-1F3CB4E6BFA2}"/>
              </a:ext>
            </a:extLst>
          </p:cNvPr>
          <p:cNvCxnSpPr>
            <a:cxnSpLocks/>
          </p:cNvCxnSpPr>
          <p:nvPr/>
        </p:nvCxnSpPr>
        <p:spPr>
          <a:xfrm>
            <a:off x="8110636" y="0"/>
            <a:ext cx="0" cy="685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7DD6B780-77C0-4BCC-AE9E-C94D45A6D19A}"/>
              </a:ext>
            </a:extLst>
          </p:cNvPr>
          <p:cNvSpPr txBox="1"/>
          <p:nvPr/>
        </p:nvSpPr>
        <p:spPr>
          <a:xfrm>
            <a:off x="1561223" y="336473"/>
            <a:ext cx="2304527" cy="738664"/>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estado modificado y/o confirmado</a:t>
            </a:r>
          </a:p>
        </p:txBody>
      </p:sp>
      <p:sp>
        <p:nvSpPr>
          <p:cNvPr id="18" name="CuadroTexto 17">
            <a:extLst>
              <a:ext uri="{FF2B5EF4-FFF2-40B4-BE49-F238E27FC236}">
                <a16:creationId xmlns:a16="http://schemas.microsoft.com/office/drawing/2014/main" id="{0BC5BA16-3DC5-46AE-B787-0D2ACF40C549}"/>
              </a:ext>
            </a:extLst>
          </p:cNvPr>
          <p:cNvSpPr txBox="1"/>
          <p:nvPr/>
        </p:nvSpPr>
        <p:spPr>
          <a:xfrm>
            <a:off x="3753923" y="331658"/>
            <a:ext cx="2304527" cy="523220"/>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estado </a:t>
            </a:r>
          </a:p>
          <a:p>
            <a:pPr algn="ctr"/>
            <a:r>
              <a:rPr lang="es-PE" sz="1400" b="1" dirty="0">
                <a:solidFill>
                  <a:schemeClr val="accent5">
                    <a:lumMod val="75000"/>
                  </a:schemeClr>
                </a:solidFill>
                <a:effectLst>
                  <a:outerShdw blurRad="38100" dist="38100" dir="2700000" algn="tl">
                    <a:srgbClr val="000000">
                      <a:alpha val="43137"/>
                    </a:srgbClr>
                  </a:outerShdw>
                </a:effectLst>
              </a:rPr>
              <a:t>En Preparación</a:t>
            </a:r>
          </a:p>
        </p:txBody>
      </p:sp>
      <p:sp>
        <p:nvSpPr>
          <p:cNvPr id="19" name="CuadroTexto 18">
            <a:extLst>
              <a:ext uri="{FF2B5EF4-FFF2-40B4-BE49-F238E27FC236}">
                <a16:creationId xmlns:a16="http://schemas.microsoft.com/office/drawing/2014/main" id="{21B069E1-8F52-4705-8195-DD55174CFF23}"/>
              </a:ext>
            </a:extLst>
          </p:cNvPr>
          <p:cNvSpPr txBox="1"/>
          <p:nvPr/>
        </p:nvSpPr>
        <p:spPr>
          <a:xfrm>
            <a:off x="5859331" y="329570"/>
            <a:ext cx="2304527" cy="523220"/>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estado </a:t>
            </a:r>
          </a:p>
          <a:p>
            <a:pPr algn="ctr"/>
            <a:r>
              <a:rPr lang="es-PE" sz="1400" b="1" dirty="0">
                <a:solidFill>
                  <a:schemeClr val="accent5">
                    <a:lumMod val="75000"/>
                  </a:schemeClr>
                </a:solidFill>
                <a:effectLst>
                  <a:outerShdw blurRad="38100" dist="38100" dir="2700000" algn="tl">
                    <a:srgbClr val="000000">
                      <a:alpha val="43137"/>
                    </a:srgbClr>
                  </a:outerShdw>
                </a:effectLst>
              </a:rPr>
              <a:t>Confirmado</a:t>
            </a:r>
          </a:p>
        </p:txBody>
      </p:sp>
      <p:sp>
        <p:nvSpPr>
          <p:cNvPr id="20" name="CuadroTexto 19">
            <a:extLst>
              <a:ext uri="{FF2B5EF4-FFF2-40B4-BE49-F238E27FC236}">
                <a16:creationId xmlns:a16="http://schemas.microsoft.com/office/drawing/2014/main" id="{A6EB5726-73FE-4508-8261-6C4A8A3E6B26}"/>
              </a:ext>
            </a:extLst>
          </p:cNvPr>
          <p:cNvSpPr txBox="1"/>
          <p:nvPr/>
        </p:nvSpPr>
        <p:spPr>
          <a:xfrm>
            <a:off x="7964739" y="336473"/>
            <a:ext cx="2304527" cy="307777"/>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la Nube</a:t>
            </a:r>
          </a:p>
        </p:txBody>
      </p:sp>
      <p:sp>
        <p:nvSpPr>
          <p:cNvPr id="9" name="CuadroTexto 8">
            <a:extLst>
              <a:ext uri="{FF2B5EF4-FFF2-40B4-BE49-F238E27FC236}">
                <a16:creationId xmlns:a16="http://schemas.microsoft.com/office/drawing/2014/main" id="{522997E0-2C77-4E05-9F75-87F72499A351}"/>
              </a:ext>
            </a:extLst>
          </p:cNvPr>
          <p:cNvSpPr txBox="1"/>
          <p:nvPr/>
        </p:nvSpPr>
        <p:spPr>
          <a:xfrm>
            <a:off x="3873519" y="14634"/>
            <a:ext cx="2036648" cy="369332"/>
          </a:xfrm>
          <a:prstGeom prst="rect">
            <a:avLst/>
          </a:prstGeom>
          <a:noFill/>
        </p:spPr>
        <p:txBody>
          <a:bodyPr wrap="none" rtlCol="0">
            <a:spAutoFit/>
          </a:bodyPr>
          <a:lstStyle/>
          <a:p>
            <a:r>
              <a:rPr lang="es-PE" b="1" dirty="0">
                <a:solidFill>
                  <a:schemeClr val="accent1">
                    <a:lumMod val="75000"/>
                  </a:schemeClr>
                </a:solidFill>
                <a:effectLst>
                  <a:outerShdw blurRad="38100" dist="38100" dir="2700000" algn="tl">
                    <a:srgbClr val="000000">
                      <a:alpha val="43137"/>
                    </a:srgbClr>
                  </a:outerShdw>
                </a:effectLst>
              </a:rPr>
              <a:t>AMBIENTE LOCAL</a:t>
            </a:r>
          </a:p>
        </p:txBody>
      </p:sp>
      <p:sp>
        <p:nvSpPr>
          <p:cNvPr id="23" name="CuadroTexto 22">
            <a:extLst>
              <a:ext uri="{FF2B5EF4-FFF2-40B4-BE49-F238E27FC236}">
                <a16:creationId xmlns:a16="http://schemas.microsoft.com/office/drawing/2014/main" id="{9891046A-E541-4ABE-BAE6-94A1CE4874D9}"/>
              </a:ext>
            </a:extLst>
          </p:cNvPr>
          <p:cNvSpPr txBox="1"/>
          <p:nvPr/>
        </p:nvSpPr>
        <p:spPr>
          <a:xfrm>
            <a:off x="8740365" y="0"/>
            <a:ext cx="2265877" cy="369332"/>
          </a:xfrm>
          <a:prstGeom prst="rect">
            <a:avLst/>
          </a:prstGeom>
          <a:noFill/>
        </p:spPr>
        <p:txBody>
          <a:bodyPr wrap="none" rtlCol="0">
            <a:spAutoFit/>
          </a:bodyPr>
          <a:lstStyle/>
          <a:p>
            <a:r>
              <a:rPr lang="es-PE" b="1" dirty="0">
                <a:solidFill>
                  <a:schemeClr val="accent1">
                    <a:lumMod val="75000"/>
                  </a:schemeClr>
                </a:solidFill>
                <a:effectLst>
                  <a:outerShdw blurRad="38100" dist="38100" dir="2700000" algn="tl">
                    <a:srgbClr val="000000">
                      <a:alpha val="43137"/>
                    </a:srgbClr>
                  </a:outerShdw>
                </a:effectLst>
              </a:rPr>
              <a:t>AMBIENTE REMOTO</a:t>
            </a:r>
          </a:p>
        </p:txBody>
      </p:sp>
      <p:cxnSp>
        <p:nvCxnSpPr>
          <p:cNvPr id="12" name="Conector recto de flecha 11">
            <a:extLst>
              <a:ext uri="{FF2B5EF4-FFF2-40B4-BE49-F238E27FC236}">
                <a16:creationId xmlns:a16="http://schemas.microsoft.com/office/drawing/2014/main" id="{5FD3A27C-FB90-4DBF-9103-57381F1116F8}"/>
              </a:ext>
            </a:extLst>
          </p:cNvPr>
          <p:cNvCxnSpPr>
            <a:stCxn id="23" idx="1"/>
          </p:cNvCxnSpPr>
          <p:nvPr/>
        </p:nvCxnSpPr>
        <p:spPr>
          <a:xfrm flipH="1">
            <a:off x="8163858" y="184666"/>
            <a:ext cx="576507"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FF22195C-ECB5-45AC-9EC2-7E524C424D29}"/>
              </a:ext>
            </a:extLst>
          </p:cNvPr>
          <p:cNvCxnSpPr>
            <a:cxnSpLocks/>
            <a:stCxn id="9" idx="1"/>
          </p:cNvCxnSpPr>
          <p:nvPr/>
        </p:nvCxnSpPr>
        <p:spPr>
          <a:xfrm flipH="1">
            <a:off x="1341884" y="199300"/>
            <a:ext cx="253163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44BFFCC4-9202-43DB-9B56-88853CCD9CB2}"/>
              </a:ext>
            </a:extLst>
          </p:cNvPr>
          <p:cNvCxnSpPr>
            <a:cxnSpLocks/>
            <a:stCxn id="23" idx="3"/>
          </p:cNvCxnSpPr>
          <p:nvPr/>
        </p:nvCxnSpPr>
        <p:spPr>
          <a:xfrm>
            <a:off x="11006242" y="184666"/>
            <a:ext cx="848810"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5355338F-22AA-4923-9AAD-1094982EF4F5}"/>
              </a:ext>
            </a:extLst>
          </p:cNvPr>
          <p:cNvCxnSpPr>
            <a:cxnSpLocks/>
            <a:stCxn id="9" idx="3"/>
          </p:cNvCxnSpPr>
          <p:nvPr/>
        </p:nvCxnSpPr>
        <p:spPr>
          <a:xfrm flipV="1">
            <a:off x="5910167" y="184666"/>
            <a:ext cx="2079179" cy="1463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040886" y="3430159"/>
            <a:ext cx="3848041"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COMANDOS BÁSICOS EN GIT</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cxnSp>
        <p:nvCxnSpPr>
          <p:cNvPr id="16" name="Conector recto de flecha 15">
            <a:extLst>
              <a:ext uri="{FF2B5EF4-FFF2-40B4-BE49-F238E27FC236}">
                <a16:creationId xmlns:a16="http://schemas.microsoft.com/office/drawing/2014/main" id="{F6EA1C30-BA28-C9DC-2FCC-CCC8872466B0}"/>
              </a:ext>
            </a:extLst>
          </p:cNvPr>
          <p:cNvCxnSpPr>
            <a:cxnSpLocks/>
            <a:stCxn id="18" idx="2"/>
          </p:cNvCxnSpPr>
          <p:nvPr/>
        </p:nvCxnSpPr>
        <p:spPr>
          <a:xfrm flipH="1">
            <a:off x="4891842" y="854878"/>
            <a:ext cx="14345" cy="1840473"/>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C477E45A-7908-58C5-2EF9-0FFCDF92DAB0}"/>
              </a:ext>
            </a:extLst>
          </p:cNvPr>
          <p:cNvCxnSpPr>
            <a:cxnSpLocks/>
            <a:stCxn id="7" idx="2"/>
          </p:cNvCxnSpPr>
          <p:nvPr/>
        </p:nvCxnSpPr>
        <p:spPr>
          <a:xfrm flipH="1">
            <a:off x="2702899" y="1075137"/>
            <a:ext cx="10588" cy="1548206"/>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30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21</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857176" y="3866829"/>
            <a:ext cx="552067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EMPEZAR A TRABAJAR CON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CuadroTexto 3">
            <a:extLst>
              <a:ext uri="{FF2B5EF4-FFF2-40B4-BE49-F238E27FC236}">
                <a16:creationId xmlns:a16="http://schemas.microsoft.com/office/drawing/2014/main" id="{4D3E84DA-F7A2-07F9-07FE-7FF35CA09D3B}"/>
              </a:ext>
            </a:extLst>
          </p:cNvPr>
          <p:cNvSpPr txBox="1"/>
          <p:nvPr/>
        </p:nvSpPr>
        <p:spPr>
          <a:xfrm>
            <a:off x="5437132" y="170503"/>
            <a:ext cx="1796197" cy="369332"/>
          </a:xfrm>
          <a:prstGeom prst="rect">
            <a:avLst/>
          </a:prstGeom>
          <a:solidFill>
            <a:schemeClr val="accent5">
              <a:lumMod val="40000"/>
              <a:lumOff val="60000"/>
            </a:schemeClr>
          </a:solidFill>
          <a:ln>
            <a:solidFill>
              <a:schemeClr val="tx2"/>
            </a:solidFill>
          </a:ln>
        </p:spPr>
        <p:txBody>
          <a:bodyPr wrap="none" rtlCol="0">
            <a:spAutoFit/>
          </a:bodyPr>
          <a:lstStyle/>
          <a:p>
            <a:r>
              <a:rPr lang="es-MX" dirty="0"/>
              <a:t>Repositorio GIT</a:t>
            </a:r>
            <a:endParaRPr lang="es-PE" dirty="0"/>
          </a:p>
        </p:txBody>
      </p:sp>
      <p:cxnSp>
        <p:nvCxnSpPr>
          <p:cNvPr id="7" name="Conector recto de flecha 6">
            <a:extLst>
              <a:ext uri="{FF2B5EF4-FFF2-40B4-BE49-F238E27FC236}">
                <a16:creationId xmlns:a16="http://schemas.microsoft.com/office/drawing/2014/main" id="{5F8DB0EE-752D-8B8D-F71F-966495484BB7}"/>
              </a:ext>
            </a:extLst>
          </p:cNvPr>
          <p:cNvCxnSpPr>
            <a:cxnSpLocks/>
            <a:stCxn id="4" idx="2"/>
            <a:endCxn id="16" idx="0"/>
          </p:cNvCxnSpPr>
          <p:nvPr/>
        </p:nvCxnSpPr>
        <p:spPr>
          <a:xfrm flipH="1">
            <a:off x="3863792" y="539835"/>
            <a:ext cx="2471439" cy="944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CCBB7F1F-5B6C-D039-8B48-D1AB5DF59C43}"/>
              </a:ext>
            </a:extLst>
          </p:cNvPr>
          <p:cNvCxnSpPr>
            <a:cxnSpLocks/>
            <a:stCxn id="4" idx="2"/>
            <a:endCxn id="18" idx="0"/>
          </p:cNvCxnSpPr>
          <p:nvPr/>
        </p:nvCxnSpPr>
        <p:spPr>
          <a:xfrm>
            <a:off x="6335231" y="539835"/>
            <a:ext cx="2639501" cy="944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6D5C2937-DC13-E387-FD1F-830CF1F28A86}"/>
              </a:ext>
            </a:extLst>
          </p:cNvPr>
          <p:cNvSpPr txBox="1"/>
          <p:nvPr/>
        </p:nvSpPr>
        <p:spPr>
          <a:xfrm>
            <a:off x="1847568" y="1484784"/>
            <a:ext cx="4032448" cy="1754326"/>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INICIAR REPOSITORIO</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la estructura de carpetas que va a contener al repositorio de GIT y utilizar el comando siguiente:</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init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8" name="CuadroTexto 17">
            <a:extLst>
              <a:ext uri="{FF2B5EF4-FFF2-40B4-BE49-F238E27FC236}">
                <a16:creationId xmlns:a16="http://schemas.microsoft.com/office/drawing/2014/main" id="{BFACBA0F-EB6D-DA42-A5B0-D4030115F8C6}"/>
              </a:ext>
            </a:extLst>
          </p:cNvPr>
          <p:cNvSpPr txBox="1"/>
          <p:nvPr/>
        </p:nvSpPr>
        <p:spPr>
          <a:xfrm>
            <a:off x="6958508" y="1484784"/>
            <a:ext cx="4032448" cy="2031325"/>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CLONAR REPOSITORIO</a:t>
            </a: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la estructura de carpetas que va a contener al repositorio de GIT clonado y utilizar el comando siguiente:</a:t>
            </a:r>
          </a:p>
          <a:p>
            <a:pPr algn="just"/>
            <a:endParaRPr lang="es-PE" dirty="0">
              <a:solidFill>
                <a:schemeClr val="tx2"/>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clone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&lt;URL del repositorio GIT&gt;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p:txBody>
      </p:sp>
      <p:cxnSp>
        <p:nvCxnSpPr>
          <p:cNvPr id="21" name="Conector recto 20">
            <a:extLst>
              <a:ext uri="{FF2B5EF4-FFF2-40B4-BE49-F238E27FC236}">
                <a16:creationId xmlns:a16="http://schemas.microsoft.com/office/drawing/2014/main" id="{9F375AC0-B747-A700-6888-1B34DA2A16C6}"/>
              </a:ext>
            </a:extLst>
          </p:cNvPr>
          <p:cNvCxnSpPr/>
          <p:nvPr/>
        </p:nvCxnSpPr>
        <p:spPr>
          <a:xfrm>
            <a:off x="6454452" y="1484784"/>
            <a:ext cx="0" cy="537321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pic>
        <p:nvPicPr>
          <p:cNvPr id="24" name="Imagen 23">
            <a:extLst>
              <a:ext uri="{FF2B5EF4-FFF2-40B4-BE49-F238E27FC236}">
                <a16:creationId xmlns:a16="http://schemas.microsoft.com/office/drawing/2014/main" id="{D33D0130-E4CF-DF3E-7C48-4FF60E7A496A}"/>
              </a:ext>
            </a:extLst>
          </p:cNvPr>
          <p:cNvPicPr>
            <a:picLocks noChangeAspect="1"/>
          </p:cNvPicPr>
          <p:nvPr/>
        </p:nvPicPr>
        <p:blipFill>
          <a:blip r:embed="rId3"/>
          <a:stretch>
            <a:fillRect/>
          </a:stretch>
        </p:blipFill>
        <p:spPr>
          <a:xfrm>
            <a:off x="1437841" y="3429000"/>
            <a:ext cx="4831987" cy="2633211"/>
          </a:xfrm>
          <a:prstGeom prst="rect">
            <a:avLst/>
          </a:prstGeom>
          <a:ln>
            <a:solidFill>
              <a:schemeClr val="tx2"/>
            </a:solidFill>
          </a:ln>
        </p:spPr>
      </p:pic>
      <p:pic>
        <p:nvPicPr>
          <p:cNvPr id="29" name="Imagen 28">
            <a:extLst>
              <a:ext uri="{FF2B5EF4-FFF2-40B4-BE49-F238E27FC236}">
                <a16:creationId xmlns:a16="http://schemas.microsoft.com/office/drawing/2014/main" id="{093258C9-9861-ABD2-307B-4C4800C2C24B}"/>
              </a:ext>
            </a:extLst>
          </p:cNvPr>
          <p:cNvPicPr>
            <a:picLocks noChangeAspect="1"/>
          </p:cNvPicPr>
          <p:nvPr/>
        </p:nvPicPr>
        <p:blipFill>
          <a:blip r:embed="rId4"/>
          <a:stretch>
            <a:fillRect/>
          </a:stretch>
        </p:blipFill>
        <p:spPr>
          <a:xfrm>
            <a:off x="6562964" y="3539698"/>
            <a:ext cx="5267167" cy="2640825"/>
          </a:xfrm>
          <a:prstGeom prst="rect">
            <a:avLst/>
          </a:prstGeom>
        </p:spPr>
      </p:pic>
      <p:sp>
        <p:nvSpPr>
          <p:cNvPr id="31" name="CuadroTexto 30">
            <a:extLst>
              <a:ext uri="{FF2B5EF4-FFF2-40B4-BE49-F238E27FC236}">
                <a16:creationId xmlns:a16="http://schemas.microsoft.com/office/drawing/2014/main" id="{47086E72-2F76-46CE-5C0A-0F3E41A2B644}"/>
              </a:ext>
            </a:extLst>
          </p:cNvPr>
          <p:cNvSpPr txBox="1"/>
          <p:nvPr/>
        </p:nvSpPr>
        <p:spPr>
          <a:xfrm>
            <a:off x="7193585" y="6265083"/>
            <a:ext cx="3797365" cy="923330"/>
          </a:xfrm>
          <a:prstGeom prst="rect">
            <a:avLst/>
          </a:prstGeom>
          <a:noFill/>
        </p:spPr>
        <p:txBody>
          <a:bodyPr wrap="square">
            <a:spAutoFit/>
          </a:bodyPr>
          <a:lstStyle/>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clone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&lt;URL del repositorio GIT&gt; &lt;Nombre Carpeta&gt;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a:p>
            <a:pPr marL="285750" indent="-285750" algn="just">
              <a:buFont typeface="Arial" panose="020B0604020202020204" pitchFamily="34" charset="0"/>
              <a:buChar char="•"/>
            </a:pP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268647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22</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747233" y="3716114"/>
            <a:ext cx="530081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CONOCER EL ESTATUS DEL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BEA6EE45-6C48-F708-BBE2-E8CCEBF94480}"/>
              </a:ext>
            </a:extLst>
          </p:cNvPr>
          <p:cNvSpPr txBox="1"/>
          <p:nvPr/>
        </p:nvSpPr>
        <p:spPr>
          <a:xfrm>
            <a:off x="1572068" y="2071253"/>
            <a:ext cx="1259319"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8" name="CuadroTexto 7">
            <a:extLst>
              <a:ext uri="{FF2B5EF4-FFF2-40B4-BE49-F238E27FC236}">
                <a16:creationId xmlns:a16="http://schemas.microsoft.com/office/drawing/2014/main" id="{0583AD69-7C0D-9057-4D94-E6A46887BCDA}"/>
              </a:ext>
            </a:extLst>
          </p:cNvPr>
          <p:cNvSpPr txBox="1"/>
          <p:nvPr/>
        </p:nvSpPr>
        <p:spPr>
          <a:xfrm>
            <a:off x="3010691" y="2071253"/>
            <a:ext cx="1031886"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pic>
        <p:nvPicPr>
          <p:cNvPr id="1028" name="Picture 4" descr="Files - Free interface icons">
            <a:extLst>
              <a:ext uri="{FF2B5EF4-FFF2-40B4-BE49-F238E27FC236}">
                <a16:creationId xmlns:a16="http://schemas.microsoft.com/office/drawing/2014/main" id="{FDC0DB66-9293-1E4B-5684-E14A41F48D4F}"/>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84322" y="1053212"/>
            <a:ext cx="430307" cy="4303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Files - Free interface icons">
            <a:extLst>
              <a:ext uri="{FF2B5EF4-FFF2-40B4-BE49-F238E27FC236}">
                <a16:creationId xmlns:a16="http://schemas.microsoft.com/office/drawing/2014/main" id="{F76A6635-7DC1-1E45-CD7F-EFE9EE3F01D9}"/>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1481" y="1053212"/>
            <a:ext cx="430307" cy="430307"/>
          </a:xfrm>
          <a:prstGeom prst="rect">
            <a:avLst/>
          </a:prstGeom>
          <a:noFill/>
          <a:extLst>
            <a:ext uri="{909E8E84-426E-40DD-AFC4-6F175D3DCCD1}">
              <a14:hiddenFill xmlns:a14="http://schemas.microsoft.com/office/drawing/2010/main">
                <a:solidFill>
                  <a:srgbClr val="FFFFFF"/>
                </a:solidFill>
              </a14:hiddenFill>
            </a:ext>
          </a:extLst>
        </p:spPr>
      </p:pic>
      <p:grpSp>
        <p:nvGrpSpPr>
          <p:cNvPr id="1037" name="Grupo 1036">
            <a:extLst>
              <a:ext uri="{FF2B5EF4-FFF2-40B4-BE49-F238E27FC236}">
                <a16:creationId xmlns:a16="http://schemas.microsoft.com/office/drawing/2014/main" id="{705B8281-CD15-F910-5292-5E655CF38003}"/>
              </a:ext>
            </a:extLst>
          </p:cNvPr>
          <p:cNvGrpSpPr/>
          <p:nvPr/>
        </p:nvGrpSpPr>
        <p:grpSpPr>
          <a:xfrm>
            <a:off x="1456319" y="3429000"/>
            <a:ext cx="1554372" cy="1338535"/>
            <a:chOff x="10270876" y="128673"/>
            <a:chExt cx="1554372" cy="1338535"/>
          </a:xfrm>
        </p:grpSpPr>
        <p:sp>
          <p:nvSpPr>
            <p:cNvPr id="50" name="Rectángulo 49">
              <a:extLst>
                <a:ext uri="{FF2B5EF4-FFF2-40B4-BE49-F238E27FC236}">
                  <a16:creationId xmlns:a16="http://schemas.microsoft.com/office/drawing/2014/main" id="{FAC60D7A-4591-4343-083F-5A1159DA431D}"/>
                </a:ext>
              </a:extLst>
            </p:cNvPr>
            <p:cNvSpPr/>
            <p:nvPr/>
          </p:nvSpPr>
          <p:spPr>
            <a:xfrm>
              <a:off x="10270876" y="128673"/>
              <a:ext cx="1554370" cy="1338535"/>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43" name="Picture 4" descr="Files - Free interface icons">
              <a:extLst>
                <a:ext uri="{FF2B5EF4-FFF2-40B4-BE49-F238E27FC236}">
                  <a16:creationId xmlns:a16="http://schemas.microsoft.com/office/drawing/2014/main" id="{58974604-17A5-677B-AD03-4D4500505F7E}"/>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73068" y="303614"/>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iles - Free interface icons">
              <a:extLst>
                <a:ext uri="{FF2B5EF4-FFF2-40B4-BE49-F238E27FC236}">
                  <a16:creationId xmlns:a16="http://schemas.microsoft.com/office/drawing/2014/main" id="{62777240-5CD1-9236-2B76-D205682AE498}"/>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73068" y="664161"/>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Files - Free interface icons">
              <a:extLst>
                <a:ext uri="{FF2B5EF4-FFF2-40B4-BE49-F238E27FC236}">
                  <a16:creationId xmlns:a16="http://schemas.microsoft.com/office/drawing/2014/main" id="{3D48A50C-3111-0E9E-0453-FEDFB8A66C1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86015" y="1024708"/>
              <a:ext cx="320046" cy="320046"/>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Texto 46">
              <a:extLst>
                <a:ext uri="{FF2B5EF4-FFF2-40B4-BE49-F238E27FC236}">
                  <a16:creationId xmlns:a16="http://schemas.microsoft.com/office/drawing/2014/main" id="{DC2826BB-A829-BA9C-FDCF-98272EDB11B1}"/>
                </a:ext>
              </a:extLst>
            </p:cNvPr>
            <p:cNvSpPr txBox="1"/>
            <p:nvPr/>
          </p:nvSpPr>
          <p:spPr>
            <a:xfrm>
              <a:off x="10630916" y="304631"/>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endParaRPr lang="es-PE" sz="1600" b="1" dirty="0"/>
            </a:p>
          </p:txBody>
        </p:sp>
        <p:sp>
          <p:nvSpPr>
            <p:cNvPr id="48" name="CuadroTexto 47">
              <a:extLst>
                <a:ext uri="{FF2B5EF4-FFF2-40B4-BE49-F238E27FC236}">
                  <a16:creationId xmlns:a16="http://schemas.microsoft.com/office/drawing/2014/main" id="{647E1266-4558-93E3-D16E-6BDC990687C4}"/>
                </a:ext>
              </a:extLst>
            </p:cNvPr>
            <p:cNvSpPr txBox="1"/>
            <p:nvPr/>
          </p:nvSpPr>
          <p:spPr>
            <a:xfrm>
              <a:off x="10630916" y="671295"/>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endParaRPr lang="es-PE" sz="1600" b="1" dirty="0"/>
            </a:p>
          </p:txBody>
        </p:sp>
        <p:sp>
          <p:nvSpPr>
            <p:cNvPr id="49" name="CuadroTexto 48">
              <a:extLst>
                <a:ext uri="{FF2B5EF4-FFF2-40B4-BE49-F238E27FC236}">
                  <a16:creationId xmlns:a16="http://schemas.microsoft.com/office/drawing/2014/main" id="{5AF6A033-5E23-C753-4E85-C7E19BDC9211}"/>
                </a:ext>
              </a:extLst>
            </p:cNvPr>
            <p:cNvSpPr txBox="1"/>
            <p:nvPr/>
          </p:nvSpPr>
          <p:spPr>
            <a:xfrm>
              <a:off x="10651045" y="1022925"/>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Committed</a:t>
              </a:r>
              <a:endParaRPr lang="es-PE" sz="1600" b="1" dirty="0"/>
            </a:p>
          </p:txBody>
        </p:sp>
      </p:grpSp>
      <p:pic>
        <p:nvPicPr>
          <p:cNvPr id="7" name="Picture 4" descr="Files - Free interface icons">
            <a:extLst>
              <a:ext uri="{FF2B5EF4-FFF2-40B4-BE49-F238E27FC236}">
                <a16:creationId xmlns:a16="http://schemas.microsoft.com/office/drawing/2014/main" id="{44F61327-F9E1-32A5-725C-94876522EB8E}"/>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17003" y="1053212"/>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42DE32C8-54B2-EE77-C358-0BB7403FE7F0}"/>
              </a:ext>
            </a:extLst>
          </p:cNvPr>
          <p:cNvSpPr txBox="1"/>
          <p:nvPr/>
        </p:nvSpPr>
        <p:spPr>
          <a:xfrm>
            <a:off x="6834612" y="112674"/>
            <a:ext cx="4228351" cy="1477328"/>
          </a:xfrm>
          <a:prstGeom prst="rect">
            <a:avLst/>
          </a:prstGeom>
          <a:noFill/>
        </p:spPr>
        <p:txBody>
          <a:bodyPr wrap="square">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VERIFICAR </a:t>
            </a:r>
            <a:r>
              <a:rPr lang="es-PE" b="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EL ESTADO </a:t>
            </a: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DEL REPOSITORIO</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el repositorio y utilizar el o los comando(s) siguiente(s):</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status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&lt;parámetros opcionales&gt;</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4" name="CuadroTexto 13">
            <a:extLst>
              <a:ext uri="{FF2B5EF4-FFF2-40B4-BE49-F238E27FC236}">
                <a16:creationId xmlns:a16="http://schemas.microsoft.com/office/drawing/2014/main" id="{66A32BDF-7936-1FA0-3A21-D89479BDE7B1}"/>
              </a:ext>
            </a:extLst>
          </p:cNvPr>
          <p:cNvSpPr txBox="1"/>
          <p:nvPr/>
        </p:nvSpPr>
        <p:spPr>
          <a:xfrm>
            <a:off x="2628537" y="112674"/>
            <a:ext cx="1796197" cy="369332"/>
          </a:xfrm>
          <a:prstGeom prst="rect">
            <a:avLst/>
          </a:prstGeom>
          <a:solidFill>
            <a:schemeClr val="accent5">
              <a:lumMod val="40000"/>
              <a:lumOff val="60000"/>
            </a:schemeClr>
          </a:solidFill>
          <a:ln>
            <a:solidFill>
              <a:schemeClr val="tx2"/>
            </a:solidFill>
          </a:ln>
        </p:spPr>
        <p:txBody>
          <a:bodyPr wrap="none" rtlCol="0">
            <a:spAutoFit/>
          </a:bodyPr>
          <a:lstStyle/>
          <a:p>
            <a:r>
              <a:rPr lang="es-MX" dirty="0"/>
              <a:t>Repositorio GIT</a:t>
            </a:r>
            <a:endParaRPr lang="es-PE" dirty="0"/>
          </a:p>
        </p:txBody>
      </p:sp>
      <p:cxnSp>
        <p:nvCxnSpPr>
          <p:cNvPr id="20" name="Conector recto de flecha 19">
            <a:extLst>
              <a:ext uri="{FF2B5EF4-FFF2-40B4-BE49-F238E27FC236}">
                <a16:creationId xmlns:a16="http://schemas.microsoft.com/office/drawing/2014/main" id="{8D69F334-99FA-BDEE-B356-D7A2664F26FE}"/>
              </a:ext>
            </a:extLst>
          </p:cNvPr>
          <p:cNvCxnSpPr>
            <a:stCxn id="14" idx="2"/>
            <a:endCxn id="30" idx="0"/>
          </p:cNvCxnSpPr>
          <p:nvPr/>
        </p:nvCxnSpPr>
        <p:spPr>
          <a:xfrm flipH="1">
            <a:off x="3526635" y="482006"/>
            <a:ext cx="1" cy="57120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CCF24EA5-8DBF-3B74-812F-E77F6BD0D0B6}"/>
              </a:ext>
            </a:extLst>
          </p:cNvPr>
          <p:cNvCxnSpPr>
            <a:cxnSpLocks/>
          </p:cNvCxnSpPr>
          <p:nvPr/>
        </p:nvCxnSpPr>
        <p:spPr>
          <a:xfrm>
            <a:off x="2199475" y="767609"/>
            <a:ext cx="2736226" cy="0"/>
          </a:xfrm>
          <a:prstGeom prst="line">
            <a:avLst/>
          </a:prstGeom>
        </p:spPr>
        <p:style>
          <a:lnRef idx="1">
            <a:schemeClr val="dk1"/>
          </a:lnRef>
          <a:fillRef idx="0">
            <a:schemeClr val="dk1"/>
          </a:fillRef>
          <a:effectRef idx="0">
            <a:schemeClr val="dk1"/>
          </a:effectRef>
          <a:fontRef idx="minor">
            <a:schemeClr val="tx1"/>
          </a:fontRef>
        </p:style>
      </p:cxnSp>
      <p:cxnSp>
        <p:nvCxnSpPr>
          <p:cNvPr id="25" name="Conector recto de flecha 24">
            <a:extLst>
              <a:ext uri="{FF2B5EF4-FFF2-40B4-BE49-F238E27FC236}">
                <a16:creationId xmlns:a16="http://schemas.microsoft.com/office/drawing/2014/main" id="{FD1491E5-51F1-6272-D799-635FCE4C41D9}"/>
              </a:ext>
            </a:extLst>
          </p:cNvPr>
          <p:cNvCxnSpPr>
            <a:cxnSpLocks/>
            <a:endCxn id="1028" idx="0"/>
          </p:cNvCxnSpPr>
          <p:nvPr/>
        </p:nvCxnSpPr>
        <p:spPr>
          <a:xfrm>
            <a:off x="2199476" y="767609"/>
            <a:ext cx="0" cy="285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BBBCB0C3-5B04-894F-A8E3-82545DE43107}"/>
              </a:ext>
            </a:extLst>
          </p:cNvPr>
          <p:cNvCxnSpPr>
            <a:cxnSpLocks/>
            <a:endCxn id="7" idx="0"/>
          </p:cNvCxnSpPr>
          <p:nvPr/>
        </p:nvCxnSpPr>
        <p:spPr>
          <a:xfrm>
            <a:off x="4932157" y="767609"/>
            <a:ext cx="0" cy="285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uadroTexto 28">
            <a:extLst>
              <a:ext uri="{FF2B5EF4-FFF2-40B4-BE49-F238E27FC236}">
                <a16:creationId xmlns:a16="http://schemas.microsoft.com/office/drawing/2014/main" id="{3DA095EC-90DF-E18C-8393-0183A4E5B699}"/>
              </a:ext>
            </a:extLst>
          </p:cNvPr>
          <p:cNvSpPr txBox="1"/>
          <p:nvPr/>
        </p:nvSpPr>
        <p:spPr>
          <a:xfrm>
            <a:off x="4243492" y="2074732"/>
            <a:ext cx="1384418"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LOCAL</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REPOSITORY</a:t>
            </a:r>
          </a:p>
        </p:txBody>
      </p:sp>
      <p:cxnSp>
        <p:nvCxnSpPr>
          <p:cNvPr id="33" name="Conector recto de flecha 32">
            <a:extLst>
              <a:ext uri="{FF2B5EF4-FFF2-40B4-BE49-F238E27FC236}">
                <a16:creationId xmlns:a16="http://schemas.microsoft.com/office/drawing/2014/main" id="{DA86C9E2-5FA1-C01E-405E-08E51EFC13A2}"/>
              </a:ext>
            </a:extLst>
          </p:cNvPr>
          <p:cNvCxnSpPr>
            <a:stCxn id="1028" idx="2"/>
            <a:endCxn id="6" idx="0"/>
          </p:cNvCxnSpPr>
          <p:nvPr/>
        </p:nvCxnSpPr>
        <p:spPr>
          <a:xfrm>
            <a:off x="2199476" y="1483519"/>
            <a:ext cx="2252" cy="587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ector recto de flecha 34">
            <a:extLst>
              <a:ext uri="{FF2B5EF4-FFF2-40B4-BE49-F238E27FC236}">
                <a16:creationId xmlns:a16="http://schemas.microsoft.com/office/drawing/2014/main" id="{7F600AEF-B95A-4D87-3266-5FA2329745BE}"/>
              </a:ext>
            </a:extLst>
          </p:cNvPr>
          <p:cNvCxnSpPr>
            <a:cxnSpLocks/>
            <a:stCxn id="30" idx="2"/>
            <a:endCxn id="8" idx="0"/>
          </p:cNvCxnSpPr>
          <p:nvPr/>
        </p:nvCxnSpPr>
        <p:spPr>
          <a:xfrm flipH="1">
            <a:off x="3526634" y="1483519"/>
            <a:ext cx="1" cy="587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ector recto de flecha 38">
            <a:extLst>
              <a:ext uri="{FF2B5EF4-FFF2-40B4-BE49-F238E27FC236}">
                <a16:creationId xmlns:a16="http://schemas.microsoft.com/office/drawing/2014/main" id="{2F54F865-7662-C99A-0002-B108613B3917}"/>
              </a:ext>
            </a:extLst>
          </p:cNvPr>
          <p:cNvCxnSpPr>
            <a:cxnSpLocks/>
            <a:stCxn id="7" idx="2"/>
            <a:endCxn id="29" idx="0"/>
          </p:cNvCxnSpPr>
          <p:nvPr/>
        </p:nvCxnSpPr>
        <p:spPr>
          <a:xfrm>
            <a:off x="4932157" y="1483519"/>
            <a:ext cx="3544" cy="591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9" name="Conector: angular 1028">
            <a:extLst>
              <a:ext uri="{FF2B5EF4-FFF2-40B4-BE49-F238E27FC236}">
                <a16:creationId xmlns:a16="http://schemas.microsoft.com/office/drawing/2014/main" id="{45BFBC76-9815-F603-B72A-A735C62463F0}"/>
              </a:ext>
            </a:extLst>
          </p:cNvPr>
          <p:cNvCxnSpPr>
            <a:cxnSpLocks/>
            <a:stCxn id="7" idx="3"/>
            <a:endCxn id="6" idx="2"/>
          </p:cNvCxnSpPr>
          <p:nvPr/>
        </p:nvCxnSpPr>
        <p:spPr>
          <a:xfrm flipH="1">
            <a:off x="2201728" y="1268366"/>
            <a:ext cx="2945582" cy="1449218"/>
          </a:xfrm>
          <a:prstGeom prst="bentConnector4">
            <a:avLst>
              <a:gd name="adj1" fmla="val -30397"/>
              <a:gd name="adj2" fmla="val 12957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701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ángulo 49">
            <a:extLst>
              <a:ext uri="{FF2B5EF4-FFF2-40B4-BE49-F238E27FC236}">
                <a16:creationId xmlns:a16="http://schemas.microsoft.com/office/drawing/2014/main" id="{FAC60D7A-4591-4343-083F-5A1159DA431D}"/>
              </a:ext>
            </a:extLst>
          </p:cNvPr>
          <p:cNvSpPr/>
          <p:nvPr/>
        </p:nvSpPr>
        <p:spPr>
          <a:xfrm>
            <a:off x="10247473" y="2073402"/>
            <a:ext cx="1554370" cy="1338535"/>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23</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598608" y="3611710"/>
            <a:ext cx="500354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GUARDAR CAMBIOS EN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6D5C2937-DC13-E387-FD1F-830CF1F28A86}"/>
              </a:ext>
            </a:extLst>
          </p:cNvPr>
          <p:cNvSpPr txBox="1"/>
          <p:nvPr/>
        </p:nvSpPr>
        <p:spPr>
          <a:xfrm>
            <a:off x="1391848" y="3422007"/>
            <a:ext cx="10608278" cy="2308324"/>
          </a:xfrm>
          <a:prstGeom prst="rect">
            <a:avLst/>
          </a:prstGeom>
          <a:noFill/>
        </p:spPr>
        <p:txBody>
          <a:bodyPr wrap="square" rtlCol="0">
            <a:spAutoFit/>
          </a:bodyPr>
          <a:lstStyle/>
          <a:p>
            <a:pPr marL="742950" lvl="1" indent="-285750" algn="just">
              <a:buFont typeface="Courier New" panose="02070309020205020404" pitchFamily="49" charset="0"/>
              <a:buChar char="o"/>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b="1"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Ejemplos: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un archivo específico modificado)</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style.css funciones.js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varios archivos modificados)</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Documentation</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de la carpeta DOCUMENTATION)</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BEA6EE45-6C48-F708-BBE2-E8CCEBF94480}"/>
              </a:ext>
            </a:extLst>
          </p:cNvPr>
          <p:cNvSpPr txBox="1"/>
          <p:nvPr/>
        </p:nvSpPr>
        <p:spPr>
          <a:xfrm>
            <a:off x="5680777" y="1079391"/>
            <a:ext cx="1259319"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8" name="CuadroTexto 7">
            <a:extLst>
              <a:ext uri="{FF2B5EF4-FFF2-40B4-BE49-F238E27FC236}">
                <a16:creationId xmlns:a16="http://schemas.microsoft.com/office/drawing/2014/main" id="{0583AD69-7C0D-9057-4D94-E6A46887BCDA}"/>
              </a:ext>
            </a:extLst>
          </p:cNvPr>
          <p:cNvSpPr txBox="1"/>
          <p:nvPr/>
        </p:nvSpPr>
        <p:spPr>
          <a:xfrm>
            <a:off x="8887973" y="1079390"/>
            <a:ext cx="1031886"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cxnSp>
        <p:nvCxnSpPr>
          <p:cNvPr id="12" name="Conector recto 11">
            <a:extLst>
              <a:ext uri="{FF2B5EF4-FFF2-40B4-BE49-F238E27FC236}">
                <a16:creationId xmlns:a16="http://schemas.microsoft.com/office/drawing/2014/main" id="{F5B0363C-1F84-8C41-1326-7BFE1CBAE6CD}"/>
              </a:ext>
            </a:extLst>
          </p:cNvPr>
          <p:cNvCxnSpPr>
            <a:cxnSpLocks/>
            <a:stCxn id="6" idx="2"/>
          </p:cNvCxnSpPr>
          <p:nvPr/>
        </p:nvCxnSpPr>
        <p:spPr>
          <a:xfrm>
            <a:off x="6310437" y="1725722"/>
            <a:ext cx="0" cy="1660538"/>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FD93406A-556D-988D-6717-69AEB73D25DD}"/>
              </a:ext>
            </a:extLst>
          </p:cNvPr>
          <p:cNvCxnSpPr>
            <a:cxnSpLocks/>
            <a:stCxn id="8" idx="2"/>
          </p:cNvCxnSpPr>
          <p:nvPr/>
        </p:nvCxnSpPr>
        <p:spPr>
          <a:xfrm>
            <a:off x="9403916" y="1725721"/>
            <a:ext cx="0" cy="1660539"/>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28" name="Conector recto de flecha 27">
            <a:extLst>
              <a:ext uri="{FF2B5EF4-FFF2-40B4-BE49-F238E27FC236}">
                <a16:creationId xmlns:a16="http://schemas.microsoft.com/office/drawing/2014/main" id="{F54F0BE9-51D8-F62C-A336-625DCAED04BF}"/>
              </a:ext>
            </a:extLst>
          </p:cNvPr>
          <p:cNvCxnSpPr/>
          <p:nvPr/>
        </p:nvCxnSpPr>
        <p:spPr>
          <a:xfrm>
            <a:off x="6310436" y="2231519"/>
            <a:ext cx="309348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Files - Free interface icons">
            <a:extLst>
              <a:ext uri="{FF2B5EF4-FFF2-40B4-BE49-F238E27FC236}">
                <a16:creationId xmlns:a16="http://schemas.microsoft.com/office/drawing/2014/main" id="{FDC0DB66-9293-1E4B-5684-E14A41F48D4F}"/>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0129" y="1800094"/>
            <a:ext cx="430307" cy="4303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Files - Free interface icons">
            <a:extLst>
              <a:ext uri="{FF2B5EF4-FFF2-40B4-BE49-F238E27FC236}">
                <a16:creationId xmlns:a16="http://schemas.microsoft.com/office/drawing/2014/main" id="{F76A6635-7DC1-1E45-CD7F-EFE9EE3F01D9}"/>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46733" y="2073402"/>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41" name="CuadroTexto 40">
            <a:extLst>
              <a:ext uri="{FF2B5EF4-FFF2-40B4-BE49-F238E27FC236}">
                <a16:creationId xmlns:a16="http://schemas.microsoft.com/office/drawing/2014/main" id="{3228C2FA-1225-32D2-5003-1CD51DD062AA}"/>
              </a:ext>
            </a:extLst>
          </p:cNvPr>
          <p:cNvSpPr txBox="1"/>
          <p:nvPr/>
        </p:nvSpPr>
        <p:spPr>
          <a:xfrm>
            <a:off x="7182188" y="1816020"/>
            <a:ext cx="1174204" cy="830997"/>
          </a:xfrm>
          <a:prstGeom prst="rect">
            <a:avLst/>
          </a:prstGeom>
          <a:noFill/>
        </p:spPr>
        <p:txBody>
          <a:bodyPr wrap="square">
            <a:spAutoFit/>
          </a:bodyPr>
          <a:lstStyle/>
          <a:p>
            <a:pPr algn="ctr"/>
            <a:r>
              <a:rPr lang="es-PE" sz="2400" b="1" dirty="0">
                <a:solidFill>
                  <a:schemeClr val="tx2"/>
                </a:solidFill>
                <a:latin typeface="Calibri" panose="020F0502020204030204" pitchFamily="34" charset="0"/>
                <a:cs typeface="Calibri" panose="020F0502020204030204" pitchFamily="34" charset="0"/>
                <a:sym typeface="Wingdings" panose="05000000000000000000" pitchFamily="2" charset="2"/>
              </a:rPr>
              <a:t>git </a:t>
            </a:r>
          </a:p>
          <a:p>
            <a:pPr algn="ctr"/>
            <a:r>
              <a:rPr lang="es-PE" sz="2400" b="1" dirty="0">
                <a:solidFill>
                  <a:schemeClr val="tx2"/>
                </a:solidFill>
                <a:latin typeface="Calibri" panose="020F0502020204030204" pitchFamily="34" charset="0"/>
                <a:cs typeface="Calibri" panose="020F0502020204030204" pitchFamily="34" charset="0"/>
                <a:sym typeface="Wingdings" panose="05000000000000000000" pitchFamily="2" charset="2"/>
              </a:rPr>
              <a:t>add</a:t>
            </a:r>
            <a:endParaRPr lang="es-PE" sz="2400" b="1" dirty="0">
              <a:solidFill>
                <a:schemeClr val="tx2"/>
              </a:solidFill>
              <a:latin typeface="Calibri" panose="020F0502020204030204" pitchFamily="34" charset="0"/>
              <a:cs typeface="Calibri" panose="020F0502020204030204" pitchFamily="34" charset="0"/>
            </a:endParaRPr>
          </a:p>
        </p:txBody>
      </p:sp>
      <p:pic>
        <p:nvPicPr>
          <p:cNvPr id="43" name="Picture 4" descr="Files - Free interface icons">
            <a:extLst>
              <a:ext uri="{FF2B5EF4-FFF2-40B4-BE49-F238E27FC236}">
                <a16:creationId xmlns:a16="http://schemas.microsoft.com/office/drawing/2014/main" id="{58974604-17A5-677B-AD03-4D4500505F7E}"/>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9665" y="2248343"/>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iles - Free interface icons">
            <a:extLst>
              <a:ext uri="{FF2B5EF4-FFF2-40B4-BE49-F238E27FC236}">
                <a16:creationId xmlns:a16="http://schemas.microsoft.com/office/drawing/2014/main" id="{62777240-5CD1-9236-2B76-D205682AE498}"/>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9665" y="2608890"/>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Files - Free interface icons">
            <a:extLst>
              <a:ext uri="{FF2B5EF4-FFF2-40B4-BE49-F238E27FC236}">
                <a16:creationId xmlns:a16="http://schemas.microsoft.com/office/drawing/2014/main" id="{3D48A50C-3111-0E9E-0453-FEDFB8A66C1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62612" y="2969437"/>
            <a:ext cx="320046" cy="320046"/>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Texto 46">
            <a:extLst>
              <a:ext uri="{FF2B5EF4-FFF2-40B4-BE49-F238E27FC236}">
                <a16:creationId xmlns:a16="http://schemas.microsoft.com/office/drawing/2014/main" id="{DC2826BB-A829-BA9C-FDCF-98272EDB11B1}"/>
              </a:ext>
            </a:extLst>
          </p:cNvPr>
          <p:cNvSpPr txBox="1"/>
          <p:nvPr/>
        </p:nvSpPr>
        <p:spPr>
          <a:xfrm>
            <a:off x="10607513" y="2249360"/>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endParaRPr lang="es-PE" sz="1600" b="1" dirty="0"/>
          </a:p>
        </p:txBody>
      </p:sp>
      <p:sp>
        <p:nvSpPr>
          <p:cNvPr id="48" name="CuadroTexto 47">
            <a:extLst>
              <a:ext uri="{FF2B5EF4-FFF2-40B4-BE49-F238E27FC236}">
                <a16:creationId xmlns:a16="http://schemas.microsoft.com/office/drawing/2014/main" id="{647E1266-4558-93E3-D16E-6BDC990687C4}"/>
              </a:ext>
            </a:extLst>
          </p:cNvPr>
          <p:cNvSpPr txBox="1"/>
          <p:nvPr/>
        </p:nvSpPr>
        <p:spPr>
          <a:xfrm>
            <a:off x="10607513" y="261602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endParaRPr lang="es-PE" sz="1600" b="1" dirty="0"/>
          </a:p>
        </p:txBody>
      </p:sp>
      <p:sp>
        <p:nvSpPr>
          <p:cNvPr id="49" name="CuadroTexto 48">
            <a:extLst>
              <a:ext uri="{FF2B5EF4-FFF2-40B4-BE49-F238E27FC236}">
                <a16:creationId xmlns:a16="http://schemas.microsoft.com/office/drawing/2014/main" id="{5AF6A033-5E23-C753-4E85-C7E19BDC9211}"/>
              </a:ext>
            </a:extLst>
          </p:cNvPr>
          <p:cNvSpPr txBox="1"/>
          <p:nvPr/>
        </p:nvSpPr>
        <p:spPr>
          <a:xfrm>
            <a:off x="10627642" y="296765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Committed</a:t>
            </a:r>
            <a:endParaRPr lang="es-PE" sz="1600" b="1" dirty="0"/>
          </a:p>
        </p:txBody>
      </p:sp>
      <p:pic>
        <p:nvPicPr>
          <p:cNvPr id="7" name="Picture 4" descr="Files - Free interface icons">
            <a:extLst>
              <a:ext uri="{FF2B5EF4-FFF2-40B4-BE49-F238E27FC236}">
                <a16:creationId xmlns:a16="http://schemas.microsoft.com/office/drawing/2014/main" id="{44F61327-F9E1-32A5-725C-94876522EB8E}"/>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200" y="2304773"/>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42DE32C8-54B2-EE77-C358-0BB7403FE7F0}"/>
              </a:ext>
            </a:extLst>
          </p:cNvPr>
          <p:cNvSpPr txBox="1"/>
          <p:nvPr/>
        </p:nvSpPr>
        <p:spPr>
          <a:xfrm>
            <a:off x="1391848" y="291573"/>
            <a:ext cx="3655154" cy="1754326"/>
          </a:xfrm>
          <a:prstGeom prst="rect">
            <a:avLst/>
          </a:prstGeom>
          <a:noFill/>
        </p:spPr>
        <p:txBody>
          <a:bodyPr wrap="square">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SUBIR CAMBIOS A STAGING AREA</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el repositorio y utilizar el o los comando(s) siguiente(s):</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&lt;parámetros de carga&gt;</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898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ángulo 49">
            <a:extLst>
              <a:ext uri="{FF2B5EF4-FFF2-40B4-BE49-F238E27FC236}">
                <a16:creationId xmlns:a16="http://schemas.microsoft.com/office/drawing/2014/main" id="{FAC60D7A-4591-4343-083F-5A1159DA431D}"/>
              </a:ext>
            </a:extLst>
          </p:cNvPr>
          <p:cNvSpPr/>
          <p:nvPr/>
        </p:nvSpPr>
        <p:spPr>
          <a:xfrm>
            <a:off x="10126860" y="116632"/>
            <a:ext cx="1554370" cy="1338535"/>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24</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598608" y="3611710"/>
            <a:ext cx="500354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GUARDAR CAMBIOS EN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6D5C2937-DC13-E387-FD1F-830CF1F28A86}"/>
              </a:ext>
            </a:extLst>
          </p:cNvPr>
          <p:cNvSpPr txBox="1"/>
          <p:nvPr/>
        </p:nvSpPr>
        <p:spPr>
          <a:xfrm>
            <a:off x="1246773" y="2959644"/>
            <a:ext cx="10608278" cy="3416320"/>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SUBIR CAMBIOS A STAGING AREA</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el repositorio y utilizar el o los comando(s) siguiente(s):</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&lt;parámetros de carga&gt;</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Courier New" panose="02070309020205020404" pitchFamily="49" charset="0"/>
              <a:buChar char="o"/>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b="1"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Ejemplos: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un archivo específico modificado)</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style.css funciones.js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varios archivos modificados)</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Documentation</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de la carpeta DOCUMENTATION)</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BEA6EE45-6C48-F708-BBE2-E8CCEBF94480}"/>
              </a:ext>
            </a:extLst>
          </p:cNvPr>
          <p:cNvSpPr txBox="1"/>
          <p:nvPr/>
        </p:nvSpPr>
        <p:spPr>
          <a:xfrm>
            <a:off x="1991584" y="332656"/>
            <a:ext cx="1259319"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8" name="CuadroTexto 7">
            <a:extLst>
              <a:ext uri="{FF2B5EF4-FFF2-40B4-BE49-F238E27FC236}">
                <a16:creationId xmlns:a16="http://schemas.microsoft.com/office/drawing/2014/main" id="{0583AD69-7C0D-9057-4D94-E6A46887BCDA}"/>
              </a:ext>
            </a:extLst>
          </p:cNvPr>
          <p:cNvSpPr txBox="1"/>
          <p:nvPr/>
        </p:nvSpPr>
        <p:spPr>
          <a:xfrm>
            <a:off x="5198780" y="332655"/>
            <a:ext cx="1031886"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sp>
        <p:nvSpPr>
          <p:cNvPr id="10" name="CuadroTexto 9">
            <a:extLst>
              <a:ext uri="{FF2B5EF4-FFF2-40B4-BE49-F238E27FC236}">
                <a16:creationId xmlns:a16="http://schemas.microsoft.com/office/drawing/2014/main" id="{964F6798-7E1A-E02B-6C96-36DA71082361}"/>
              </a:ext>
            </a:extLst>
          </p:cNvPr>
          <p:cNvSpPr txBox="1"/>
          <p:nvPr/>
        </p:nvSpPr>
        <p:spPr>
          <a:xfrm>
            <a:off x="8110636" y="332655"/>
            <a:ext cx="1384418"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LOCAL</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REPOSITORY</a:t>
            </a:r>
          </a:p>
        </p:txBody>
      </p:sp>
      <p:cxnSp>
        <p:nvCxnSpPr>
          <p:cNvPr id="12" name="Conector recto 11">
            <a:extLst>
              <a:ext uri="{FF2B5EF4-FFF2-40B4-BE49-F238E27FC236}">
                <a16:creationId xmlns:a16="http://schemas.microsoft.com/office/drawing/2014/main" id="{F5B0363C-1F84-8C41-1326-7BFE1CBAE6CD}"/>
              </a:ext>
            </a:extLst>
          </p:cNvPr>
          <p:cNvCxnSpPr>
            <a:cxnSpLocks/>
            <a:stCxn id="6" idx="2"/>
          </p:cNvCxnSpPr>
          <p:nvPr/>
        </p:nvCxnSpPr>
        <p:spPr>
          <a:xfrm>
            <a:off x="2621244" y="978987"/>
            <a:ext cx="0" cy="1660538"/>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FD93406A-556D-988D-6717-69AEB73D25DD}"/>
              </a:ext>
            </a:extLst>
          </p:cNvPr>
          <p:cNvCxnSpPr>
            <a:cxnSpLocks/>
            <a:stCxn id="8" idx="2"/>
          </p:cNvCxnSpPr>
          <p:nvPr/>
        </p:nvCxnSpPr>
        <p:spPr>
          <a:xfrm>
            <a:off x="5714723" y="978986"/>
            <a:ext cx="0" cy="1660539"/>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4D7C509B-C919-3228-3512-2B24359B28BE}"/>
              </a:ext>
            </a:extLst>
          </p:cNvPr>
          <p:cNvCxnSpPr>
            <a:cxnSpLocks/>
            <a:stCxn id="10" idx="2"/>
          </p:cNvCxnSpPr>
          <p:nvPr/>
        </p:nvCxnSpPr>
        <p:spPr>
          <a:xfrm>
            <a:off x="8802845" y="978986"/>
            <a:ext cx="0" cy="1660539"/>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28" name="Conector recto de flecha 27">
            <a:extLst>
              <a:ext uri="{FF2B5EF4-FFF2-40B4-BE49-F238E27FC236}">
                <a16:creationId xmlns:a16="http://schemas.microsoft.com/office/drawing/2014/main" id="{F54F0BE9-51D8-F62C-A336-625DCAED04BF}"/>
              </a:ext>
            </a:extLst>
          </p:cNvPr>
          <p:cNvCxnSpPr/>
          <p:nvPr/>
        </p:nvCxnSpPr>
        <p:spPr>
          <a:xfrm>
            <a:off x="2621243" y="1484784"/>
            <a:ext cx="309348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Files - Free interface icons">
            <a:extLst>
              <a:ext uri="{FF2B5EF4-FFF2-40B4-BE49-F238E27FC236}">
                <a16:creationId xmlns:a16="http://schemas.microsoft.com/office/drawing/2014/main" id="{FDC0DB66-9293-1E4B-5684-E14A41F48D4F}"/>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62546" y="1279125"/>
            <a:ext cx="430307" cy="4303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Files - Free interface icons">
            <a:extLst>
              <a:ext uri="{FF2B5EF4-FFF2-40B4-BE49-F238E27FC236}">
                <a16:creationId xmlns:a16="http://schemas.microsoft.com/office/drawing/2014/main" id="{F76A6635-7DC1-1E45-CD7F-EFE9EE3F01D9}"/>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22040" y="1685999"/>
            <a:ext cx="430307" cy="430307"/>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Conector recto de flecha 31">
            <a:extLst>
              <a:ext uri="{FF2B5EF4-FFF2-40B4-BE49-F238E27FC236}">
                <a16:creationId xmlns:a16="http://schemas.microsoft.com/office/drawing/2014/main" id="{EC757979-888B-DB21-72FD-AD4B864AC66E}"/>
              </a:ext>
            </a:extLst>
          </p:cNvPr>
          <p:cNvCxnSpPr/>
          <p:nvPr/>
        </p:nvCxnSpPr>
        <p:spPr>
          <a:xfrm>
            <a:off x="5714723" y="1916832"/>
            <a:ext cx="309348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4" descr="Files - Free interface icons">
            <a:extLst>
              <a:ext uri="{FF2B5EF4-FFF2-40B4-BE49-F238E27FC236}">
                <a16:creationId xmlns:a16="http://schemas.microsoft.com/office/drawing/2014/main" id="{8C9A93E4-42E2-9830-7B5C-934C744EA5A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04465" y="1990581"/>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41" name="CuadroTexto 40">
            <a:extLst>
              <a:ext uri="{FF2B5EF4-FFF2-40B4-BE49-F238E27FC236}">
                <a16:creationId xmlns:a16="http://schemas.microsoft.com/office/drawing/2014/main" id="{3228C2FA-1225-32D2-5003-1CD51DD062AA}"/>
              </a:ext>
            </a:extLst>
          </p:cNvPr>
          <p:cNvSpPr txBox="1"/>
          <p:nvPr/>
        </p:nvSpPr>
        <p:spPr>
          <a:xfrm>
            <a:off x="2621616" y="1065036"/>
            <a:ext cx="1174204" cy="461665"/>
          </a:xfrm>
          <a:prstGeom prst="rect">
            <a:avLst/>
          </a:prstGeom>
          <a:noFill/>
        </p:spPr>
        <p:txBody>
          <a:bodyPr wrap="square">
            <a:spAutoFit/>
          </a:bodyPr>
          <a:lstStyle/>
          <a:p>
            <a:pPr algn="ctr"/>
            <a:r>
              <a:rPr lang="es-PE" sz="2400" b="1" dirty="0">
                <a:solidFill>
                  <a:schemeClr val="accent1">
                    <a:lumMod val="75000"/>
                  </a:schemeClr>
                </a:solidFill>
                <a:latin typeface="Calibri" panose="020F0502020204030204" pitchFamily="34" charset="0"/>
                <a:cs typeface="Calibri" panose="020F0502020204030204" pitchFamily="34" charset="0"/>
                <a:sym typeface="Wingdings" panose="05000000000000000000" pitchFamily="2" charset="2"/>
              </a:rPr>
              <a:t>git add</a:t>
            </a:r>
            <a:endParaRPr lang="es-PE" sz="2400" b="1" dirty="0">
              <a:solidFill>
                <a:schemeClr val="tx2"/>
              </a:solidFill>
              <a:latin typeface="Calibri" panose="020F0502020204030204" pitchFamily="34" charset="0"/>
              <a:cs typeface="Calibri" panose="020F0502020204030204" pitchFamily="34" charset="0"/>
            </a:endParaRPr>
          </a:p>
        </p:txBody>
      </p:sp>
      <p:sp>
        <p:nvSpPr>
          <p:cNvPr id="42" name="CuadroTexto 41">
            <a:extLst>
              <a:ext uri="{FF2B5EF4-FFF2-40B4-BE49-F238E27FC236}">
                <a16:creationId xmlns:a16="http://schemas.microsoft.com/office/drawing/2014/main" id="{B6E9AA0A-5C92-A497-FBBF-2CF8A024EEBD}"/>
              </a:ext>
            </a:extLst>
          </p:cNvPr>
          <p:cNvSpPr txBox="1"/>
          <p:nvPr/>
        </p:nvSpPr>
        <p:spPr>
          <a:xfrm>
            <a:off x="5709736" y="1455167"/>
            <a:ext cx="1824833" cy="461665"/>
          </a:xfrm>
          <a:prstGeom prst="rect">
            <a:avLst/>
          </a:prstGeom>
          <a:noFill/>
        </p:spPr>
        <p:txBody>
          <a:bodyPr wrap="square">
            <a:spAutoFit/>
          </a:bodyPr>
          <a:lstStyle/>
          <a:p>
            <a:pPr algn="ctr"/>
            <a:r>
              <a:rPr lang="es-PE" sz="2400" b="1" dirty="0">
                <a:solidFill>
                  <a:schemeClr val="accent1">
                    <a:lumMod val="75000"/>
                  </a:schemeClr>
                </a:solidFill>
                <a:latin typeface="Calibri" panose="020F0502020204030204" pitchFamily="34" charset="0"/>
                <a:cs typeface="Calibri" panose="020F0502020204030204" pitchFamily="34" charset="0"/>
                <a:sym typeface="Wingdings" panose="05000000000000000000" pitchFamily="2" charset="2"/>
              </a:rPr>
              <a:t>git commit</a:t>
            </a:r>
            <a:endParaRPr lang="es-PE" sz="2400" b="1" dirty="0">
              <a:solidFill>
                <a:schemeClr val="tx2"/>
              </a:solidFill>
              <a:latin typeface="Calibri" panose="020F0502020204030204" pitchFamily="34" charset="0"/>
              <a:cs typeface="Calibri" panose="020F0502020204030204" pitchFamily="34" charset="0"/>
            </a:endParaRPr>
          </a:p>
        </p:txBody>
      </p:sp>
      <p:pic>
        <p:nvPicPr>
          <p:cNvPr id="43" name="Picture 4" descr="Files - Free interface icons">
            <a:extLst>
              <a:ext uri="{FF2B5EF4-FFF2-40B4-BE49-F238E27FC236}">
                <a16:creationId xmlns:a16="http://schemas.microsoft.com/office/drawing/2014/main" id="{58974604-17A5-677B-AD03-4D4500505F7E}"/>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29052" y="291573"/>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iles - Free interface icons">
            <a:extLst>
              <a:ext uri="{FF2B5EF4-FFF2-40B4-BE49-F238E27FC236}">
                <a16:creationId xmlns:a16="http://schemas.microsoft.com/office/drawing/2014/main" id="{62777240-5CD1-9236-2B76-D205682AE498}"/>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29052" y="652120"/>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Files - Free interface icons">
            <a:extLst>
              <a:ext uri="{FF2B5EF4-FFF2-40B4-BE49-F238E27FC236}">
                <a16:creationId xmlns:a16="http://schemas.microsoft.com/office/drawing/2014/main" id="{3D48A50C-3111-0E9E-0453-FEDFB8A66C1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41999" y="1012667"/>
            <a:ext cx="320046" cy="320046"/>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Texto 46">
            <a:extLst>
              <a:ext uri="{FF2B5EF4-FFF2-40B4-BE49-F238E27FC236}">
                <a16:creationId xmlns:a16="http://schemas.microsoft.com/office/drawing/2014/main" id="{DC2826BB-A829-BA9C-FDCF-98272EDB11B1}"/>
              </a:ext>
            </a:extLst>
          </p:cNvPr>
          <p:cNvSpPr txBox="1"/>
          <p:nvPr/>
        </p:nvSpPr>
        <p:spPr>
          <a:xfrm>
            <a:off x="10486900" y="292590"/>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endParaRPr lang="es-PE" sz="1600" b="1" dirty="0"/>
          </a:p>
        </p:txBody>
      </p:sp>
      <p:sp>
        <p:nvSpPr>
          <p:cNvPr id="48" name="CuadroTexto 47">
            <a:extLst>
              <a:ext uri="{FF2B5EF4-FFF2-40B4-BE49-F238E27FC236}">
                <a16:creationId xmlns:a16="http://schemas.microsoft.com/office/drawing/2014/main" id="{647E1266-4558-93E3-D16E-6BDC990687C4}"/>
              </a:ext>
            </a:extLst>
          </p:cNvPr>
          <p:cNvSpPr txBox="1"/>
          <p:nvPr/>
        </p:nvSpPr>
        <p:spPr>
          <a:xfrm>
            <a:off x="10486900" y="65925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endParaRPr lang="es-PE" sz="1600" b="1" dirty="0"/>
          </a:p>
        </p:txBody>
      </p:sp>
      <p:sp>
        <p:nvSpPr>
          <p:cNvPr id="49" name="CuadroTexto 48">
            <a:extLst>
              <a:ext uri="{FF2B5EF4-FFF2-40B4-BE49-F238E27FC236}">
                <a16:creationId xmlns:a16="http://schemas.microsoft.com/office/drawing/2014/main" id="{5AF6A033-5E23-C753-4E85-C7E19BDC9211}"/>
              </a:ext>
            </a:extLst>
          </p:cNvPr>
          <p:cNvSpPr txBox="1"/>
          <p:nvPr/>
        </p:nvSpPr>
        <p:spPr>
          <a:xfrm>
            <a:off x="10507029" y="101088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Committed</a:t>
            </a:r>
            <a:endParaRPr lang="es-PE" sz="1600" b="1" dirty="0"/>
          </a:p>
        </p:txBody>
      </p:sp>
    </p:spTree>
    <p:extLst>
      <p:ext uri="{BB962C8B-B14F-4D97-AF65-F5344CB8AC3E}">
        <p14:creationId xmlns:p14="http://schemas.microsoft.com/office/powerpoint/2010/main" val="32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(4)</a:t>
            </a:r>
          </a:p>
        </p:txBody>
      </p:sp>
      <p:sp>
        <p:nvSpPr>
          <p:cNvPr id="7" name="Marcador de posición de texto 6"/>
          <p:cNvSpPr>
            <a:spLocks noGrp="1"/>
          </p:cNvSpPr>
          <p:nvPr>
            <p:ph type="body" sz="half" idx="2"/>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1B0A2556-12B2-42D6-BCC3-F811588323DF}"/>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5" name="Marcador de número de diapositiva 4">
            <a:extLst>
              <a:ext uri="{FF2B5EF4-FFF2-40B4-BE49-F238E27FC236}">
                <a16:creationId xmlns:a16="http://schemas.microsoft.com/office/drawing/2014/main" id="{F845EE72-4EF2-4A51-80A2-B71984092F2F}"/>
              </a:ext>
            </a:extLst>
          </p:cNvPr>
          <p:cNvSpPr>
            <a:spLocks noGrp="1"/>
          </p:cNvSpPr>
          <p:nvPr>
            <p:ph type="sldNum" sz="quarter" idx="12"/>
          </p:nvPr>
        </p:nvSpPr>
        <p:spPr/>
        <p:txBody>
          <a:bodyPr/>
          <a:lstStyle/>
          <a:p>
            <a:pPr rtl="0"/>
            <a:fld id="{7DC1BBB0-96F0-4077-A278-0F3FB5C104D3}" type="slidenum">
              <a:rPr lang="es-ES" noProof="0" smtClean="0"/>
              <a:t>25</a:t>
            </a:fld>
            <a:endParaRPr lang="es-ES" noProof="0" dirty="0"/>
          </a:p>
        </p:txBody>
      </p:sp>
      <p:pic>
        <p:nvPicPr>
          <p:cNvPr id="2050" name="Picture 2" descr="El ciclo de vida del estado de tus archivos.">
            <a:extLst>
              <a:ext uri="{FF2B5EF4-FFF2-40B4-BE49-F238E27FC236}">
                <a16:creationId xmlns:a16="http://schemas.microsoft.com/office/drawing/2014/main" id="{5B9AB28A-925D-47D0-8F05-8C5E20E3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64" y="1752600"/>
            <a:ext cx="7620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0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Título y diseño de contenido con gráfico</a:t>
            </a:r>
          </a:p>
        </p:txBody>
      </p:sp>
      <p:graphicFrame>
        <p:nvGraphicFramePr>
          <p:cNvPr id="7" name="Marcador de posición de contenido 6" descr="Gráfico de barras apiladas que representa&#10;3 series y 4 categorías"/>
          <p:cNvGraphicFramePr>
            <a:graphicFrameLocks noGrp="1"/>
          </p:cNvGraphicFramePr>
          <p:nvPr>
            <p:ph idx="1"/>
            <p:extLst>
              <p:ext uri="{D42A27DB-BD31-4B8C-83A1-F6EECF244321}">
                <p14:modId xmlns:p14="http://schemas.microsoft.com/office/powerpoint/2010/main" val="2178940828"/>
              </p:ext>
            </p:extLst>
          </p:nvPr>
        </p:nvGraphicFramePr>
        <p:xfrm>
          <a:off x="1593850" y="1600200"/>
          <a:ext cx="978217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3" name="Marcador de pie de página 2">
            <a:extLst>
              <a:ext uri="{FF2B5EF4-FFF2-40B4-BE49-F238E27FC236}">
                <a16:creationId xmlns:a16="http://schemas.microsoft.com/office/drawing/2014/main" id="{08B31607-E221-42B6-BDAB-437DE3EEACD4}"/>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9B86E837-B39D-4540-84EB-162460FF9732}"/>
              </a:ext>
            </a:extLst>
          </p:cNvPr>
          <p:cNvSpPr>
            <a:spLocks noGrp="1"/>
          </p:cNvSpPr>
          <p:nvPr>
            <p:ph type="sldNum" sz="quarter" idx="12"/>
          </p:nvPr>
        </p:nvSpPr>
        <p:spPr/>
        <p:txBody>
          <a:bodyPr/>
          <a:lstStyle/>
          <a:p>
            <a:pPr rtl="0"/>
            <a:fld id="{7DC1BBB0-96F0-4077-A278-0F3FB5C104D3}" type="slidenum">
              <a:rPr lang="es-ES" noProof="0" smtClean="0"/>
              <a:t>26</a:t>
            </a:fld>
            <a:endParaRPr lang="es-ES" noProof="0" dirty="0"/>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Diseño de dos objetos con tabla</a:t>
            </a:r>
          </a:p>
        </p:txBody>
      </p:sp>
      <p:graphicFrame>
        <p:nvGraphicFramePr>
          <p:cNvPr id="11" name="Marcador de posición de contenido 10"/>
          <p:cNvGraphicFramePr>
            <a:graphicFrameLocks noGrp="1"/>
          </p:cNvGraphicFramePr>
          <p:nvPr>
            <p:ph sz="half" idx="1"/>
            <p:extLst>
              <p:ext uri="{D42A27DB-BD31-4B8C-83A1-F6EECF244321}">
                <p14:modId xmlns:p14="http://schemas.microsoft.com/office/powerpoint/2010/main" val="4096633267"/>
              </p:ext>
            </p:extLst>
          </p:nvPr>
        </p:nvGraphicFramePr>
        <p:xfrm>
          <a:off x="1593850" y="1600200"/>
          <a:ext cx="4814889" cy="2209800"/>
        </p:xfrm>
        <a:graphic>
          <a:graphicData uri="http://schemas.openxmlformats.org/drawingml/2006/table">
            <a:tbl>
              <a:tblPr firstRow="1" bandRow="1">
                <a:tableStyleId>{073A0DAA-6AF3-43AB-8588-CEC1D06C72B9}</a:tableStyleId>
              </a:tblPr>
              <a:tblGrid>
                <a:gridCol w="1604963">
                  <a:extLst>
                    <a:ext uri="{9D8B030D-6E8A-4147-A177-3AD203B41FA5}">
                      <a16:colId xmlns:a16="http://schemas.microsoft.com/office/drawing/2014/main" val="20000"/>
                    </a:ext>
                  </a:extLst>
                </a:gridCol>
                <a:gridCol w="1604963">
                  <a:extLst>
                    <a:ext uri="{9D8B030D-6E8A-4147-A177-3AD203B41FA5}">
                      <a16:colId xmlns:a16="http://schemas.microsoft.com/office/drawing/2014/main" val="20001"/>
                    </a:ext>
                  </a:extLst>
                </a:gridCol>
                <a:gridCol w="1604963">
                  <a:extLst>
                    <a:ext uri="{9D8B030D-6E8A-4147-A177-3AD203B41FA5}">
                      <a16:colId xmlns:a16="http://schemas.microsoft.com/office/drawing/2014/main" val="20002"/>
                    </a:ext>
                  </a:extLst>
                </a:gridCol>
              </a:tblGrid>
              <a:tr h="552450">
                <a:tc>
                  <a:txBody>
                    <a:bodyPr/>
                    <a:lstStyle/>
                    <a:p>
                      <a:pPr rtl="0"/>
                      <a:r>
                        <a:rPr lang="es-ES" noProof="0" dirty="0"/>
                        <a:t>Clase</a:t>
                      </a:r>
                    </a:p>
                  </a:txBody>
                  <a:tcPr anchor="ctr"/>
                </a:tc>
                <a:tc>
                  <a:txBody>
                    <a:bodyPr/>
                    <a:lstStyle/>
                    <a:p>
                      <a:pPr algn="ctr" rtl="0"/>
                      <a:r>
                        <a:rPr lang="es-ES" noProof="0" dirty="0"/>
                        <a:t>Grupo A</a:t>
                      </a:r>
                    </a:p>
                  </a:txBody>
                  <a:tcPr anchor="ctr"/>
                </a:tc>
                <a:tc>
                  <a:txBody>
                    <a:bodyPr/>
                    <a:lstStyle/>
                    <a:p>
                      <a:pPr algn="ctr" rtl="0"/>
                      <a:r>
                        <a:rPr lang="es-ES" noProof="0" dirty="0"/>
                        <a:t>Grupo B</a:t>
                      </a:r>
                    </a:p>
                  </a:txBody>
                  <a:tcPr anchor="ctr"/>
                </a:tc>
                <a:extLst>
                  <a:ext uri="{0D108BD9-81ED-4DB2-BD59-A6C34878D82A}">
                    <a16:rowId xmlns:a16="http://schemas.microsoft.com/office/drawing/2014/main" val="10000"/>
                  </a:ext>
                </a:extLst>
              </a:tr>
              <a:tr h="552450">
                <a:tc>
                  <a:txBody>
                    <a:bodyPr/>
                    <a:lstStyle/>
                    <a:p>
                      <a:pPr rtl="0"/>
                      <a:r>
                        <a:rPr lang="es-ES" noProof="0" dirty="0"/>
                        <a:t>Clase 1</a:t>
                      </a:r>
                    </a:p>
                  </a:txBody>
                  <a:tcPr anchor="ctr"/>
                </a:tc>
                <a:tc>
                  <a:txBody>
                    <a:bodyPr/>
                    <a:lstStyle/>
                    <a:p>
                      <a:pPr algn="ctr" rtl="0"/>
                      <a:r>
                        <a:rPr lang="es-ES" noProof="0" dirty="0"/>
                        <a:t>82</a:t>
                      </a:r>
                    </a:p>
                  </a:txBody>
                  <a:tcPr anchor="ctr"/>
                </a:tc>
                <a:tc>
                  <a:txBody>
                    <a:bodyPr/>
                    <a:lstStyle/>
                    <a:p>
                      <a:pPr algn="ctr" rtl="0"/>
                      <a:r>
                        <a:rPr lang="es-ES" noProof="0" dirty="0"/>
                        <a:t>95</a:t>
                      </a:r>
                    </a:p>
                  </a:txBody>
                  <a:tcPr anchor="ctr"/>
                </a:tc>
                <a:extLst>
                  <a:ext uri="{0D108BD9-81ED-4DB2-BD59-A6C34878D82A}">
                    <a16:rowId xmlns:a16="http://schemas.microsoft.com/office/drawing/2014/main" val="10001"/>
                  </a:ext>
                </a:extLst>
              </a:tr>
              <a:tr h="552450">
                <a:tc>
                  <a:txBody>
                    <a:bodyPr/>
                    <a:lstStyle/>
                    <a:p>
                      <a:pPr rtl="0"/>
                      <a:r>
                        <a:rPr lang="es-ES" noProof="0" dirty="0"/>
                        <a:t>Clase 2</a:t>
                      </a:r>
                    </a:p>
                  </a:txBody>
                  <a:tcPr anchor="ctr"/>
                </a:tc>
                <a:tc>
                  <a:txBody>
                    <a:bodyPr/>
                    <a:lstStyle/>
                    <a:p>
                      <a:pPr algn="ctr" rtl="0"/>
                      <a:r>
                        <a:rPr lang="es-ES" noProof="0" dirty="0"/>
                        <a:t>76</a:t>
                      </a:r>
                    </a:p>
                  </a:txBody>
                  <a:tcPr anchor="ctr"/>
                </a:tc>
                <a:tc>
                  <a:txBody>
                    <a:bodyPr/>
                    <a:lstStyle/>
                    <a:p>
                      <a:pPr algn="ctr" rtl="0"/>
                      <a:r>
                        <a:rPr lang="es-ES" noProof="0" dirty="0"/>
                        <a:t>88</a:t>
                      </a:r>
                    </a:p>
                  </a:txBody>
                  <a:tcPr anchor="ctr"/>
                </a:tc>
                <a:extLst>
                  <a:ext uri="{0D108BD9-81ED-4DB2-BD59-A6C34878D82A}">
                    <a16:rowId xmlns:a16="http://schemas.microsoft.com/office/drawing/2014/main" val="10002"/>
                  </a:ext>
                </a:extLst>
              </a:tr>
              <a:tr h="552450">
                <a:tc>
                  <a:txBody>
                    <a:bodyPr/>
                    <a:lstStyle/>
                    <a:p>
                      <a:pPr rtl="0"/>
                      <a:r>
                        <a:rPr lang="es-ES" noProof="0" dirty="0"/>
                        <a:t>Clase 3</a:t>
                      </a:r>
                    </a:p>
                  </a:txBody>
                  <a:tcPr anchor="ctr"/>
                </a:tc>
                <a:tc>
                  <a:txBody>
                    <a:bodyPr/>
                    <a:lstStyle/>
                    <a:p>
                      <a:pPr algn="ctr" rtl="0"/>
                      <a:r>
                        <a:rPr lang="es-ES" noProof="0" dirty="0"/>
                        <a:t>84</a:t>
                      </a:r>
                    </a:p>
                  </a:txBody>
                  <a:tcPr anchor="ctr"/>
                </a:tc>
                <a:tc>
                  <a:txBody>
                    <a:bodyPr/>
                    <a:lstStyle/>
                    <a:p>
                      <a:pPr algn="ctr" rtl="0"/>
                      <a:r>
                        <a:rPr lang="es-ES" noProof="0" dirty="0"/>
                        <a:t>90</a:t>
                      </a:r>
                    </a:p>
                  </a:txBody>
                  <a:tcPr anchor="ctr"/>
                </a:tc>
                <a:extLst>
                  <a:ext uri="{0D108BD9-81ED-4DB2-BD59-A6C34878D82A}">
                    <a16:rowId xmlns:a16="http://schemas.microsoft.com/office/drawing/2014/main" val="10003"/>
                  </a:ext>
                </a:extLst>
              </a:tr>
            </a:tbl>
          </a:graphicData>
        </a:graphic>
      </p:graphicFrame>
      <p:sp>
        <p:nvSpPr>
          <p:cNvPr id="7" name="Marcador de posición de contenido 6"/>
          <p:cNvSpPr>
            <a:spLocks noGrp="1"/>
          </p:cNvSpPr>
          <p:nvPr>
            <p:ph sz="half" idx="2"/>
          </p:nvPr>
        </p:nvSpPr>
        <p:spPr/>
        <p:txBody>
          <a:bodyPr rtlCol="0"/>
          <a:lstStyle/>
          <a:p>
            <a:pPr rtl="0"/>
            <a:r>
              <a:rPr lang="es-ES" dirty="0"/>
              <a:t>Primera viñeta aquí</a:t>
            </a:r>
          </a:p>
          <a:p>
            <a:pPr rtl="0"/>
            <a:r>
              <a:rPr lang="es-ES" dirty="0"/>
              <a:t>Segunda viñeta aquí</a:t>
            </a:r>
          </a:p>
          <a:p>
            <a:pPr rtl="0"/>
            <a:r>
              <a:rPr lang="es-ES" dirty="0"/>
              <a:t>Tercera viñeta aquí</a:t>
            </a:r>
          </a:p>
        </p:txBody>
      </p:sp>
      <p:sp>
        <p:nvSpPr>
          <p:cNvPr id="3" name="Marcador de pie de página 2">
            <a:extLst>
              <a:ext uri="{FF2B5EF4-FFF2-40B4-BE49-F238E27FC236}">
                <a16:creationId xmlns:a16="http://schemas.microsoft.com/office/drawing/2014/main" id="{8C9B2DFC-D020-4E44-857D-6BC7FC101879}"/>
              </a:ext>
            </a:extLst>
          </p:cNvPr>
          <p:cNvSpPr>
            <a:spLocks noGrp="1"/>
          </p:cNvSpPr>
          <p:nvPr>
            <p:ph type="ftr" sz="quarter" idx="4294967295"/>
          </p:nvPr>
        </p:nvSpPr>
        <p:spPr>
          <a:xfrm>
            <a:off x="6595933" y="6356351"/>
            <a:ext cx="3974065" cy="365125"/>
          </a:xfrm>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FCC561E1-9AB8-4CEA-BA7E-6E77A44BDA62}"/>
              </a:ext>
            </a:extLst>
          </p:cNvPr>
          <p:cNvSpPr>
            <a:spLocks noGrp="1"/>
          </p:cNvSpPr>
          <p:nvPr>
            <p:ph type="sldNum" sz="quarter" idx="12"/>
          </p:nvPr>
        </p:nvSpPr>
        <p:spPr/>
        <p:txBody>
          <a:bodyPr/>
          <a:lstStyle/>
          <a:p>
            <a:pPr rtl="0"/>
            <a:fld id="{7DC1BBB0-96F0-4077-A278-0F3FB5C104D3}" type="slidenum">
              <a:rPr lang="es-ES" noProof="0" smtClean="0"/>
              <a:t>27</a:t>
            </a:fld>
            <a:endParaRPr lang="es-ES" noProof="0" dirty="0"/>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Diseño de dos objetos con SmartArt</a:t>
            </a:r>
          </a:p>
        </p:txBody>
      </p:sp>
      <p:graphicFrame>
        <p:nvGraphicFramePr>
          <p:cNvPr id="6" name="Marcador de posición de contenido 5" descr="Diagrama de lista vertical con botón de contenido adicional en el que se muestran tres grupos organizados uno debajo del otro con viñetas que indican las tareas de cada grupo."/>
          <p:cNvGraphicFramePr>
            <a:graphicFrameLocks noGrp="1"/>
          </p:cNvGraphicFramePr>
          <p:nvPr>
            <p:ph sz="half" idx="1"/>
            <p:extLst>
              <p:ext uri="{D42A27DB-BD31-4B8C-83A1-F6EECF244321}">
                <p14:modId xmlns:p14="http://schemas.microsoft.com/office/powerpoint/2010/main" val="3959688702"/>
              </p:ext>
            </p:extLst>
          </p:nvPr>
        </p:nvGraphicFramePr>
        <p:xfrm>
          <a:off x="1593850" y="1600200"/>
          <a:ext cx="4814888"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Marcador de posición de contenido 6"/>
          <p:cNvSpPr>
            <a:spLocks noGrp="1"/>
          </p:cNvSpPr>
          <p:nvPr>
            <p:ph sz="half" idx="2"/>
          </p:nvPr>
        </p:nvSpPr>
        <p:spPr/>
        <p:txBody>
          <a:bodyPr rtlCol="0"/>
          <a:lstStyle/>
          <a:p>
            <a:pPr rtl="0"/>
            <a:r>
              <a:rPr lang="es-ES" dirty="0"/>
              <a:t>Primera viñeta aquí</a:t>
            </a:r>
          </a:p>
          <a:p>
            <a:pPr rtl="0"/>
            <a:r>
              <a:rPr lang="es-ES" dirty="0"/>
              <a:t>Segunda viñeta aquí</a:t>
            </a:r>
          </a:p>
          <a:p>
            <a:pPr rtl="0"/>
            <a:r>
              <a:rPr lang="es-ES" dirty="0"/>
              <a:t>Tercera viñeta aquí</a:t>
            </a:r>
          </a:p>
        </p:txBody>
      </p:sp>
      <p:sp>
        <p:nvSpPr>
          <p:cNvPr id="3" name="Marcador de pie de página 2">
            <a:extLst>
              <a:ext uri="{FF2B5EF4-FFF2-40B4-BE49-F238E27FC236}">
                <a16:creationId xmlns:a16="http://schemas.microsoft.com/office/drawing/2014/main" id="{589E451B-1A91-445D-BF6B-781565BF6D4A}"/>
              </a:ext>
            </a:extLst>
          </p:cNvPr>
          <p:cNvSpPr>
            <a:spLocks noGrp="1"/>
          </p:cNvSpPr>
          <p:nvPr>
            <p:ph type="ftr" sz="quarter" idx="4294967295"/>
          </p:nvPr>
        </p:nvSpPr>
        <p:spPr>
          <a:xfrm>
            <a:off x="6595933" y="6356351"/>
            <a:ext cx="3974065" cy="365125"/>
          </a:xfrm>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4590DC53-CB48-4CAC-B507-F6D5107FBF12}"/>
              </a:ext>
            </a:extLst>
          </p:cNvPr>
          <p:cNvSpPr>
            <a:spLocks noGrp="1"/>
          </p:cNvSpPr>
          <p:nvPr>
            <p:ph type="sldNum" sz="quarter" idx="12"/>
          </p:nvPr>
        </p:nvSpPr>
        <p:spPr/>
        <p:txBody>
          <a:bodyPr/>
          <a:lstStyle/>
          <a:p>
            <a:pPr rtl="0"/>
            <a:fld id="{7DC1BBB0-96F0-4077-A278-0F3FB5C104D3}" type="slidenum">
              <a:rPr lang="es-ES" noProof="0" smtClean="0"/>
              <a:t>28</a:t>
            </a:fld>
            <a:endParaRPr lang="es-ES" noProof="0" dirty="0"/>
          </a:p>
        </p:txBody>
      </p:sp>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(1)</a:t>
            </a:r>
          </a:p>
        </p:txBody>
      </p:sp>
      <p:sp>
        <p:nvSpPr>
          <p:cNvPr id="5" name="Marcador de posición de texto 4"/>
          <p:cNvSpPr>
            <a:spLocks noGrp="1"/>
          </p:cNvSpPr>
          <p:nvPr>
            <p:ph type="body" idx="1"/>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51A48A5E-C144-458C-902D-D0C3F769511E}"/>
              </a:ext>
            </a:extLst>
          </p:cNvPr>
          <p:cNvSpPr>
            <a:spLocks noGrp="1"/>
          </p:cNvSpPr>
          <p:nvPr>
            <p:ph type="ftr" sz="quarter" idx="4294967295"/>
          </p:nvPr>
        </p:nvSpPr>
        <p:spPr>
          <a:xfrm>
            <a:off x="6595933" y="6378799"/>
            <a:ext cx="3974065" cy="365125"/>
          </a:xfrm>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B883489B-C3C3-4CA7-ACA5-8594BFAFF488}"/>
              </a:ext>
            </a:extLst>
          </p:cNvPr>
          <p:cNvSpPr>
            <a:spLocks noGrp="1"/>
          </p:cNvSpPr>
          <p:nvPr>
            <p:ph type="sldNum" sz="quarter" idx="4294967295"/>
          </p:nvPr>
        </p:nvSpPr>
        <p:spPr>
          <a:xfrm>
            <a:off x="10666571" y="6378799"/>
            <a:ext cx="609441" cy="365125"/>
          </a:xfrm>
        </p:spPr>
        <p:txBody>
          <a:bodyPr/>
          <a:lstStyle/>
          <a:p>
            <a:pPr rtl="0"/>
            <a:fld id="{7DC1BBB0-96F0-4077-A278-0F3FB5C104D3}" type="slidenum">
              <a:rPr lang="es-ES" noProof="0" smtClean="0"/>
              <a:pPr rtl="0"/>
              <a:t>29</a:t>
            </a:fld>
            <a:endParaRPr lang="es-ES" noProof="0" dirty="0"/>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ción de texto 4"/>
          <p:cNvSpPr>
            <a:spLocks noGrp="1"/>
          </p:cNvSpPr>
          <p:nvPr>
            <p:ph type="body" idx="1"/>
          </p:nvPr>
        </p:nvSpPr>
        <p:spPr>
          <a:xfrm>
            <a:off x="2349996" y="692696"/>
            <a:ext cx="7264623" cy="1150203"/>
          </a:xfrm>
        </p:spPr>
        <p:txBody>
          <a:bodyPr rtlCol="0"/>
          <a:lstStyle/>
          <a:p>
            <a:pPr algn="ctr" rtl="0"/>
            <a:r>
              <a:rPr lang="es-ES" dirty="0"/>
              <a:t>Esquema de Contenido</a:t>
            </a:r>
          </a:p>
        </p:txBody>
      </p:sp>
      <p:sp>
        <p:nvSpPr>
          <p:cNvPr id="7" name="Marcador de número de diapositiva 6">
            <a:extLst>
              <a:ext uri="{FF2B5EF4-FFF2-40B4-BE49-F238E27FC236}">
                <a16:creationId xmlns:a16="http://schemas.microsoft.com/office/drawing/2014/main" id="{F57801FC-8AC7-4085-B3C5-B31F32F9DB5A}"/>
              </a:ext>
            </a:extLst>
          </p:cNvPr>
          <p:cNvSpPr>
            <a:spLocks noGrp="1"/>
          </p:cNvSpPr>
          <p:nvPr>
            <p:ph type="sldNum" sz="quarter" idx="4294967295"/>
          </p:nvPr>
        </p:nvSpPr>
        <p:spPr>
          <a:xfrm>
            <a:off x="10666571" y="6378799"/>
            <a:ext cx="609441" cy="365125"/>
          </a:xfrm>
        </p:spPr>
        <p:txBody>
          <a:bodyPr/>
          <a:lstStyle/>
          <a:p>
            <a:pPr rtl="0"/>
            <a:fld id="{7DC1BBB0-96F0-4077-A278-0F3FB5C104D3}" type="slidenum">
              <a:rPr lang="es-ES" noProof="0" smtClean="0"/>
              <a:pPr rtl="0"/>
              <a:t>3</a:t>
            </a:fld>
            <a:endParaRPr lang="es-ES" noProof="0" dirty="0"/>
          </a:p>
        </p:txBody>
      </p:sp>
      <p:sp>
        <p:nvSpPr>
          <p:cNvPr id="4" name="CuadroTexto 3">
            <a:extLst>
              <a:ext uri="{FF2B5EF4-FFF2-40B4-BE49-F238E27FC236}">
                <a16:creationId xmlns:a16="http://schemas.microsoft.com/office/drawing/2014/main" id="{BA70B685-6D17-4E88-B9CB-A01C848A3696}"/>
              </a:ext>
            </a:extLst>
          </p:cNvPr>
          <p:cNvSpPr txBox="1"/>
          <p:nvPr/>
        </p:nvSpPr>
        <p:spPr>
          <a:xfrm>
            <a:off x="261764" y="1628800"/>
            <a:ext cx="9721080" cy="1477328"/>
          </a:xfrm>
          <a:prstGeom prst="rect">
            <a:avLst/>
          </a:prstGeom>
          <a:noFill/>
        </p:spPr>
        <p:txBody>
          <a:bodyPr wrap="square" rtlCol="0">
            <a:spAutoFit/>
          </a:bodyPr>
          <a:lstStyle/>
          <a:p>
            <a:pPr marL="342900" indent="-342900" algn="just">
              <a:buFont typeface="+mj-lt"/>
              <a:buAutoNum type="arabicParenR" startAt="4"/>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DRY</a:t>
            </a:r>
          </a:p>
          <a:p>
            <a:pPr marL="342900" indent="-342900" algn="just">
              <a:buFont typeface="+mj-lt"/>
              <a:buAutoNum type="arabicParenR" startAt="4"/>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YAGNI</a:t>
            </a:r>
          </a:p>
          <a:p>
            <a:pPr marL="342900" indent="-342900" algn="just">
              <a:buFont typeface="+mj-lt"/>
              <a:buAutoNum type="arabicParenR" startAt="4"/>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REFACTORIZACIÓN</a:t>
            </a:r>
          </a:p>
          <a:p>
            <a:pPr marL="342900" indent="-342900" algn="just">
              <a:buFont typeface="+mj-lt"/>
              <a:buAutoNum type="arabicParenR" startAt="4"/>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CODIGO MAL OLIENTE (CODE SMELL)</a:t>
            </a:r>
          </a:p>
          <a:p>
            <a:pPr marL="342900" indent="-342900" algn="just">
              <a:buFont typeface="+mj-lt"/>
              <a:buAutoNum type="arabicParenR" startAt="4"/>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CODIGO MUERTO</a:t>
            </a:r>
          </a:p>
        </p:txBody>
      </p:sp>
    </p:spTree>
    <p:extLst>
      <p:ext uri="{BB962C8B-B14F-4D97-AF65-F5344CB8AC3E}">
        <p14:creationId xmlns:p14="http://schemas.microsoft.com/office/powerpoint/2010/main" val="376488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(2)</a:t>
            </a:r>
          </a:p>
        </p:txBody>
      </p:sp>
      <p:sp>
        <p:nvSpPr>
          <p:cNvPr id="4" name="Marcador de posición de texto 3"/>
          <p:cNvSpPr>
            <a:spLocks noGrp="1"/>
          </p:cNvSpPr>
          <p:nvPr>
            <p:ph type="body" idx="1"/>
          </p:nvPr>
        </p:nvSpPr>
        <p:spPr/>
        <p:txBody>
          <a:bodyPr rtlCol="0"/>
          <a:lstStyle/>
          <a:p>
            <a:pPr rtl="0"/>
            <a:endParaRPr lang="es-ES" dirty="0"/>
          </a:p>
        </p:txBody>
      </p:sp>
      <p:sp>
        <p:nvSpPr>
          <p:cNvPr id="5" name="Marcador de posición de contenido 4"/>
          <p:cNvSpPr>
            <a:spLocks noGrp="1"/>
          </p:cNvSpPr>
          <p:nvPr>
            <p:ph sz="half" idx="2"/>
          </p:nvPr>
        </p:nvSpPr>
        <p:spPr/>
        <p:txBody>
          <a:bodyPr rtlCol="0"/>
          <a:lstStyle/>
          <a:p>
            <a:pPr rtl="0"/>
            <a:endParaRPr lang="es-ES" dirty="0"/>
          </a:p>
        </p:txBody>
      </p:sp>
      <p:sp>
        <p:nvSpPr>
          <p:cNvPr id="6" name="Marcador de posición de texto 5"/>
          <p:cNvSpPr>
            <a:spLocks noGrp="1"/>
          </p:cNvSpPr>
          <p:nvPr>
            <p:ph type="body" sz="quarter" idx="3"/>
          </p:nvPr>
        </p:nvSpPr>
        <p:spPr/>
        <p:txBody>
          <a:bodyPr rtlCol="0"/>
          <a:lstStyle/>
          <a:p>
            <a:pPr rtl="0"/>
            <a:endParaRPr lang="es-ES" dirty="0"/>
          </a:p>
        </p:txBody>
      </p:sp>
      <p:sp>
        <p:nvSpPr>
          <p:cNvPr id="11" name="Marcador de posición de contenido 10"/>
          <p:cNvSpPr>
            <a:spLocks noGrp="1"/>
          </p:cNvSpPr>
          <p:nvPr>
            <p:ph sz="quarter" idx="4"/>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FB76CB50-1503-4000-8D3D-47FE31E61BC6}"/>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7" name="Marcador de número de diapositiva 6">
            <a:extLst>
              <a:ext uri="{FF2B5EF4-FFF2-40B4-BE49-F238E27FC236}">
                <a16:creationId xmlns:a16="http://schemas.microsoft.com/office/drawing/2014/main" id="{41DA4AFA-E518-472B-A834-5D4295BA6605}"/>
              </a:ext>
            </a:extLst>
          </p:cNvPr>
          <p:cNvSpPr>
            <a:spLocks noGrp="1"/>
          </p:cNvSpPr>
          <p:nvPr>
            <p:ph type="sldNum" sz="quarter" idx="12"/>
          </p:nvPr>
        </p:nvSpPr>
        <p:spPr/>
        <p:txBody>
          <a:bodyPr/>
          <a:lstStyle/>
          <a:p>
            <a:pPr rtl="0"/>
            <a:fld id="{7DC1BBB0-96F0-4077-A278-0F3FB5C104D3}" type="slidenum">
              <a:rPr lang="es-ES" noProof="0" smtClean="0"/>
              <a:t>30</a:t>
            </a:fld>
            <a:endParaRPr lang="es-ES" noProof="0" dirty="0"/>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(3)</a:t>
            </a:r>
          </a:p>
        </p:txBody>
      </p:sp>
      <p:sp>
        <p:nvSpPr>
          <p:cNvPr id="3" name="Marcador de pie de página 2">
            <a:extLst>
              <a:ext uri="{FF2B5EF4-FFF2-40B4-BE49-F238E27FC236}">
                <a16:creationId xmlns:a16="http://schemas.microsoft.com/office/drawing/2014/main" id="{605CF5B0-E3D8-4A73-B6A0-F474B11593A7}"/>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B6383853-2D00-4E16-8AE5-C1B6B8DC5FE3}"/>
              </a:ext>
            </a:extLst>
          </p:cNvPr>
          <p:cNvSpPr>
            <a:spLocks noGrp="1"/>
          </p:cNvSpPr>
          <p:nvPr>
            <p:ph type="sldNum" sz="quarter" idx="12"/>
          </p:nvPr>
        </p:nvSpPr>
        <p:spPr/>
        <p:txBody>
          <a:bodyPr/>
          <a:lstStyle/>
          <a:p>
            <a:pPr rtl="0"/>
            <a:fld id="{7DC1BBB0-96F0-4077-A278-0F3FB5C104D3}" type="slidenum">
              <a:rPr lang="es-ES" noProof="0" smtClean="0"/>
              <a:t>31</a:t>
            </a:fld>
            <a:endParaRPr lang="es-ES" noProof="0" dirty="0"/>
          </a:p>
        </p:txBody>
      </p:sp>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7F42C0CF-13C4-4154-B2AB-C267BFC017E5}"/>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3" name="Marcador de número de diapositiva 2">
            <a:extLst>
              <a:ext uri="{FF2B5EF4-FFF2-40B4-BE49-F238E27FC236}">
                <a16:creationId xmlns:a16="http://schemas.microsoft.com/office/drawing/2014/main" id="{E1491466-AF14-4928-BFC8-9433024D6A7E}"/>
              </a:ext>
            </a:extLst>
          </p:cNvPr>
          <p:cNvSpPr>
            <a:spLocks noGrp="1"/>
          </p:cNvSpPr>
          <p:nvPr>
            <p:ph type="sldNum" sz="quarter" idx="12"/>
          </p:nvPr>
        </p:nvSpPr>
        <p:spPr/>
        <p:txBody>
          <a:bodyPr/>
          <a:lstStyle/>
          <a:p>
            <a:pPr rtl="0"/>
            <a:fld id="{7DC1BBB0-96F0-4077-A278-0F3FB5C104D3}" type="slidenum">
              <a:rPr lang="es-ES" noProof="0" smtClean="0"/>
              <a:pPr rtl="0"/>
              <a:t>32</a:t>
            </a:fld>
            <a:endParaRPr lang="es-ES" noProof="0" dirty="0"/>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(4)</a:t>
            </a:r>
          </a:p>
        </p:txBody>
      </p:sp>
      <p:sp>
        <p:nvSpPr>
          <p:cNvPr id="4" name="Marcador de posición de contenido 3"/>
          <p:cNvSpPr>
            <a:spLocks noGrp="1"/>
          </p:cNvSpPr>
          <p:nvPr>
            <p:ph idx="1"/>
          </p:nvPr>
        </p:nvSpPr>
        <p:spPr/>
        <p:txBody>
          <a:bodyPr rtlCol="0"/>
          <a:lstStyle/>
          <a:p>
            <a:pPr rtl="0"/>
            <a:endParaRPr lang="es-ES" dirty="0"/>
          </a:p>
        </p:txBody>
      </p:sp>
      <p:sp>
        <p:nvSpPr>
          <p:cNvPr id="7" name="Marcador de posición de texto 6"/>
          <p:cNvSpPr>
            <a:spLocks noGrp="1"/>
          </p:cNvSpPr>
          <p:nvPr>
            <p:ph type="body" sz="half" idx="2"/>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1B0A2556-12B2-42D6-BCC3-F811588323DF}"/>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5" name="Marcador de número de diapositiva 4">
            <a:extLst>
              <a:ext uri="{FF2B5EF4-FFF2-40B4-BE49-F238E27FC236}">
                <a16:creationId xmlns:a16="http://schemas.microsoft.com/office/drawing/2014/main" id="{F845EE72-4EF2-4A51-80A2-B71984092F2F}"/>
              </a:ext>
            </a:extLst>
          </p:cNvPr>
          <p:cNvSpPr>
            <a:spLocks noGrp="1"/>
          </p:cNvSpPr>
          <p:nvPr>
            <p:ph type="sldNum" sz="quarter" idx="12"/>
          </p:nvPr>
        </p:nvSpPr>
        <p:spPr/>
        <p:txBody>
          <a:bodyPr/>
          <a:lstStyle/>
          <a:p>
            <a:pPr rtl="0"/>
            <a:fld id="{7DC1BBB0-96F0-4077-A278-0F3FB5C104D3}" type="slidenum">
              <a:rPr lang="es-ES" noProof="0" smtClean="0"/>
              <a:t>33</a:t>
            </a:fld>
            <a:endParaRPr lang="es-ES" noProof="0" dirty="0"/>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(5)</a:t>
            </a:r>
          </a:p>
        </p:txBody>
      </p:sp>
      <p:sp>
        <p:nvSpPr>
          <p:cNvPr id="9" name="Marcador de posición de imagen 8" descr="Marcador de posición vacío para agregar una imagen. Haga clic en el marcador de posición y seleccione la imagen que desee agregar"/>
          <p:cNvSpPr>
            <a:spLocks noGrp="1"/>
          </p:cNvSpPr>
          <p:nvPr>
            <p:ph type="pic" idx="1"/>
          </p:nvPr>
        </p:nvSpPr>
        <p:spPr/>
      </p:sp>
      <p:sp>
        <p:nvSpPr>
          <p:cNvPr id="10" name="Marcador de posición detexto 9"/>
          <p:cNvSpPr>
            <a:spLocks noGrp="1"/>
          </p:cNvSpPr>
          <p:nvPr>
            <p:ph type="body" sz="half" idx="2"/>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5E927747-EABD-47FB-9034-F3F72DA444DE}"/>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77F519BB-CDF0-4088-9F0E-44F34CF4ABDC}"/>
              </a:ext>
            </a:extLst>
          </p:cNvPr>
          <p:cNvSpPr>
            <a:spLocks noGrp="1"/>
          </p:cNvSpPr>
          <p:nvPr>
            <p:ph type="sldNum" sz="quarter" idx="12"/>
          </p:nvPr>
        </p:nvSpPr>
        <p:spPr/>
        <p:txBody>
          <a:bodyPr/>
          <a:lstStyle/>
          <a:p>
            <a:pPr rtl="0"/>
            <a:fld id="{7DC1BBB0-96F0-4077-A278-0F3FB5C104D3}" type="slidenum">
              <a:rPr lang="es-ES" noProof="0" smtClean="0"/>
              <a:pPr rtl="0"/>
              <a:t>34</a:t>
            </a:fld>
            <a:endParaRPr lang="es-ES" noProof="0" dirty="0"/>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4</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359178" y="3430159"/>
            <a:ext cx="2484655"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CARACTERÍSTICAS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116632"/>
            <a:ext cx="7632848" cy="6740307"/>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ELEGANTE,</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código que se distingue sobre otros porque es bonito a la vista y entendimiento, simétrico, bien organizado y estructurado, donde se nota que el programador que lo creo tuvo toda la intención de hacerlo bien. </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EFICIENTE,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que tiene la capacidad de lograr los resultados deseados y/o planificados con el mínimo uso posible de recursos.</a:t>
            </a:r>
          </a:p>
          <a:p>
            <a:pPr marL="285750" indent="-285750" algn="just">
              <a:buFont typeface="Arial" panose="020B0604020202020204" pitchFamily="34" charset="0"/>
              <a:buChar char="•"/>
            </a:pPr>
            <a:endPar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EXPRESIVO,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que ha puesto atención a aquellas cuestiones que hacen que este, sea fácil de entender (</a:t>
            </a:r>
            <a:r>
              <a:rPr lang="es-ES" b="1" i="1" dirty="0">
                <a:solidFill>
                  <a:schemeClr val="tx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al menos QUE HACE</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por otros programadores, sin necesidad de leerlo a profundidad y/o por mucho tiempo.</a:t>
            </a:r>
          </a:p>
          <a:p>
            <a:pPr marL="285750" indent="-285750" algn="just">
              <a:buFont typeface="Arial" panose="020B0604020202020204" pitchFamily="34" charset="0"/>
              <a:buChar char="•"/>
            </a:pPr>
            <a:endPar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SENCILLO,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hecho sin complicaciones o complejidades, es decir, que se ha creado para hacer solamente lo que estaba planificado que haga y nada mas.</a:t>
            </a:r>
          </a:p>
          <a:p>
            <a:pPr marL="285750" indent="-285750" algn="just">
              <a:buFont typeface="Arial" panose="020B0604020202020204" pitchFamily="34" charset="0"/>
              <a:buChar char="•"/>
            </a:pPr>
            <a:endPar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MANEJO DE EXCEPCIONES,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generado en el cual se controlan los errores ocasionados durante la ejecución del código. Al encontrarse una excepción, el código reacciona ejecutando un fragmento de código que resuelve la situación, por ejemplo retornando un mensaje de error o devolviendo un valor por defecto.</a:t>
            </a:r>
          </a:p>
          <a:p>
            <a:pPr marL="285750" indent="-285750" algn="just">
              <a:buFont typeface="Arial" panose="020B0604020202020204" pitchFamily="34" charset="0"/>
              <a:buChar char="•"/>
            </a:pPr>
            <a:endPar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LEGIBLE,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creado que puede ser leído y entendido fácilmente por uno o mas programadores que no lo han escrito, que puedan seguir el flujo aunque no comprenda todo lo que se hace en él, de manera rápida.</a:t>
            </a:r>
          </a:p>
        </p:txBody>
      </p:sp>
      <p:sp>
        <p:nvSpPr>
          <p:cNvPr id="4" name="AutoShape 2" descr="The ISO/IEC 25010 software product quality model [7], characteristics... |  Download Scientific Diagram">
            <a:extLst>
              <a:ext uri="{FF2B5EF4-FFF2-40B4-BE49-F238E27FC236}">
                <a16:creationId xmlns:a16="http://schemas.microsoft.com/office/drawing/2014/main" id="{14DE5621-ADA5-4AF8-BA0F-7BAA5133B5B2}"/>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378332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5</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359178" y="3430159"/>
            <a:ext cx="2484655"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CARACTERÍSTICAS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204214"/>
            <a:ext cx="7560840" cy="286232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MANTENIBLE,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que sea sencillo y fácil de modificarlo, y que dichos cambios no impacten en otras partes del código.</a:t>
            </a:r>
          </a:p>
          <a:p>
            <a:pPr marL="285750" indent="-285750" algn="just">
              <a:buFont typeface="Arial" panose="020B0604020202020204" pitchFamily="34" charset="0"/>
              <a:buChar char="•"/>
            </a:pPr>
            <a:endPar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TESTEABLE,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que permita realizar con facilidad pruebas automáticas, de tal manera que cualquier modificación que se realice pueda evaluarse el correcto funcionamiento con rapidez.</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SIN DUPLICACIONES,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que no se encuentre repetido en diferentes parte del sistema, sino que las funcionalidades que se van a reutilizar  tengan una única ubicación y que se comparta en donde se necesite.</a:t>
            </a:r>
          </a:p>
        </p:txBody>
      </p:sp>
      <p:sp>
        <p:nvSpPr>
          <p:cNvPr id="6" name="Rectángulo 5">
            <a:extLst>
              <a:ext uri="{FF2B5EF4-FFF2-40B4-BE49-F238E27FC236}">
                <a16:creationId xmlns:a16="http://schemas.microsoft.com/office/drawing/2014/main" id="{B252EAC4-8277-466B-9431-358884F371F4}"/>
              </a:ext>
            </a:extLst>
          </p:cNvPr>
          <p:cNvSpPr/>
          <p:nvPr/>
        </p:nvSpPr>
        <p:spPr>
          <a:xfrm>
            <a:off x="8191266" y="5229200"/>
            <a:ext cx="3168352" cy="830997"/>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ctr"/>
            <a:r>
              <a:rPr lang="es-ES" sz="1600" b="1" u="sng" dirty="0"/>
              <a:t>Regla de los Boy Scouts</a:t>
            </a:r>
          </a:p>
          <a:p>
            <a:pPr algn="ctr"/>
            <a:r>
              <a:rPr lang="es-ES" sz="1600" b="1" dirty="0"/>
              <a:t>“Deja el código mas limpio de como lo encontraste”</a:t>
            </a:r>
            <a:endParaRPr lang="es-ES" sz="1600" dirty="0"/>
          </a:p>
        </p:txBody>
      </p:sp>
      <p:sp>
        <p:nvSpPr>
          <p:cNvPr id="7" name="Rectángulo 6">
            <a:extLst>
              <a:ext uri="{FF2B5EF4-FFF2-40B4-BE49-F238E27FC236}">
                <a16:creationId xmlns:a16="http://schemas.microsoft.com/office/drawing/2014/main" id="{75176843-CF78-4181-BB9C-C37578F6BD36}"/>
              </a:ext>
            </a:extLst>
          </p:cNvPr>
          <p:cNvSpPr/>
          <p:nvPr/>
        </p:nvSpPr>
        <p:spPr>
          <a:xfrm>
            <a:off x="1701924" y="3662932"/>
            <a:ext cx="4536504" cy="1323439"/>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600" b="1" dirty="0"/>
              <a:t>“Con el código generado, se tiene que buscar que todas las características se den en la medida de lo posible y se debe evitar, también en la medida de lo posible, sacrificar una o más característica por otra”</a:t>
            </a:r>
            <a:endParaRPr lang="es-ES" sz="1600" dirty="0"/>
          </a:p>
        </p:txBody>
      </p:sp>
    </p:spTree>
    <p:extLst>
      <p:ext uri="{BB962C8B-B14F-4D97-AF65-F5344CB8AC3E}">
        <p14:creationId xmlns:p14="http://schemas.microsoft.com/office/powerpoint/2010/main" val="112975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6</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13461" y="3430159"/>
            <a:ext cx="359322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SIGNIFICATIVOS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variables</a:t>
            </a:r>
          </a:p>
        </p:txBody>
      </p:sp>
      <p:sp>
        <p:nvSpPr>
          <p:cNvPr id="4" name="AutoShape 2" descr="The ISO/IEC 25010 software product quality model [7], characteristics... |  Download Scientific Diagram">
            <a:extLst>
              <a:ext uri="{FF2B5EF4-FFF2-40B4-BE49-F238E27FC236}">
                <a16:creationId xmlns:a16="http://schemas.microsoft.com/office/drawing/2014/main" id="{14DE5621-ADA5-4AF8-BA0F-7BAA5133B5B2}"/>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a:extLst>
              <a:ext uri="{FF2B5EF4-FFF2-40B4-BE49-F238E27FC236}">
                <a16:creationId xmlns:a16="http://schemas.microsoft.com/office/drawing/2014/main" id="{368A2EEC-7FCC-405D-82D7-42160C56993D}"/>
              </a:ext>
            </a:extLst>
          </p:cNvPr>
          <p:cNvPicPr>
            <a:picLocks noChangeAspect="1"/>
          </p:cNvPicPr>
          <p:nvPr/>
        </p:nvPicPr>
        <p:blipFill>
          <a:blip r:embed="rId3"/>
          <a:stretch>
            <a:fillRect/>
          </a:stretch>
        </p:blipFill>
        <p:spPr>
          <a:xfrm>
            <a:off x="1773932" y="855450"/>
            <a:ext cx="3154699" cy="1270642"/>
          </a:xfrm>
          <a:prstGeom prst="rect">
            <a:avLst/>
          </a:prstGeom>
        </p:spPr>
      </p:pic>
      <p:pic>
        <p:nvPicPr>
          <p:cNvPr id="9" name="Imagen 8">
            <a:extLst>
              <a:ext uri="{FF2B5EF4-FFF2-40B4-BE49-F238E27FC236}">
                <a16:creationId xmlns:a16="http://schemas.microsoft.com/office/drawing/2014/main" id="{E9E57E6C-1765-40CD-82C9-4396335AB55E}"/>
              </a:ext>
            </a:extLst>
          </p:cNvPr>
          <p:cNvPicPr>
            <a:picLocks noChangeAspect="1"/>
          </p:cNvPicPr>
          <p:nvPr/>
        </p:nvPicPr>
        <p:blipFill>
          <a:blip r:embed="rId4"/>
          <a:stretch>
            <a:fillRect/>
          </a:stretch>
        </p:blipFill>
        <p:spPr>
          <a:xfrm>
            <a:off x="6734821" y="855450"/>
            <a:ext cx="4796505" cy="1264919"/>
          </a:xfrm>
          <a:prstGeom prst="rect">
            <a:avLst/>
          </a:prstGeom>
        </p:spPr>
      </p:pic>
      <p:pic>
        <p:nvPicPr>
          <p:cNvPr id="2050" name="Picture 2" descr="Logo de correcto diseño editable">
            <a:extLst>
              <a:ext uri="{FF2B5EF4-FFF2-40B4-BE49-F238E27FC236}">
                <a16:creationId xmlns:a16="http://schemas.microsoft.com/office/drawing/2014/main" id="{698ABED9-FCFB-44EE-A089-C30310015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0876" y="1579440"/>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223,428 imágenes de Incorrecto - Imágenes, fotos y vectores de stock |  Shutterstock">
            <a:extLst>
              <a:ext uri="{FF2B5EF4-FFF2-40B4-BE49-F238E27FC236}">
                <a16:creationId xmlns:a16="http://schemas.microsoft.com/office/drawing/2014/main" id="{A23724AB-2CAD-421F-9125-86080D07D7B8}"/>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352567" y="1692053"/>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15" name="Flecha: a la derecha 14">
            <a:extLst>
              <a:ext uri="{FF2B5EF4-FFF2-40B4-BE49-F238E27FC236}">
                <a16:creationId xmlns:a16="http://schemas.microsoft.com/office/drawing/2014/main" id="{CBEA4D77-A3B1-4991-B349-FA78C97185AF}"/>
              </a:ext>
            </a:extLst>
          </p:cNvPr>
          <p:cNvSpPr/>
          <p:nvPr/>
        </p:nvSpPr>
        <p:spPr>
          <a:xfrm>
            <a:off x="5354586" y="1246057"/>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a:extLst>
              <a:ext uri="{FF2B5EF4-FFF2-40B4-BE49-F238E27FC236}">
                <a16:creationId xmlns:a16="http://schemas.microsoft.com/office/drawing/2014/main" id="{41C99823-7361-40E7-9D5A-43713D7538CC}"/>
              </a:ext>
            </a:extLst>
          </p:cNvPr>
          <p:cNvPicPr>
            <a:picLocks noChangeAspect="1"/>
          </p:cNvPicPr>
          <p:nvPr/>
        </p:nvPicPr>
        <p:blipFill>
          <a:blip r:embed="rId7"/>
          <a:stretch>
            <a:fillRect/>
          </a:stretch>
        </p:blipFill>
        <p:spPr>
          <a:xfrm>
            <a:off x="1398866" y="3429000"/>
            <a:ext cx="4270628" cy="1834909"/>
          </a:xfrm>
          <a:prstGeom prst="rect">
            <a:avLst/>
          </a:prstGeom>
        </p:spPr>
      </p:pic>
      <p:pic>
        <p:nvPicPr>
          <p:cNvPr id="13" name="Picture 6" descr="223,428 imágenes de Incorrecto - Imágenes, fotos y vectores de stock |  Shutterstock">
            <a:extLst>
              <a:ext uri="{FF2B5EF4-FFF2-40B4-BE49-F238E27FC236}">
                <a16:creationId xmlns:a16="http://schemas.microsoft.com/office/drawing/2014/main" id="{55921746-09FE-48A3-84B0-0A43E1AC9A78}"/>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3817468" y="5174304"/>
            <a:ext cx="634419" cy="58770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E361F141-142B-404F-9B58-A8E08298436D}"/>
              </a:ext>
            </a:extLst>
          </p:cNvPr>
          <p:cNvPicPr>
            <a:picLocks noChangeAspect="1"/>
          </p:cNvPicPr>
          <p:nvPr/>
        </p:nvPicPr>
        <p:blipFill>
          <a:blip r:embed="rId8"/>
          <a:stretch>
            <a:fillRect/>
          </a:stretch>
        </p:blipFill>
        <p:spPr>
          <a:xfrm>
            <a:off x="6480583" y="3429000"/>
            <a:ext cx="5304980" cy="1791905"/>
          </a:xfrm>
          <a:prstGeom prst="rect">
            <a:avLst/>
          </a:prstGeom>
        </p:spPr>
      </p:pic>
      <p:pic>
        <p:nvPicPr>
          <p:cNvPr id="16" name="Picture 2" descr="Logo de correcto diseño editable">
            <a:extLst>
              <a:ext uri="{FF2B5EF4-FFF2-40B4-BE49-F238E27FC236}">
                <a16:creationId xmlns:a16="http://schemas.microsoft.com/office/drawing/2014/main" id="{A40CD009-F83C-47DF-8CCA-603BA4B884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836" y="4990528"/>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17" name="Flecha: a la derecha 16">
            <a:extLst>
              <a:ext uri="{FF2B5EF4-FFF2-40B4-BE49-F238E27FC236}">
                <a16:creationId xmlns:a16="http://schemas.microsoft.com/office/drawing/2014/main" id="{37561029-FAC0-45DA-87E0-7F704AC80B8F}"/>
              </a:ext>
            </a:extLst>
          </p:cNvPr>
          <p:cNvSpPr/>
          <p:nvPr/>
        </p:nvSpPr>
        <p:spPr>
          <a:xfrm>
            <a:off x="5354585" y="4036693"/>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15863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B26B3E2A-7BCE-457D-9CA9-28D754B12BC3}"/>
              </a:ext>
            </a:extLst>
          </p:cNvPr>
          <p:cNvPicPr>
            <a:picLocks noChangeAspect="1"/>
          </p:cNvPicPr>
          <p:nvPr/>
        </p:nvPicPr>
        <p:blipFill>
          <a:blip r:embed="rId3"/>
          <a:stretch>
            <a:fillRect/>
          </a:stretch>
        </p:blipFill>
        <p:spPr>
          <a:xfrm>
            <a:off x="1501129" y="3089482"/>
            <a:ext cx="4950247" cy="1266822"/>
          </a:xfrm>
          <a:prstGeom prst="rect">
            <a:avLst/>
          </a:prstGeom>
        </p:spPr>
      </p:pic>
      <p:pic>
        <p:nvPicPr>
          <p:cNvPr id="13" name="Imagen 12">
            <a:extLst>
              <a:ext uri="{FF2B5EF4-FFF2-40B4-BE49-F238E27FC236}">
                <a16:creationId xmlns:a16="http://schemas.microsoft.com/office/drawing/2014/main" id="{8B7995B5-0E73-4D65-92E7-6253C3BAF967}"/>
              </a:ext>
            </a:extLst>
          </p:cNvPr>
          <p:cNvPicPr>
            <a:picLocks noChangeAspect="1"/>
          </p:cNvPicPr>
          <p:nvPr/>
        </p:nvPicPr>
        <p:blipFill rotWithShape="1">
          <a:blip r:embed="rId4"/>
          <a:srcRect b="1425"/>
          <a:stretch/>
        </p:blipFill>
        <p:spPr>
          <a:xfrm>
            <a:off x="7325807" y="1801579"/>
            <a:ext cx="4130574" cy="1596580"/>
          </a:xfrm>
          <a:prstGeom prst="rect">
            <a:avLst/>
          </a:prstGeom>
        </p:spPr>
      </p:pic>
      <p:pic>
        <p:nvPicPr>
          <p:cNvPr id="12" name="Imagen 11">
            <a:extLst>
              <a:ext uri="{FF2B5EF4-FFF2-40B4-BE49-F238E27FC236}">
                <a16:creationId xmlns:a16="http://schemas.microsoft.com/office/drawing/2014/main" id="{11D2092C-3DC8-482E-AF81-30C451F9C75A}"/>
              </a:ext>
            </a:extLst>
          </p:cNvPr>
          <p:cNvPicPr>
            <a:picLocks noChangeAspect="1"/>
          </p:cNvPicPr>
          <p:nvPr/>
        </p:nvPicPr>
        <p:blipFill>
          <a:blip r:embed="rId5"/>
          <a:stretch>
            <a:fillRect/>
          </a:stretch>
        </p:blipFill>
        <p:spPr>
          <a:xfrm>
            <a:off x="1504205" y="779205"/>
            <a:ext cx="4676190" cy="1733333"/>
          </a:xfrm>
          <a:prstGeom prst="rect">
            <a:avLst/>
          </a:prstGeom>
        </p:spPr>
      </p:pic>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7</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13461" y="3430159"/>
            <a:ext cx="359322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SIGNIFICATIVOS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Evitar valores mágicos</a:t>
            </a:r>
          </a:p>
        </p:txBody>
      </p:sp>
      <p:pic>
        <p:nvPicPr>
          <p:cNvPr id="2050" name="Picture 2" descr="Logo de correcto diseño editable">
            <a:extLst>
              <a:ext uri="{FF2B5EF4-FFF2-40B4-BE49-F238E27FC236}">
                <a16:creationId xmlns:a16="http://schemas.microsoft.com/office/drawing/2014/main" id="{698ABED9-FCFB-44EE-A089-C30310015C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70876" y="3140074"/>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223,428 imágenes de Incorrecto - Imágenes, fotos y vectores de stock |  Shutterstock">
            <a:extLst>
              <a:ext uri="{FF2B5EF4-FFF2-40B4-BE49-F238E27FC236}">
                <a16:creationId xmlns:a16="http://schemas.microsoft.com/office/drawing/2014/main" id="{A23724AB-2CAD-421F-9125-86080D07D7B8}"/>
              </a:ext>
            </a:extLst>
          </p:cNvPr>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702638" y="2147402"/>
            <a:ext cx="634419" cy="58770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223,428 imágenes de Incorrecto - Imágenes, fotos y vectores de stock |  Shutterstock">
            <a:extLst>
              <a:ext uri="{FF2B5EF4-FFF2-40B4-BE49-F238E27FC236}">
                <a16:creationId xmlns:a16="http://schemas.microsoft.com/office/drawing/2014/main" id="{6491635D-D7BD-489D-AD60-A984336E7A43}"/>
              </a:ext>
            </a:extLst>
          </p:cNvPr>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1845940" y="4243864"/>
            <a:ext cx="634419" cy="587706"/>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791B842E-69C5-4EAE-82FF-ED1A86F6C646}"/>
              </a:ext>
            </a:extLst>
          </p:cNvPr>
          <p:cNvPicPr>
            <a:picLocks noChangeAspect="1"/>
          </p:cNvPicPr>
          <p:nvPr/>
        </p:nvPicPr>
        <p:blipFill rotWithShape="1">
          <a:blip r:embed="rId8">
            <a:clrChange>
              <a:clrFrom>
                <a:srgbClr val="FFFFFF"/>
              </a:clrFrom>
              <a:clrTo>
                <a:srgbClr val="FFFFFF">
                  <a:alpha val="0"/>
                </a:srgbClr>
              </a:clrTo>
            </a:clrChange>
          </a:blip>
          <a:srcRect l="2332" r="2070"/>
          <a:stretch/>
        </p:blipFill>
        <p:spPr>
          <a:xfrm>
            <a:off x="4942284" y="4505522"/>
            <a:ext cx="6937192" cy="2260708"/>
          </a:xfrm>
          <a:prstGeom prst="rect">
            <a:avLst/>
          </a:prstGeom>
        </p:spPr>
      </p:pic>
      <p:pic>
        <p:nvPicPr>
          <p:cNvPr id="20" name="Picture 2" descr="Logo de correcto diseño editable">
            <a:extLst>
              <a:ext uri="{FF2B5EF4-FFF2-40B4-BE49-F238E27FC236}">
                <a16:creationId xmlns:a16="http://schemas.microsoft.com/office/drawing/2014/main" id="{06B1C6D9-A055-4861-AE09-EBE58183CE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0349" y="4598942"/>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17" name="Flecha: a la derecha 16">
            <a:extLst>
              <a:ext uri="{FF2B5EF4-FFF2-40B4-BE49-F238E27FC236}">
                <a16:creationId xmlns:a16="http://schemas.microsoft.com/office/drawing/2014/main" id="{E37FAAA1-24EF-420B-A652-27D5274A4366}"/>
              </a:ext>
            </a:extLst>
          </p:cNvPr>
          <p:cNvSpPr/>
          <p:nvPr/>
        </p:nvSpPr>
        <p:spPr>
          <a:xfrm rot="1478113">
            <a:off x="6433580" y="1852668"/>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Flecha: a la derecha 21">
            <a:extLst>
              <a:ext uri="{FF2B5EF4-FFF2-40B4-BE49-F238E27FC236}">
                <a16:creationId xmlns:a16="http://schemas.microsoft.com/office/drawing/2014/main" id="{07D13665-9040-4BC7-A30E-A8EA103A376A}"/>
              </a:ext>
            </a:extLst>
          </p:cNvPr>
          <p:cNvSpPr/>
          <p:nvPr/>
        </p:nvSpPr>
        <p:spPr>
          <a:xfrm rot="1478113">
            <a:off x="3810410" y="4496973"/>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56140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8</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13461" y="3430159"/>
            <a:ext cx="359322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SIGNIFICATIVOS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Evitar mal informar</a:t>
            </a:r>
          </a:p>
        </p:txBody>
      </p:sp>
      <p:sp>
        <p:nvSpPr>
          <p:cNvPr id="4" name="AutoShape 2" descr="The ISO/IEC 25010 software product quality model [7], characteristics... |  Download Scientific Diagram">
            <a:extLst>
              <a:ext uri="{FF2B5EF4-FFF2-40B4-BE49-F238E27FC236}">
                <a16:creationId xmlns:a16="http://schemas.microsoft.com/office/drawing/2014/main" id="{14DE5621-ADA5-4AF8-BA0F-7BAA5133B5B2}"/>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2054" name="Picture 6" descr="223,428 imágenes de Incorrecto - Imágenes, fotos y vectores de stock |  Shutterstock">
            <a:extLst>
              <a:ext uri="{FF2B5EF4-FFF2-40B4-BE49-F238E27FC236}">
                <a16:creationId xmlns:a16="http://schemas.microsoft.com/office/drawing/2014/main" id="{A23724AB-2CAD-421F-9125-86080D07D7B8}"/>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028963" y="1424088"/>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15" name="Flecha: a la derecha 14">
            <a:extLst>
              <a:ext uri="{FF2B5EF4-FFF2-40B4-BE49-F238E27FC236}">
                <a16:creationId xmlns:a16="http://schemas.microsoft.com/office/drawing/2014/main" id="{CBEA4D77-A3B1-4991-B349-FA78C97185AF}"/>
              </a:ext>
            </a:extLst>
          </p:cNvPr>
          <p:cNvSpPr/>
          <p:nvPr/>
        </p:nvSpPr>
        <p:spPr>
          <a:xfrm>
            <a:off x="5504797" y="1290832"/>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2" name="Grupo 11">
            <a:extLst>
              <a:ext uri="{FF2B5EF4-FFF2-40B4-BE49-F238E27FC236}">
                <a16:creationId xmlns:a16="http://schemas.microsoft.com/office/drawing/2014/main" id="{E29219B3-16B8-4A7E-802C-F8BCCB284F86}"/>
              </a:ext>
            </a:extLst>
          </p:cNvPr>
          <p:cNvGrpSpPr/>
          <p:nvPr/>
        </p:nvGrpSpPr>
        <p:grpSpPr>
          <a:xfrm>
            <a:off x="2110398" y="1096700"/>
            <a:ext cx="1936492" cy="606560"/>
            <a:chOff x="1383885" y="1141557"/>
            <a:chExt cx="1936492" cy="606560"/>
          </a:xfrm>
        </p:grpSpPr>
        <p:pic>
          <p:nvPicPr>
            <p:cNvPr id="7" name="Imagen 6">
              <a:extLst>
                <a:ext uri="{FF2B5EF4-FFF2-40B4-BE49-F238E27FC236}">
                  <a16:creationId xmlns:a16="http://schemas.microsoft.com/office/drawing/2014/main" id="{7609B9E5-C381-44D1-B450-3F4823214715}"/>
                </a:ext>
              </a:extLst>
            </p:cNvPr>
            <p:cNvPicPr>
              <a:picLocks noChangeAspect="1"/>
            </p:cNvPicPr>
            <p:nvPr/>
          </p:nvPicPr>
          <p:blipFill rotWithShape="1">
            <a:blip r:embed="rId4"/>
            <a:srcRect t="20636" r="74261" b="58324"/>
            <a:stretch/>
          </p:blipFill>
          <p:spPr>
            <a:xfrm>
              <a:off x="1383885" y="1141557"/>
              <a:ext cx="1152128" cy="192374"/>
            </a:xfrm>
            <a:prstGeom prst="rect">
              <a:avLst/>
            </a:prstGeom>
          </p:spPr>
        </p:pic>
        <p:pic>
          <p:nvPicPr>
            <p:cNvPr id="14" name="Imagen 13">
              <a:extLst>
                <a:ext uri="{FF2B5EF4-FFF2-40B4-BE49-F238E27FC236}">
                  <a16:creationId xmlns:a16="http://schemas.microsoft.com/office/drawing/2014/main" id="{20C305DC-2228-4B11-98E3-52749A84DFAA}"/>
                </a:ext>
              </a:extLst>
            </p:cNvPr>
            <p:cNvPicPr>
              <a:picLocks noChangeAspect="1"/>
            </p:cNvPicPr>
            <p:nvPr/>
          </p:nvPicPr>
          <p:blipFill rotWithShape="1">
            <a:blip r:embed="rId4"/>
            <a:srcRect l="24357" t="24008" r="42041" b="58905"/>
            <a:stretch/>
          </p:blipFill>
          <p:spPr>
            <a:xfrm>
              <a:off x="1421987" y="1359921"/>
              <a:ext cx="1504073" cy="156233"/>
            </a:xfrm>
            <a:prstGeom prst="rect">
              <a:avLst/>
            </a:prstGeom>
          </p:spPr>
        </p:pic>
        <p:pic>
          <p:nvPicPr>
            <p:cNvPr id="16" name="Imagen 15">
              <a:extLst>
                <a:ext uri="{FF2B5EF4-FFF2-40B4-BE49-F238E27FC236}">
                  <a16:creationId xmlns:a16="http://schemas.microsoft.com/office/drawing/2014/main" id="{69D9C42A-0495-44B4-8697-D921E4C7E434}"/>
                </a:ext>
              </a:extLst>
            </p:cNvPr>
            <p:cNvPicPr>
              <a:picLocks noChangeAspect="1"/>
            </p:cNvPicPr>
            <p:nvPr/>
          </p:nvPicPr>
          <p:blipFill rotWithShape="1">
            <a:blip r:embed="rId4"/>
            <a:srcRect l="57589" t="24008" b="57544"/>
            <a:stretch/>
          </p:blipFill>
          <p:spPr>
            <a:xfrm>
              <a:off x="1421987" y="1579440"/>
              <a:ext cx="1898390" cy="168677"/>
            </a:xfrm>
            <a:prstGeom prst="rect">
              <a:avLst/>
            </a:prstGeom>
          </p:spPr>
        </p:pic>
      </p:grpSp>
      <p:grpSp>
        <p:nvGrpSpPr>
          <p:cNvPr id="11" name="Grupo 10">
            <a:extLst>
              <a:ext uri="{FF2B5EF4-FFF2-40B4-BE49-F238E27FC236}">
                <a16:creationId xmlns:a16="http://schemas.microsoft.com/office/drawing/2014/main" id="{B64321AF-7652-4D55-BAE9-8380AED9A918}"/>
              </a:ext>
            </a:extLst>
          </p:cNvPr>
          <p:cNvGrpSpPr/>
          <p:nvPr/>
        </p:nvGrpSpPr>
        <p:grpSpPr>
          <a:xfrm>
            <a:off x="7253473" y="1136353"/>
            <a:ext cx="2221373" cy="575469"/>
            <a:chOff x="6568025" y="1082515"/>
            <a:chExt cx="2221373" cy="575469"/>
          </a:xfrm>
        </p:grpSpPr>
        <p:pic>
          <p:nvPicPr>
            <p:cNvPr id="13" name="Imagen 12">
              <a:extLst>
                <a:ext uri="{FF2B5EF4-FFF2-40B4-BE49-F238E27FC236}">
                  <a16:creationId xmlns:a16="http://schemas.microsoft.com/office/drawing/2014/main" id="{1B0369E7-BF44-4E57-8E7D-DB13AFD8162A}"/>
                </a:ext>
              </a:extLst>
            </p:cNvPr>
            <p:cNvPicPr>
              <a:picLocks noChangeAspect="1"/>
            </p:cNvPicPr>
            <p:nvPr/>
          </p:nvPicPr>
          <p:blipFill rotWithShape="1">
            <a:blip r:embed="rId4"/>
            <a:srcRect t="73207" r="77929" b="8609"/>
            <a:stretch/>
          </p:blipFill>
          <p:spPr>
            <a:xfrm>
              <a:off x="6568025" y="1082515"/>
              <a:ext cx="987939" cy="166255"/>
            </a:xfrm>
            <a:prstGeom prst="rect">
              <a:avLst/>
            </a:prstGeom>
          </p:spPr>
        </p:pic>
        <p:pic>
          <p:nvPicPr>
            <p:cNvPr id="17" name="Imagen 16">
              <a:extLst>
                <a:ext uri="{FF2B5EF4-FFF2-40B4-BE49-F238E27FC236}">
                  <a16:creationId xmlns:a16="http://schemas.microsoft.com/office/drawing/2014/main" id="{C64E3410-3DA8-4A20-8435-8B53EE072701}"/>
                </a:ext>
              </a:extLst>
            </p:cNvPr>
            <p:cNvPicPr>
              <a:picLocks noChangeAspect="1"/>
            </p:cNvPicPr>
            <p:nvPr/>
          </p:nvPicPr>
          <p:blipFill rotWithShape="1">
            <a:blip r:embed="rId4"/>
            <a:srcRect l="23780" t="73207" r="47709" b="8609"/>
            <a:stretch/>
          </p:blipFill>
          <p:spPr>
            <a:xfrm>
              <a:off x="6653850" y="1276793"/>
              <a:ext cx="1276220" cy="166255"/>
            </a:xfrm>
            <a:prstGeom prst="rect">
              <a:avLst/>
            </a:prstGeom>
          </p:spPr>
        </p:pic>
        <p:pic>
          <p:nvPicPr>
            <p:cNvPr id="18" name="Imagen 17">
              <a:extLst>
                <a:ext uri="{FF2B5EF4-FFF2-40B4-BE49-F238E27FC236}">
                  <a16:creationId xmlns:a16="http://schemas.microsoft.com/office/drawing/2014/main" id="{877CF2A9-1F7B-4423-AEA5-BF15ABFCF816}"/>
                </a:ext>
              </a:extLst>
            </p:cNvPr>
            <p:cNvPicPr>
              <a:picLocks noChangeAspect="1"/>
            </p:cNvPicPr>
            <p:nvPr/>
          </p:nvPicPr>
          <p:blipFill rotWithShape="1">
            <a:blip r:embed="rId4"/>
            <a:srcRect l="52291" t="74209" b="8609"/>
            <a:stretch/>
          </p:blipFill>
          <p:spPr>
            <a:xfrm>
              <a:off x="6653850" y="1500896"/>
              <a:ext cx="2135548" cy="157088"/>
            </a:xfrm>
            <a:prstGeom prst="rect">
              <a:avLst/>
            </a:prstGeom>
          </p:spPr>
        </p:pic>
      </p:grpSp>
      <p:pic>
        <p:nvPicPr>
          <p:cNvPr id="20" name="Picture 2" descr="Logo de correcto diseño editable">
            <a:extLst>
              <a:ext uri="{FF2B5EF4-FFF2-40B4-BE49-F238E27FC236}">
                <a16:creationId xmlns:a16="http://schemas.microsoft.com/office/drawing/2014/main" id="{66958123-AF58-4799-A01D-8A19D4E067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7104" y="1316586"/>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7A66EA8E-EE42-4546-B6B2-C24F623E77E4}"/>
              </a:ext>
            </a:extLst>
          </p:cNvPr>
          <p:cNvSpPr/>
          <p:nvPr/>
        </p:nvSpPr>
        <p:spPr>
          <a:xfrm>
            <a:off x="4438228" y="2500026"/>
            <a:ext cx="3312368" cy="1077218"/>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600" b="1" dirty="0"/>
              <a:t>“</a:t>
            </a:r>
            <a:r>
              <a:rPr lang="es-ES" sz="1600" dirty="0">
                <a:solidFill>
                  <a:srgbClr val="464646"/>
                </a:solidFill>
                <a:latin typeface="-apple-system"/>
              </a:rPr>
              <a:t>Evita utilizar notación húngara o cualquier tipo de inicial para comenzar el nombre de una variable que identifique al tipo de dato</a:t>
            </a:r>
            <a:r>
              <a:rPr lang="es-ES" sz="1600" b="1" dirty="0"/>
              <a:t>”</a:t>
            </a:r>
            <a:endParaRPr lang="es-ES" sz="1600" dirty="0"/>
          </a:p>
        </p:txBody>
      </p:sp>
      <p:grpSp>
        <p:nvGrpSpPr>
          <p:cNvPr id="22" name="Grupo 21">
            <a:extLst>
              <a:ext uri="{FF2B5EF4-FFF2-40B4-BE49-F238E27FC236}">
                <a16:creationId xmlns:a16="http://schemas.microsoft.com/office/drawing/2014/main" id="{083DEC1A-5A10-4961-91EB-1FCBA29D6B3C}"/>
              </a:ext>
            </a:extLst>
          </p:cNvPr>
          <p:cNvGrpSpPr/>
          <p:nvPr/>
        </p:nvGrpSpPr>
        <p:grpSpPr>
          <a:xfrm>
            <a:off x="5040913" y="4120528"/>
            <a:ext cx="2390260" cy="1840812"/>
            <a:chOff x="5040913" y="4120528"/>
            <a:chExt cx="2390260" cy="1840812"/>
          </a:xfrm>
        </p:grpSpPr>
        <p:pic>
          <p:nvPicPr>
            <p:cNvPr id="21" name="Imagen 20">
              <a:extLst>
                <a:ext uri="{FF2B5EF4-FFF2-40B4-BE49-F238E27FC236}">
                  <a16:creationId xmlns:a16="http://schemas.microsoft.com/office/drawing/2014/main" id="{2F886B03-BFAE-4BDA-A42C-FE8D01B0898F}"/>
                </a:ext>
              </a:extLst>
            </p:cNvPr>
            <p:cNvPicPr>
              <a:picLocks noChangeAspect="1"/>
            </p:cNvPicPr>
            <p:nvPr/>
          </p:nvPicPr>
          <p:blipFill rotWithShape="1">
            <a:blip r:embed="rId6"/>
            <a:srcRect l="19265" t="56649"/>
            <a:stretch/>
          </p:blipFill>
          <p:spPr>
            <a:xfrm>
              <a:off x="5040913" y="4120528"/>
              <a:ext cx="2106997" cy="1772153"/>
            </a:xfrm>
            <a:prstGeom prst="rect">
              <a:avLst/>
            </a:prstGeom>
          </p:spPr>
        </p:pic>
        <p:pic>
          <p:nvPicPr>
            <p:cNvPr id="25" name="Picture 6" descr="223,428 imágenes de Incorrecto - Imágenes, fotos y vectores de stock |  Shutterstock">
              <a:extLst>
                <a:ext uri="{FF2B5EF4-FFF2-40B4-BE49-F238E27FC236}">
                  <a16:creationId xmlns:a16="http://schemas.microsoft.com/office/drawing/2014/main" id="{F4162E5A-4517-49C1-B793-2096EFE7D33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6939562" y="4189187"/>
              <a:ext cx="352568" cy="32660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223,428 imágenes de Incorrecto - Imágenes, fotos y vectores de stock |  Shutterstock">
              <a:extLst>
                <a:ext uri="{FF2B5EF4-FFF2-40B4-BE49-F238E27FC236}">
                  <a16:creationId xmlns:a16="http://schemas.microsoft.com/office/drawing/2014/main" id="{5671791B-E41C-4405-B662-5B1ADA0D188E}"/>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6999776" y="4889663"/>
              <a:ext cx="352568" cy="32660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Logo de correcto diseño editable">
              <a:extLst>
                <a:ext uri="{FF2B5EF4-FFF2-40B4-BE49-F238E27FC236}">
                  <a16:creationId xmlns:a16="http://schemas.microsoft.com/office/drawing/2014/main" id="{423752D5-1AF6-4ED4-B027-CD96C856B0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7201" y="5477368"/>
              <a:ext cx="483972" cy="4839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4697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Imagen 32">
            <a:extLst>
              <a:ext uri="{FF2B5EF4-FFF2-40B4-BE49-F238E27FC236}">
                <a16:creationId xmlns:a16="http://schemas.microsoft.com/office/drawing/2014/main" id="{3175918A-908D-4760-91C8-D9F7DC382635}"/>
              </a:ext>
            </a:extLst>
          </p:cNvPr>
          <p:cNvPicPr>
            <a:picLocks noChangeAspect="1"/>
          </p:cNvPicPr>
          <p:nvPr/>
        </p:nvPicPr>
        <p:blipFill>
          <a:blip r:embed="rId3"/>
          <a:stretch>
            <a:fillRect/>
          </a:stretch>
        </p:blipFill>
        <p:spPr>
          <a:xfrm>
            <a:off x="2220555" y="3169449"/>
            <a:ext cx="2257143" cy="1161905"/>
          </a:xfrm>
          <a:prstGeom prst="rect">
            <a:avLst/>
          </a:prstGeom>
        </p:spPr>
      </p:pic>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9</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13461" y="3430159"/>
            <a:ext cx="359322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SIGNIFICATIVOS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Distinciones significativas</a:t>
            </a:r>
          </a:p>
        </p:txBody>
      </p:sp>
      <p:pic>
        <p:nvPicPr>
          <p:cNvPr id="2050" name="Picture 2" descr="Logo de correcto diseño editable">
            <a:extLst>
              <a:ext uri="{FF2B5EF4-FFF2-40B4-BE49-F238E27FC236}">
                <a16:creationId xmlns:a16="http://schemas.microsoft.com/office/drawing/2014/main" id="{698ABED9-FCFB-44EE-A089-C30310015C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0699" y="1403847"/>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223,428 imágenes de Incorrecto - Imágenes, fotos y vectores de stock |  Shutterstock">
            <a:extLst>
              <a:ext uri="{FF2B5EF4-FFF2-40B4-BE49-F238E27FC236}">
                <a16:creationId xmlns:a16="http://schemas.microsoft.com/office/drawing/2014/main" id="{A23724AB-2CAD-421F-9125-86080D07D7B8}"/>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274239" y="1476355"/>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17" name="Flecha: a la derecha 16">
            <a:extLst>
              <a:ext uri="{FF2B5EF4-FFF2-40B4-BE49-F238E27FC236}">
                <a16:creationId xmlns:a16="http://schemas.microsoft.com/office/drawing/2014/main" id="{E37FAAA1-24EF-420B-A652-27D5274A4366}"/>
              </a:ext>
            </a:extLst>
          </p:cNvPr>
          <p:cNvSpPr/>
          <p:nvPr/>
        </p:nvSpPr>
        <p:spPr>
          <a:xfrm>
            <a:off x="5740827" y="1363671"/>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9" name="Imagen 18">
            <a:extLst>
              <a:ext uri="{FF2B5EF4-FFF2-40B4-BE49-F238E27FC236}">
                <a16:creationId xmlns:a16="http://schemas.microsoft.com/office/drawing/2014/main" id="{FA40B1D0-7B06-4982-B592-F76B116A3F69}"/>
              </a:ext>
            </a:extLst>
          </p:cNvPr>
          <p:cNvPicPr>
            <a:picLocks noChangeAspect="1"/>
          </p:cNvPicPr>
          <p:nvPr/>
        </p:nvPicPr>
        <p:blipFill rotWithShape="1">
          <a:blip r:embed="rId6"/>
          <a:srcRect l="50000" t="81876" r="8269" b="2560"/>
          <a:stretch/>
        </p:blipFill>
        <p:spPr>
          <a:xfrm>
            <a:off x="7822606" y="1084866"/>
            <a:ext cx="1952314" cy="440873"/>
          </a:xfrm>
          <a:prstGeom prst="rect">
            <a:avLst/>
          </a:prstGeom>
        </p:spPr>
      </p:pic>
      <p:grpSp>
        <p:nvGrpSpPr>
          <p:cNvPr id="7" name="Grupo 6">
            <a:extLst>
              <a:ext uri="{FF2B5EF4-FFF2-40B4-BE49-F238E27FC236}">
                <a16:creationId xmlns:a16="http://schemas.microsoft.com/office/drawing/2014/main" id="{9634454C-040A-48CF-B21E-4F40651DA89D}"/>
              </a:ext>
            </a:extLst>
          </p:cNvPr>
          <p:cNvGrpSpPr/>
          <p:nvPr/>
        </p:nvGrpSpPr>
        <p:grpSpPr>
          <a:xfrm>
            <a:off x="1629916" y="1056414"/>
            <a:ext cx="2736304" cy="514394"/>
            <a:chOff x="1716143" y="1124744"/>
            <a:chExt cx="3802205" cy="775210"/>
          </a:xfrm>
        </p:grpSpPr>
        <p:pic>
          <p:nvPicPr>
            <p:cNvPr id="4" name="Imagen 3">
              <a:extLst>
                <a:ext uri="{FF2B5EF4-FFF2-40B4-BE49-F238E27FC236}">
                  <a16:creationId xmlns:a16="http://schemas.microsoft.com/office/drawing/2014/main" id="{B62BF527-FF08-45EB-9BE3-5EC81064296B}"/>
                </a:ext>
              </a:extLst>
            </p:cNvPr>
            <p:cNvPicPr>
              <a:picLocks noChangeAspect="1"/>
            </p:cNvPicPr>
            <p:nvPr/>
          </p:nvPicPr>
          <p:blipFill rotWithShape="1">
            <a:blip r:embed="rId6"/>
            <a:srcRect l="50000" t="36908" b="47394"/>
            <a:stretch/>
          </p:blipFill>
          <p:spPr>
            <a:xfrm>
              <a:off x="1716143" y="1209226"/>
              <a:ext cx="3633333" cy="690728"/>
            </a:xfrm>
            <a:prstGeom prst="rect">
              <a:avLst/>
            </a:prstGeom>
          </p:spPr>
        </p:pic>
        <p:sp>
          <p:nvSpPr>
            <p:cNvPr id="6" name="Rectángulo 5">
              <a:extLst>
                <a:ext uri="{FF2B5EF4-FFF2-40B4-BE49-F238E27FC236}">
                  <a16:creationId xmlns:a16="http://schemas.microsoft.com/office/drawing/2014/main" id="{43797F15-33D0-44BD-ACA6-2A7C2692FC3C}"/>
                </a:ext>
              </a:extLst>
            </p:cNvPr>
            <p:cNvSpPr/>
            <p:nvPr/>
          </p:nvSpPr>
          <p:spPr>
            <a:xfrm>
              <a:off x="5019847" y="1124744"/>
              <a:ext cx="498501"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n>
                  <a:solidFill>
                    <a:schemeClr val="bg1"/>
                  </a:solidFill>
                </a:ln>
                <a:solidFill>
                  <a:schemeClr val="bg1"/>
                </a:solidFill>
              </a:endParaRPr>
            </a:p>
          </p:txBody>
        </p:sp>
      </p:grpSp>
      <p:pic>
        <p:nvPicPr>
          <p:cNvPr id="28" name="Imagen 27">
            <a:extLst>
              <a:ext uri="{FF2B5EF4-FFF2-40B4-BE49-F238E27FC236}">
                <a16:creationId xmlns:a16="http://schemas.microsoft.com/office/drawing/2014/main" id="{4E2B8D4E-C38A-4DF9-B65E-714AF362AA4E}"/>
              </a:ext>
            </a:extLst>
          </p:cNvPr>
          <p:cNvPicPr>
            <a:picLocks noChangeAspect="1"/>
          </p:cNvPicPr>
          <p:nvPr/>
        </p:nvPicPr>
        <p:blipFill>
          <a:blip r:embed="rId7"/>
          <a:stretch>
            <a:fillRect/>
          </a:stretch>
        </p:blipFill>
        <p:spPr>
          <a:xfrm>
            <a:off x="7678588" y="3212976"/>
            <a:ext cx="2547417" cy="1118378"/>
          </a:xfrm>
          <a:prstGeom prst="rect">
            <a:avLst/>
          </a:prstGeom>
        </p:spPr>
      </p:pic>
      <p:sp>
        <p:nvSpPr>
          <p:cNvPr id="29" name="CuadroTexto 28">
            <a:extLst>
              <a:ext uri="{FF2B5EF4-FFF2-40B4-BE49-F238E27FC236}">
                <a16:creationId xmlns:a16="http://schemas.microsoft.com/office/drawing/2014/main" id="{10BE483C-8E56-462C-A3A6-F6734A539F52}"/>
              </a:ext>
            </a:extLst>
          </p:cNvPr>
          <p:cNvSpPr txBox="1"/>
          <p:nvPr/>
        </p:nvSpPr>
        <p:spPr>
          <a:xfrm>
            <a:off x="1413892" y="2348880"/>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Nombres Pronunciables</a:t>
            </a:r>
          </a:p>
        </p:txBody>
      </p:sp>
      <p:pic>
        <p:nvPicPr>
          <p:cNvPr id="30" name="Picture 2" descr="Logo de correcto diseño editable">
            <a:extLst>
              <a:ext uri="{FF2B5EF4-FFF2-40B4-BE49-F238E27FC236}">
                <a16:creationId xmlns:a16="http://schemas.microsoft.com/office/drawing/2014/main" id="{5B806D2E-09FF-4957-BE5E-38DF071D9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9545" y="3994595"/>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223,428 imágenes de Incorrecto - Imágenes, fotos y vectores de stock |  Shutterstock">
            <a:extLst>
              <a:ext uri="{FF2B5EF4-FFF2-40B4-BE49-F238E27FC236}">
                <a16:creationId xmlns:a16="http://schemas.microsoft.com/office/drawing/2014/main" id="{401A4B16-059E-4D31-BAAB-336207117B00}"/>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163553" y="3785800"/>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32" name="Flecha: a la derecha 31">
            <a:extLst>
              <a:ext uri="{FF2B5EF4-FFF2-40B4-BE49-F238E27FC236}">
                <a16:creationId xmlns:a16="http://schemas.microsoft.com/office/drawing/2014/main" id="{559591A8-F7B8-421B-BCAB-968866EF7447}"/>
              </a:ext>
            </a:extLst>
          </p:cNvPr>
          <p:cNvSpPr/>
          <p:nvPr/>
        </p:nvSpPr>
        <p:spPr>
          <a:xfrm>
            <a:off x="5740826" y="3638834"/>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CuadroTexto 33">
            <a:extLst>
              <a:ext uri="{FF2B5EF4-FFF2-40B4-BE49-F238E27FC236}">
                <a16:creationId xmlns:a16="http://schemas.microsoft.com/office/drawing/2014/main" id="{3184A123-FA75-40BB-B908-E05DDBC757CF}"/>
              </a:ext>
            </a:extLst>
          </p:cNvPr>
          <p:cNvSpPr txBox="1"/>
          <p:nvPr/>
        </p:nvSpPr>
        <p:spPr>
          <a:xfrm>
            <a:off x="1422938" y="4929371"/>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Nombres Fáciles de Buscar</a:t>
            </a:r>
          </a:p>
        </p:txBody>
      </p:sp>
      <p:pic>
        <p:nvPicPr>
          <p:cNvPr id="9" name="Imagen 8">
            <a:extLst>
              <a:ext uri="{FF2B5EF4-FFF2-40B4-BE49-F238E27FC236}">
                <a16:creationId xmlns:a16="http://schemas.microsoft.com/office/drawing/2014/main" id="{1C09B3F1-E09B-4DDA-80AE-95981109B90B}"/>
              </a:ext>
            </a:extLst>
          </p:cNvPr>
          <p:cNvPicPr>
            <a:picLocks noChangeAspect="1"/>
          </p:cNvPicPr>
          <p:nvPr/>
        </p:nvPicPr>
        <p:blipFill>
          <a:blip r:embed="rId8"/>
          <a:stretch>
            <a:fillRect/>
          </a:stretch>
        </p:blipFill>
        <p:spPr>
          <a:xfrm>
            <a:off x="2228108" y="5388495"/>
            <a:ext cx="1047619" cy="876190"/>
          </a:xfrm>
          <a:prstGeom prst="rect">
            <a:avLst/>
          </a:prstGeom>
        </p:spPr>
      </p:pic>
      <p:pic>
        <p:nvPicPr>
          <p:cNvPr id="10" name="Imagen 9">
            <a:extLst>
              <a:ext uri="{FF2B5EF4-FFF2-40B4-BE49-F238E27FC236}">
                <a16:creationId xmlns:a16="http://schemas.microsoft.com/office/drawing/2014/main" id="{EF57C553-FF23-4891-908D-799A039124B0}"/>
              </a:ext>
            </a:extLst>
          </p:cNvPr>
          <p:cNvPicPr>
            <a:picLocks noChangeAspect="1"/>
          </p:cNvPicPr>
          <p:nvPr/>
        </p:nvPicPr>
        <p:blipFill>
          <a:blip r:embed="rId9"/>
          <a:stretch>
            <a:fillRect/>
          </a:stretch>
        </p:blipFill>
        <p:spPr>
          <a:xfrm>
            <a:off x="7769936" y="5321076"/>
            <a:ext cx="2400000" cy="923810"/>
          </a:xfrm>
          <a:prstGeom prst="rect">
            <a:avLst/>
          </a:prstGeom>
        </p:spPr>
      </p:pic>
      <p:sp>
        <p:nvSpPr>
          <p:cNvPr id="35" name="Flecha: a la derecha 34">
            <a:extLst>
              <a:ext uri="{FF2B5EF4-FFF2-40B4-BE49-F238E27FC236}">
                <a16:creationId xmlns:a16="http://schemas.microsoft.com/office/drawing/2014/main" id="{0EC6A196-CB0F-4B24-994B-C481D49FD9D6}"/>
              </a:ext>
            </a:extLst>
          </p:cNvPr>
          <p:cNvSpPr/>
          <p:nvPr/>
        </p:nvSpPr>
        <p:spPr>
          <a:xfrm>
            <a:off x="5657196" y="5758558"/>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6" name="Picture 6" descr="223,428 imágenes de Incorrecto - Imágenes, fotos y vectores de stock |  Shutterstock">
            <a:extLst>
              <a:ext uri="{FF2B5EF4-FFF2-40B4-BE49-F238E27FC236}">
                <a16:creationId xmlns:a16="http://schemas.microsoft.com/office/drawing/2014/main" id="{8C367421-A531-4D2E-934F-388BA5ADDBE9}"/>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3619031" y="5782981"/>
            <a:ext cx="634419" cy="58770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Logo de correcto diseño editable">
            <a:extLst>
              <a:ext uri="{FF2B5EF4-FFF2-40B4-BE49-F238E27FC236}">
                <a16:creationId xmlns:a16="http://schemas.microsoft.com/office/drawing/2014/main" id="{2CFBE4F3-EDAA-4A83-9E91-71208AFD67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1904" y="5831321"/>
            <a:ext cx="576064"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01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6_TF02787947.potx" id="{47904E6C-F941-4E76-BCE5-98990F587331}" vid="{E19800A4-2B41-4D60-89B5-7A2C3CED113C}"/>
    </a:ext>
  </a:ext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sobre matemáticas para el ámbito educativo con Pi (panorámica)</Template>
  <TotalTime>1996</TotalTime>
  <Words>1975</Words>
  <Application>Microsoft Office PowerPoint</Application>
  <PresentationFormat>Personalizado</PresentationFormat>
  <Paragraphs>333</Paragraphs>
  <Slides>34</Slides>
  <Notes>34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34</vt:i4>
      </vt:variant>
    </vt:vector>
  </HeadingPairs>
  <TitlesOfParts>
    <vt:vector size="40" baseType="lpstr">
      <vt:lpstr>-apple-system</vt:lpstr>
      <vt:lpstr>Arial</vt:lpstr>
      <vt:lpstr>Calibri</vt:lpstr>
      <vt:lpstr>Courier New</vt:lpstr>
      <vt:lpstr>Euphemia</vt:lpstr>
      <vt:lpstr>Matemáticas 16 X 9</vt:lpstr>
      <vt:lpstr>BUENAS PRACTICAS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Agregar un título de diapositiva (4)</vt:lpstr>
      <vt:lpstr>Título y diseño de contenido con gráfico</vt:lpstr>
      <vt:lpstr>Diseño de dos objetos con tabla</vt:lpstr>
      <vt:lpstr>Diseño de dos objetos con SmartArt</vt:lpstr>
      <vt:lpstr>Agregar un título de diapositiva (1)</vt:lpstr>
      <vt:lpstr>Agregar un título de diapositiva (2)</vt:lpstr>
      <vt:lpstr>Agregar un título de diapositiva (3)</vt:lpstr>
      <vt:lpstr>Presentación de PowerPoint</vt:lpstr>
      <vt:lpstr>Agregar un título de diapositiva (4)</vt:lpstr>
      <vt:lpstr>Agregar un título de diapositiva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Manuel Gutierrez</dc:creator>
  <cp:lastModifiedBy>Manuel Gutierrez</cp:lastModifiedBy>
  <cp:revision>65</cp:revision>
  <dcterms:created xsi:type="dcterms:W3CDTF">2022-12-21T15:46:16Z</dcterms:created>
  <dcterms:modified xsi:type="dcterms:W3CDTF">2023-01-27T00:56:55Z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