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67" r:id="rId4"/>
    <p:sldId id="275" r:id="rId5"/>
    <p:sldId id="274" r:id="rId6"/>
    <p:sldId id="268" r:id="rId7"/>
    <p:sldId id="269" r:id="rId8"/>
    <p:sldId id="271" r:id="rId9"/>
    <p:sldId id="258" r:id="rId10"/>
    <p:sldId id="260" r:id="rId11"/>
    <p:sldId id="261" r:id="rId12"/>
    <p:sldId id="262" r:id="rId13"/>
    <p:sldId id="272" r:id="rId14"/>
    <p:sldId id="264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87" d="100"/>
          <a:sy n="87" d="100"/>
        </p:scale>
        <p:origin x="108" y="7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22/12/2022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22/12/2022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 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7FD9FF3-1324-4118-AB86-30A6ED9FBB94}"/>
              </a:ext>
            </a:extLst>
          </p:cNvPr>
          <p:cNvCxnSpPr/>
          <p:nvPr/>
        </p:nvCxnSpPr>
        <p:spPr>
          <a:xfrm>
            <a:off x="170192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7FEE7F4-D4F7-43C6-8241-BE0F74F429EA}"/>
              </a:ext>
            </a:extLst>
          </p:cNvPr>
          <p:cNvCxnSpPr>
            <a:cxnSpLocks/>
          </p:cNvCxnSpPr>
          <p:nvPr/>
        </p:nvCxnSpPr>
        <p:spPr>
          <a:xfrm flipH="1">
            <a:off x="2709981" y="1781828"/>
            <a:ext cx="6149" cy="91352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AC136BE-53A9-45F8-B467-F0DC37E2B809}"/>
              </a:ext>
            </a:extLst>
          </p:cNvPr>
          <p:cNvCxnSpPr>
            <a:cxnSpLocks/>
          </p:cNvCxnSpPr>
          <p:nvPr/>
        </p:nvCxnSpPr>
        <p:spPr>
          <a:xfrm flipH="1">
            <a:off x="4859231" y="2428159"/>
            <a:ext cx="4632" cy="26719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254652" y="879577"/>
            <a:ext cx="1800200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</p:cNvCxnSpPr>
          <p:nvPr/>
        </p:nvCxnSpPr>
        <p:spPr>
          <a:xfrm>
            <a:off x="7011596" y="2102989"/>
            <a:ext cx="0" cy="59236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154752" y="1941406"/>
            <a:ext cx="4578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898</TotalTime>
  <Words>396</Words>
  <Application>Microsoft Office PowerPoint</Application>
  <PresentationFormat>Personalizado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Euphemia</vt:lpstr>
      <vt:lpstr>Matemáticas 16 X 9</vt:lpstr>
      <vt:lpstr>G I 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19</cp:revision>
  <dcterms:created xsi:type="dcterms:W3CDTF">2022-12-21T15:46:16Z</dcterms:created>
  <dcterms:modified xsi:type="dcterms:W3CDTF">2022-12-22T23:04:23Z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