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70" r:id="rId2"/>
    <p:sldId id="271" r:id="rId3"/>
    <p:sldId id="272" r:id="rId4"/>
    <p:sldId id="265" r:id="rId5"/>
    <p:sldId id="258" r:id="rId6"/>
    <p:sldId id="263" r:id="rId7"/>
    <p:sldId id="273" r:id="rId8"/>
    <p:sldId id="259" r:id="rId9"/>
    <p:sldId id="261" r:id="rId10"/>
    <p:sldId id="260" r:id="rId11"/>
    <p:sldId id="262" r:id="rId12"/>
    <p:sldId id="274" r:id="rId13"/>
    <p:sldId id="267" r:id="rId14"/>
    <p:sldId id="266" r:id="rId15"/>
    <p:sldId id="264" r:id="rId16"/>
    <p:sldId id="268" r:id="rId17"/>
    <p:sldId id="269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8337" autoAdjust="0"/>
  </p:normalViewPr>
  <p:slideViewPr>
    <p:cSldViewPr snapToGrid="0">
      <p:cViewPr varScale="1">
        <p:scale>
          <a:sx n="103" d="100"/>
          <a:sy n="103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8A01-A3AE-4BAB-A19A-5EA3C0FEF8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8978D-5567-421B-A6A4-C68688A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ggplot2</a:t>
            </a:r>
          </a:p>
          <a:p>
            <a:endParaRPr lang="en-US" dirty="0"/>
          </a:p>
          <a:p>
            <a:r>
              <a:rPr lang="en-US" dirty="0"/>
              <a:t>Water Quality data</a:t>
            </a:r>
            <a:r>
              <a:rPr lang="en-US" baseline="0" dirty="0"/>
              <a:t> from </a:t>
            </a:r>
            <a:r>
              <a:rPr lang="en-US" baseline="0" dirty="0" err="1"/>
              <a:t>Emerelda</a:t>
            </a:r>
            <a:r>
              <a:rPr lang="en-US" baseline="0" dirty="0"/>
              <a:t> Marsh showing pre and post alum treatment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 ggplot2</a:t>
            </a:r>
          </a:p>
          <a:p>
            <a:endParaRPr lang="en-US" dirty="0"/>
          </a:p>
          <a:p>
            <a:r>
              <a:rPr lang="en-US" dirty="0"/>
              <a:t>Boxplots</a:t>
            </a:r>
            <a:r>
              <a:rPr lang="en-US" baseline="0" dirty="0"/>
              <a:t> of conductivity for wells in Silver Springs area.  Boxes are colored by aquifer.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 ggplot2</a:t>
            </a:r>
          </a:p>
          <a:p>
            <a:endParaRPr lang="en-US" dirty="0"/>
          </a:p>
          <a:p>
            <a:r>
              <a:rPr lang="en-US" dirty="0"/>
              <a:t>Period</a:t>
            </a:r>
            <a:r>
              <a:rPr lang="en-US" baseline="0" dirty="0"/>
              <a:t> of record plot for wells in Silver Springs area.  Dots are colored by aquifer and scaled by conductivity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 ggplot2, </a:t>
            </a:r>
            <a:r>
              <a:rPr lang="en-US" dirty="0" err="1"/>
              <a:t>ggbiplot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</a:t>
            </a:r>
            <a:r>
              <a:rPr lang="en-US" baseline="0" dirty="0"/>
              <a:t> </a:t>
            </a:r>
            <a:r>
              <a:rPr lang="en-US" baseline="0" dirty="0" err="1"/>
              <a:t>biplot</a:t>
            </a:r>
            <a:r>
              <a:rPr lang="en-US" baseline="0" dirty="0"/>
              <a:t> of water quality data for Silver Springs wells.  Dots are colored by geologic 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978D-5567-421B-A6A4-C68688AE6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44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322DB4-F99C-4316-B766-63EB91B7AC0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6FA7C3-25C5-48CE-B1A5-E544F32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://docs.ggplot2.org/curr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atmethods.net/input/dat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79447"/>
            <a:ext cx="6858000" cy="1194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with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9878"/>
            <a:ext cx="6858000" cy="8820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 Users Group Meeting</a:t>
            </a:r>
          </a:p>
          <a:p>
            <a:pPr algn="ctr"/>
            <a:r>
              <a:rPr lang="en-US" dirty="0"/>
              <a:t>August 23, 2016</a:t>
            </a:r>
          </a:p>
        </p:txBody>
      </p:sp>
    </p:spTree>
    <p:extLst>
      <p:ext uri="{BB962C8B-B14F-4D97-AF65-F5344CB8AC3E}">
        <p14:creationId xmlns:p14="http://schemas.microsoft.com/office/powerpoint/2010/main" val="35498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665"/>
            <a:ext cx="685799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Canion</a:t>
            </a:r>
          </a:p>
        </p:txBody>
      </p:sp>
    </p:spTree>
    <p:extLst>
      <p:ext uri="{BB962C8B-B14F-4D97-AF65-F5344CB8AC3E}">
        <p14:creationId xmlns:p14="http://schemas.microsoft.com/office/powerpoint/2010/main" val="7903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5" y="-12490"/>
            <a:ext cx="8966094" cy="6730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361054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202804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" y="685910"/>
            <a:ext cx="9143632" cy="54861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289095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56898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298345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0"/>
            <a:ext cx="9144000" cy="4937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169037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 package</a:t>
            </a:r>
          </a:p>
          <a:p>
            <a:r>
              <a:rPr lang="en-US" sz="3200" dirty="0">
                <a:solidFill>
                  <a:schemeClr val="tx2"/>
                </a:solidFill>
              </a:rPr>
              <a:t>Created by Hadley Wickham, 			Chief Scientist at </a:t>
            </a:r>
            <a:r>
              <a:rPr lang="en-US" sz="3200" dirty="0" err="1">
                <a:solidFill>
                  <a:schemeClr val="tx2"/>
                </a:solidFill>
              </a:rPr>
              <a:t>Rstudio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accent6"/>
                </a:solidFill>
              </a:rPr>
              <a:t>g</a:t>
            </a:r>
            <a:r>
              <a:rPr lang="en-US" sz="3200" dirty="0">
                <a:solidFill>
                  <a:schemeClr val="tx2"/>
                </a:solidFill>
              </a:rPr>
              <a:t>rammar of </a:t>
            </a:r>
            <a:r>
              <a:rPr lang="en-US" sz="3200" dirty="0">
                <a:solidFill>
                  <a:schemeClr val="accent6"/>
                </a:solidFill>
              </a:rPr>
              <a:t>g</a:t>
            </a:r>
            <a:r>
              <a:rPr lang="en-US" sz="3200" dirty="0">
                <a:solidFill>
                  <a:schemeClr val="tx2"/>
                </a:solidFill>
              </a:rPr>
              <a:t>raphics </a:t>
            </a:r>
            <a:r>
              <a:rPr lang="en-US" sz="3200" dirty="0">
                <a:solidFill>
                  <a:schemeClr val="accent6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51036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/>
              <a:t>raphics </a:t>
            </a:r>
            <a:r>
              <a:rPr lang="en-US" dirty="0">
                <a:solidFill>
                  <a:schemeClr val="accent6"/>
                </a:solidFill>
              </a:rPr>
              <a:t>plot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30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Layered components of the graphical display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data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aesthetic mapping (x, y, and more)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geometric objects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scales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statistics</a:t>
            </a:r>
          </a:p>
          <a:p>
            <a:pPr marL="457200"/>
            <a:r>
              <a:rPr lang="en-US" sz="3200" dirty="0">
                <a:solidFill>
                  <a:schemeClr val="tx2"/>
                </a:solidFill>
              </a:rPr>
              <a:t>facets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yourdata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your_x_variable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y =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your_y_variable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scale_x_date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date_breaks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 month”,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date_labels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“%b %Y”) +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stat_sum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your_grouping_variable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theme()</a:t>
            </a:r>
          </a:p>
        </p:txBody>
      </p:sp>
    </p:spTree>
    <p:extLst>
      <p:ext uri="{BB962C8B-B14F-4D97-AF65-F5344CB8AC3E}">
        <p14:creationId xmlns:p14="http://schemas.microsoft.com/office/powerpoint/2010/main" val="343766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visualize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To Explore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 Examine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4316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6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5" y="1502229"/>
            <a:ext cx="9069355" cy="51504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ggplot2 documentation site: 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tx2"/>
                </a:solidFill>
                <a:hlinkClick r:id="rId2"/>
              </a:rPr>
              <a:t>http://docs.ggplot2.org/current/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Cookbook for R: 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tx2"/>
                </a:solidFill>
                <a:hlinkClick r:id="rId3"/>
              </a:rPr>
              <a:t>http://www.cookbook-r.com/Graphs/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Quick-R dates: 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tx2"/>
                </a:solidFill>
                <a:hlinkClick r:id="rId4"/>
              </a:rPr>
              <a:t>http://www.statmethods.net/input/dates.html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Colors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tx2"/>
                </a:solidFill>
                <a:hlinkClick r:id="rId5"/>
              </a:rPr>
              <a:t>http://www.cookbook-r.com/Graphs/Colors_(ggplot2)/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tx2"/>
                </a:solidFill>
                <a:hlinkClick r:id="rId5"/>
              </a:rPr>
              <a:t>http://www.stat.columbia.edu/~tzheng/files/Rcolor.pdf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Examine</a:t>
            </a:r>
          </a:p>
        </p:txBody>
      </p:sp>
    </p:spTree>
    <p:extLst>
      <p:ext uri="{BB962C8B-B14F-4D97-AF65-F5344CB8AC3E}">
        <p14:creationId xmlns:p14="http://schemas.microsoft.com/office/powerpoint/2010/main" val="30841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0"/>
            <a:ext cx="443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5" y="20325"/>
            <a:ext cx="7456571" cy="6837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Canion</a:t>
            </a:r>
          </a:p>
        </p:txBody>
      </p:sp>
    </p:spTree>
    <p:extLst>
      <p:ext uri="{BB962C8B-B14F-4D97-AF65-F5344CB8AC3E}">
        <p14:creationId xmlns:p14="http://schemas.microsoft.com/office/powerpoint/2010/main" val="270946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" y="0"/>
            <a:ext cx="8854380" cy="6699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Guyette</a:t>
            </a:r>
          </a:p>
        </p:txBody>
      </p:sp>
    </p:spTree>
    <p:extLst>
      <p:ext uri="{BB962C8B-B14F-4D97-AF65-F5344CB8AC3E}">
        <p14:creationId xmlns:p14="http://schemas.microsoft.com/office/powerpoint/2010/main" val="32341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11104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7282" y="149290"/>
            <a:ext cx="8988124" cy="6417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Canion</a:t>
            </a:r>
          </a:p>
        </p:txBody>
      </p:sp>
    </p:spTree>
    <p:extLst>
      <p:ext uri="{BB962C8B-B14F-4D97-AF65-F5344CB8AC3E}">
        <p14:creationId xmlns:p14="http://schemas.microsoft.com/office/powerpoint/2010/main" val="23413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225" y="1202372"/>
            <a:ext cx="5797550" cy="4453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33061" y="58727"/>
            <a:ext cx="7277878" cy="6706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Canion</a:t>
            </a:r>
          </a:p>
        </p:txBody>
      </p:sp>
    </p:spTree>
    <p:extLst>
      <p:ext uri="{BB962C8B-B14F-4D97-AF65-F5344CB8AC3E}">
        <p14:creationId xmlns:p14="http://schemas.microsoft.com/office/powerpoint/2010/main" val="6883138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274</TotalTime>
  <Words>248</Words>
  <Application>Microsoft Office PowerPoint</Application>
  <PresentationFormat>On-screen Show (4:3)</PresentationFormat>
  <Paragraphs>75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Depth</vt:lpstr>
      <vt:lpstr>Data Visualization with ggplot2</vt:lpstr>
      <vt:lpstr>Why do we visualize data?</vt:lpstr>
      <vt:lpstr>Examine</vt:lpstr>
      <vt:lpstr>PowerPoint Presentation</vt:lpstr>
      <vt:lpstr>PowerPoint Presentation</vt:lpstr>
      <vt:lpstr>PowerPoint Presentation</vt:lpstr>
      <vt:lpstr>Explore</vt:lpstr>
      <vt:lpstr>PowerPoint Presentation</vt:lpstr>
      <vt:lpstr>PowerPoint Presentation</vt:lpstr>
      <vt:lpstr>PowerPoint Presentation</vt:lpstr>
      <vt:lpstr>PowerPoint Presentation</vt:lpstr>
      <vt:lpstr>Communicate</vt:lpstr>
      <vt:lpstr>PowerPoint Presentation</vt:lpstr>
      <vt:lpstr>PowerPoint Presentation</vt:lpstr>
      <vt:lpstr>PowerPoint Presentation</vt:lpstr>
      <vt:lpstr>PowerPoint Presentation</vt:lpstr>
      <vt:lpstr>ggplot2</vt:lpstr>
      <vt:lpstr>grammar of graphics plots</vt:lpstr>
      <vt:lpstr>Basic function components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Canion</dc:creator>
  <cp:lastModifiedBy>Margaret Guyette</cp:lastModifiedBy>
  <cp:revision>16</cp:revision>
  <dcterms:created xsi:type="dcterms:W3CDTF">2016-08-22T16:26:03Z</dcterms:created>
  <dcterms:modified xsi:type="dcterms:W3CDTF">2016-08-23T11:29:54Z</dcterms:modified>
</cp:coreProperties>
</file>