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6ECE-BCFA-44D8-8978-745F0FF2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48D2C-AEAB-414B-A6BB-883AC0276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B0DD-ED26-40FB-BC73-9D002751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FD3B-CD32-4B77-A5E9-BE805149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02B3-9EBC-4B4C-91FA-B0A5F7B9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A0BE-F684-427F-B7A9-A154B9F3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D9248-75B1-49DD-AE20-346C634E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83A9-DB15-4F18-BC04-B6CB0B36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8186-DCC0-4F2A-8342-747A053F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9DD8-6332-4D96-9B62-9F5FEB55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CBD9-A748-4A58-895F-CE89C4068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F6E5A-B617-4AA0-8DAF-5F050BAB3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000-2BF9-400C-9110-BB560CA9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BE98-000A-492A-A40B-42E02C33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F9ED-560D-4137-A4D5-16B8ACA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DE41-40D3-44CC-A4A3-A3D88F26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B1B0-9F5C-47BA-B896-048DC9B3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9461-8A70-4C99-8473-C16BA125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6944-55BE-48D9-A69D-A989306B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77EC-B64F-4AA6-8A5E-DFF0C1AA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05B3-D5F6-4DEA-A693-E8E734F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EDD6-30E5-4230-8097-D9AE3998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534C-0466-4C15-B798-8E0650D2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D964-5E22-4FAB-8F06-D8FF5E65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3735-8774-4AFD-A6AD-F7375CAA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60F6-5599-4589-B186-47E90795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55D3-29A2-45BA-907E-BD5AABCDD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EB33F-51EE-467E-940B-4984D060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64ADB-F8C5-435D-B7E5-A404B97F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6582-17F4-44C2-8150-81651CA9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D63F-324B-4C41-9826-314F1A41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35B8-D092-4B59-85DD-1670583E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33F3-B749-48F3-B6CB-706D9A2D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ED1EE-CE5F-4179-AFC8-8F75AD96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2D19D-90AC-40F4-9D56-E16D7801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D639E-DFE2-4FDC-AE73-07B52C8B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FF752-4201-4315-8389-F7BFE5B4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CD95-D09E-476F-AC68-7260AA74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14A7F-6B6E-4E92-81DC-4AE33FDE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09AB-6CD1-41F8-8FF4-A93FCDD7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441B5-D004-49F7-BF34-92661791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0D4D9-6E55-418D-B9D7-603D6A2A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B1C62-53F4-4FF9-8BD4-8B860D1D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77370-EA17-4C3A-A101-1688FA59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63E1-5DAF-4C5C-9292-5EB72425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C692E-614A-4CBC-B8BE-4528B276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16E5-85FC-40BB-AAA9-11F8B1C0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4152-26EE-44F6-A766-5484313D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CF7B-C734-43D2-9F58-688C0E00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55F8-04DB-4445-99B4-03DA035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B78F-9185-4497-A1E7-E9CED373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EBF3-C09D-492D-811B-A1189F2E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638-8847-4EA3-A892-A502D659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0E5A0-13DE-464D-8282-27B90EA3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633C2-9E8C-4916-A596-88A65FC93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754A-F6B9-4096-BFB4-9929ADA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856EF-246B-4762-AA9F-F86AD51A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379A-ADBD-4ECE-8FF2-1D63C9A9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AA380-AE4C-48CA-84D8-A60D8B17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2ABD-6C43-43A9-9D4A-07A08249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4C9E-9588-43E2-A4B7-5C190663C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6D8E-8670-4DE6-8899-7857E2B2498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32FD-AE43-45E9-903D-46A4A6449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69C-BB71-4456-93C1-2780C50B6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06DDE-1B83-4885-BD0A-7C183242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409-28B1-4567-A685-AD9E1315E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Season’s Entrance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6F83-2CE6-4375-980E-2CF0450E2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Pitch</a:t>
            </a:r>
          </a:p>
        </p:txBody>
      </p:sp>
    </p:spTree>
    <p:extLst>
      <p:ext uri="{BB962C8B-B14F-4D97-AF65-F5344CB8AC3E}">
        <p14:creationId xmlns:p14="http://schemas.microsoft.com/office/powerpoint/2010/main" val="37267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D087-EAA0-453E-B1CC-01A808D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C109-4BA8-4ECB-93EC-5591BE86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students from wasting meal swipe by seeing how busy the dining center is before entering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FC59-2162-4AE6-9CDE-5D5AEC01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15B7-BF56-44EA-93B7-A25BF60D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card terminals</a:t>
            </a:r>
          </a:p>
          <a:p>
            <a:endParaRPr lang="en-US" dirty="0"/>
          </a:p>
          <a:p>
            <a:r>
              <a:rPr lang="en-US" dirty="0"/>
              <a:t>Use program to monitor students entering/exiting</a:t>
            </a:r>
          </a:p>
          <a:p>
            <a:endParaRPr lang="en-US" dirty="0"/>
          </a:p>
          <a:p>
            <a:r>
              <a:rPr lang="en-US" dirty="0"/>
              <a:t>Compare with the max capacity of the dining center</a:t>
            </a:r>
          </a:p>
          <a:p>
            <a:endParaRPr lang="en-US" dirty="0"/>
          </a:p>
          <a:p>
            <a:r>
              <a:rPr lang="en-US" dirty="0"/>
              <a:t>Display the current status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1483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CFEA-8AC5-4A0C-A0E5-8109FAE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pic>
        <p:nvPicPr>
          <p:cNvPr id="5" name="Content Placeholder 4" descr="A picture containing indoor, monitor, window, room&#10;&#10;Description automatically generated">
            <a:extLst>
              <a:ext uri="{FF2B5EF4-FFF2-40B4-BE49-F238E27FC236}">
                <a16:creationId xmlns:a16="http://schemas.microsoft.com/office/drawing/2014/main" id="{58C7863F-F3F8-4EBC-8C8E-4715F0E88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66" y="1690688"/>
            <a:ext cx="4695468" cy="4351338"/>
          </a:xfrm>
        </p:spPr>
      </p:pic>
    </p:spTree>
    <p:extLst>
      <p:ext uri="{BB962C8B-B14F-4D97-AF65-F5344CB8AC3E}">
        <p14:creationId xmlns:p14="http://schemas.microsoft.com/office/powerpoint/2010/main" val="206997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850-15F6-4DC4-9BC9-B6F3015C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9E68C-D154-47ED-A5D7-ADDD128A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04" y="1359232"/>
            <a:ext cx="6593592" cy="4139535"/>
          </a:xfrm>
        </p:spPr>
      </p:pic>
    </p:spTree>
    <p:extLst>
      <p:ext uri="{BB962C8B-B14F-4D97-AF65-F5344CB8AC3E}">
        <p14:creationId xmlns:p14="http://schemas.microsoft.com/office/powerpoint/2010/main" val="305386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Season’s Entrance Update</vt:lpstr>
      <vt:lpstr>Purpose</vt:lpstr>
      <vt:lpstr>Implementation</vt:lpstr>
      <vt:lpstr>Equipment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Wadle</dc:creator>
  <cp:lastModifiedBy>Mitchell Wadle</cp:lastModifiedBy>
  <cp:revision>10</cp:revision>
  <dcterms:created xsi:type="dcterms:W3CDTF">2020-02-18T03:32:58Z</dcterms:created>
  <dcterms:modified xsi:type="dcterms:W3CDTF">2020-02-18T06:51:43Z</dcterms:modified>
</cp:coreProperties>
</file>