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0" y="3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475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878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457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046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168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355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837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97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348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4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437BE-909D-449F-934A-E4B33F6E805F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13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437BE-909D-449F-934A-E4B33F6E805F}" type="datetimeFigureOut">
              <a:rPr lang="de-CH" smtClean="0"/>
              <a:t>30.01.2018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B181D-B088-4BA1-B1E9-69C7643C86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857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3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Some</a:t>
            </a:r>
            <a:r>
              <a:rPr lang="de-CH" dirty="0" smtClean="0"/>
              <a:t> </a:t>
            </a:r>
            <a:r>
              <a:rPr lang="de-CH" dirty="0" err="1" smtClean="0"/>
              <a:t>catchy</a:t>
            </a:r>
            <a:r>
              <a:rPr lang="de-CH" dirty="0" smtClean="0"/>
              <a:t> </a:t>
            </a:r>
            <a:r>
              <a:rPr lang="de-CH" dirty="0" err="1" smtClean="0"/>
              <a:t>intro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Anon.penet.fi ?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8478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78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Predecessor</a:t>
            </a:r>
            <a:r>
              <a:rPr lang="de-CH" dirty="0" smtClean="0"/>
              <a:t> </a:t>
            </a:r>
            <a:r>
              <a:rPr lang="de-CH" dirty="0" err="1" smtClean="0"/>
              <a:t>technologies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44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How</a:t>
            </a:r>
            <a:r>
              <a:rPr lang="de-CH" dirty="0" smtClean="0"/>
              <a:t> </a:t>
            </a:r>
            <a:r>
              <a:rPr lang="de-CH" dirty="0" err="1" smtClean="0"/>
              <a:t>message</a:t>
            </a:r>
            <a:r>
              <a:rPr lang="de-CH" dirty="0" smtClean="0"/>
              <a:t> </a:t>
            </a:r>
            <a:r>
              <a:rPr lang="de-CH" dirty="0" err="1" smtClean="0"/>
              <a:t>vortex</a:t>
            </a:r>
            <a:r>
              <a:rPr lang="de-CH" dirty="0" smtClean="0"/>
              <a:t> </a:t>
            </a:r>
            <a:r>
              <a:rPr lang="de-CH" dirty="0" err="1" smtClean="0"/>
              <a:t>works</a:t>
            </a:r>
            <a:r>
              <a:rPr lang="de-CH" dirty="0" smtClean="0"/>
              <a:t> (</a:t>
            </a:r>
            <a:r>
              <a:rPr lang="de-CH" dirty="0" err="1" smtClean="0"/>
              <a:t>rough</a:t>
            </a:r>
            <a:r>
              <a:rPr lang="de-CH" dirty="0" smtClean="0"/>
              <a:t> </a:t>
            </a:r>
            <a:r>
              <a:rPr lang="de-CH" dirty="0" err="1" smtClean="0"/>
              <a:t>overview</a:t>
            </a:r>
            <a:r>
              <a:rPr lang="de-CH" dirty="0" smtClean="0"/>
              <a:t>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126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What</a:t>
            </a:r>
            <a:r>
              <a:rPr lang="de-CH" dirty="0" smtClean="0"/>
              <a:t> was </a:t>
            </a:r>
            <a:r>
              <a:rPr lang="de-CH" dirty="0" err="1" smtClean="0"/>
              <a:t>tested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analyzed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564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Document</a:t>
            </a:r>
            <a:r>
              <a:rPr lang="de-CH" dirty="0" smtClean="0"/>
              <a:t> </a:t>
            </a:r>
            <a:r>
              <a:rPr lang="de-CH" dirty="0" err="1" smtClean="0"/>
              <a:t>findings</a:t>
            </a:r>
            <a:r>
              <a:rPr lang="de-CH" dirty="0" smtClean="0"/>
              <a:t> </a:t>
            </a:r>
            <a:r>
              <a:rPr lang="de-CH" dirty="0" err="1" smtClean="0"/>
              <a:t>of</a:t>
            </a:r>
            <a:r>
              <a:rPr lang="de-CH" dirty="0" smtClean="0"/>
              <a:t> </a:t>
            </a:r>
            <a:r>
              <a:rPr lang="de-CH" dirty="0" err="1" smtClean="0"/>
              <a:t>analysis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Slide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embedded</a:t>
            </a:r>
            <a:r>
              <a:rPr lang="de-CH" dirty="0" smtClean="0"/>
              <a:t> </a:t>
            </a:r>
            <a:r>
              <a:rPr lang="de-CH" dirty="0" err="1" smtClean="0"/>
              <a:t>entropy</a:t>
            </a:r>
            <a:endParaRPr lang="de-CH" dirty="0" smtClean="0"/>
          </a:p>
          <a:p>
            <a:pPr lvl="1"/>
            <a:r>
              <a:rPr lang="de-CH" dirty="0" err="1" smtClean="0"/>
              <a:t>Findings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ent</a:t>
            </a:r>
            <a:endParaRPr lang="de-CH" dirty="0" smtClean="0"/>
          </a:p>
          <a:p>
            <a:r>
              <a:rPr lang="de-CH" dirty="0" smtClean="0"/>
              <a:t>Slide </a:t>
            </a:r>
            <a:r>
              <a:rPr lang="de-CH" dirty="0" err="1" smtClean="0"/>
              <a:t>about</a:t>
            </a:r>
            <a:r>
              <a:rPr lang="de-CH" dirty="0" smtClean="0"/>
              <a:t> </a:t>
            </a:r>
            <a:r>
              <a:rPr lang="de-CH" dirty="0" err="1" smtClean="0"/>
              <a:t>network</a:t>
            </a:r>
            <a:r>
              <a:rPr lang="de-CH" dirty="0" smtClean="0"/>
              <a:t> </a:t>
            </a:r>
            <a:r>
              <a:rPr lang="de-CH" dirty="0" err="1" smtClean="0"/>
              <a:t>discovery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7866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Future </a:t>
            </a:r>
            <a:r>
              <a:rPr lang="de-CH" dirty="0" err="1" smtClean="0"/>
              <a:t>work</a:t>
            </a:r>
            <a:r>
              <a:rPr lang="de-CH" dirty="0" smtClean="0"/>
              <a:t>?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517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11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PowerPoint-Präsentation</vt:lpstr>
      <vt:lpstr>Some catchy intro</vt:lpstr>
      <vt:lpstr>Content</vt:lpstr>
      <vt:lpstr>Predecessor technologies</vt:lpstr>
      <vt:lpstr>How message vortex works (rough overview)</vt:lpstr>
      <vt:lpstr>What was tested and analyzed</vt:lpstr>
      <vt:lpstr>Document findings of analysis</vt:lpstr>
      <vt:lpstr>Future work?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Gwerder</dc:creator>
  <cp:lastModifiedBy>Martin Gwerder</cp:lastModifiedBy>
  <cp:revision>1</cp:revision>
  <dcterms:created xsi:type="dcterms:W3CDTF">2018-01-30T20:07:16Z</dcterms:created>
  <dcterms:modified xsi:type="dcterms:W3CDTF">2018-01-30T20:11:41Z</dcterms:modified>
</cp:coreProperties>
</file>