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8" r:id="rId2"/>
    <p:sldId id="292" r:id="rId3"/>
    <p:sldId id="569" r:id="rId4"/>
    <p:sldId id="616" r:id="rId5"/>
    <p:sldId id="617" r:id="rId6"/>
    <p:sldId id="571" r:id="rId7"/>
    <p:sldId id="570" r:id="rId8"/>
    <p:sldId id="619" r:id="rId9"/>
    <p:sldId id="624" r:id="rId10"/>
    <p:sldId id="626" r:id="rId11"/>
    <p:sldId id="627" r:id="rId12"/>
    <p:sldId id="628" r:id="rId13"/>
    <p:sldId id="629" r:id="rId14"/>
    <p:sldId id="615" r:id="rId15"/>
    <p:sldId id="635" r:id="rId16"/>
    <p:sldId id="620" r:id="rId17"/>
    <p:sldId id="622" r:id="rId18"/>
    <p:sldId id="621" r:id="rId19"/>
    <p:sldId id="618" r:id="rId20"/>
    <p:sldId id="634" r:id="rId21"/>
    <p:sldId id="630" r:id="rId22"/>
    <p:sldId id="577" r:id="rId23"/>
    <p:sldId id="585" r:id="rId24"/>
    <p:sldId id="597" r:id="rId25"/>
    <p:sldId id="614" r:id="rId26"/>
    <p:sldId id="5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ildermuth" initials="MW" lastIdx="1" clrIdx="0">
    <p:extLst>
      <p:ext uri="{19B8F6BF-5375-455C-9EA6-DF929625EA0E}">
        <p15:presenceInfo xmlns:p15="http://schemas.microsoft.com/office/powerpoint/2012/main" userId="ab9b38cac39dd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1022D2"/>
    <a:srgbClr val="0000FF"/>
    <a:srgbClr val="0E1EB8"/>
    <a:srgbClr val="0F2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544" autoAdjust="0"/>
  </p:normalViewPr>
  <p:slideViewPr>
    <p:cSldViewPr snapToGrid="0">
      <p:cViewPr varScale="1">
        <p:scale>
          <a:sx n="80" d="100"/>
          <a:sy n="80" d="100"/>
        </p:scale>
        <p:origin x="9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4/22/2021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216AB-E4F1-4776-B57D-C798D2A75277}"/>
              </a:ext>
            </a:extLst>
          </p:cNvPr>
          <p:cNvSpPr txBox="1"/>
          <p:nvPr/>
        </p:nvSpPr>
        <p:spPr>
          <a:xfrm>
            <a:off x="4556619" y="5905850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Good Morning!</a:t>
            </a:r>
          </a:p>
        </p:txBody>
      </p:sp>
      <p:pic>
        <p:nvPicPr>
          <p:cNvPr id="6" name="Picture 5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EF06FFFD-97D1-4DCF-9F60-54E05754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29" y="1081529"/>
            <a:ext cx="4694941" cy="4694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E3F45-B54C-483D-9903-02EEDC1389F4}"/>
              </a:ext>
            </a:extLst>
          </p:cNvPr>
          <p:cNvSpPr txBox="1"/>
          <p:nvPr/>
        </p:nvSpPr>
        <p:spPr>
          <a:xfrm>
            <a:off x="0" y="6488668"/>
            <a:ext cx="473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inspired by Jarrett Billingsley’s Fall 2019 449 notes</a:t>
            </a:r>
          </a:p>
        </p:txBody>
      </p:sp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872" y="1819648"/>
            <a:ext cx="3950446" cy="47365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 fork();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== 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:)\n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:(\n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9219CB-9A87-49F3-BDB7-55D27B09B0E5}"/>
              </a:ext>
            </a:extLst>
          </p:cNvPr>
          <p:cNvSpPr txBox="1">
            <a:spLocks/>
          </p:cNvSpPr>
          <p:nvPr/>
        </p:nvSpPr>
        <p:spPr>
          <a:xfrm>
            <a:off x="6860990" y="1819648"/>
            <a:ext cx="3950446" cy="4736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pid_t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 fork();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:)\n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:(\n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CD5079-E1C4-42C8-A7E9-FB5BE264D2DA}"/>
              </a:ext>
            </a:extLst>
          </p:cNvPr>
          <p:cNvGrpSpPr/>
          <p:nvPr/>
        </p:nvGrpSpPr>
        <p:grpSpPr>
          <a:xfrm>
            <a:off x="663390" y="2214098"/>
            <a:ext cx="6197600" cy="526098"/>
            <a:chOff x="616320" y="2220074"/>
            <a:chExt cx="6197600" cy="5260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4D9823B-4827-43C5-A540-707489813C77}"/>
                </a:ext>
              </a:extLst>
            </p:cNvPr>
            <p:cNvGrpSpPr/>
            <p:nvPr/>
          </p:nvGrpSpPr>
          <p:grpSpPr>
            <a:xfrm>
              <a:off x="616320" y="2220074"/>
              <a:ext cx="717920" cy="526098"/>
              <a:chOff x="-64998" y="2226051"/>
              <a:chExt cx="717920" cy="526098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212E20B2-82B7-4369-9F5A-99D8724CCE1F}"/>
                  </a:ext>
                </a:extLst>
              </p:cNvPr>
              <p:cNvSpPr/>
              <p:nvPr/>
            </p:nvSpPr>
            <p:spPr>
              <a:xfrm>
                <a:off x="-47070" y="2226051"/>
                <a:ext cx="699992" cy="526098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43CFD3-6BA5-4AE0-80E7-CA9C0E1773AD}"/>
                  </a:ext>
                </a:extLst>
              </p:cNvPr>
              <p:cNvSpPr txBox="1"/>
              <p:nvPr/>
            </p:nvSpPr>
            <p:spPr>
              <a:xfrm>
                <a:off x="-64998" y="2304434"/>
                <a:ext cx="639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%</a:t>
                </a:r>
                <a:r>
                  <a:rPr lang="en-US" dirty="0" err="1">
                    <a:solidFill>
                      <a:schemeClr val="bg1"/>
                    </a:solidFill>
                  </a:rPr>
                  <a:t>rsp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201A77C-00A9-414D-A332-E65C6D84E5B1}"/>
                </a:ext>
              </a:extLst>
            </p:cNvPr>
            <p:cNvGrpSpPr/>
            <p:nvPr/>
          </p:nvGrpSpPr>
          <p:grpSpPr>
            <a:xfrm>
              <a:off x="6096000" y="2220074"/>
              <a:ext cx="717920" cy="526098"/>
              <a:chOff x="-17928" y="2226051"/>
              <a:chExt cx="717920" cy="526098"/>
            </a:xfrm>
          </p:grpSpPr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E8671CFB-D291-4C12-BCD9-205FB2BC9397}"/>
                  </a:ext>
                </a:extLst>
              </p:cNvPr>
              <p:cNvSpPr/>
              <p:nvPr/>
            </p:nvSpPr>
            <p:spPr>
              <a:xfrm>
                <a:off x="0" y="2226051"/>
                <a:ext cx="699992" cy="526098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3653DB-BACA-4DDF-82A6-B6CCC6D01E1E}"/>
                  </a:ext>
                </a:extLst>
              </p:cNvPr>
              <p:cNvSpPr txBox="1"/>
              <p:nvPr/>
            </p:nvSpPr>
            <p:spPr>
              <a:xfrm>
                <a:off x="-17928" y="2304434"/>
                <a:ext cx="639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%</a:t>
                </a:r>
                <a:r>
                  <a:rPr lang="en-US" dirty="0" err="1">
                    <a:solidFill>
                      <a:schemeClr val="bg1"/>
                    </a:solidFill>
                  </a:rPr>
                  <a:t>rsp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F9F0BF-982D-4EA3-840A-ACB85E32F70B}"/>
              </a:ext>
            </a:extLst>
          </p:cNvPr>
          <p:cNvGrpSpPr/>
          <p:nvPr/>
        </p:nvGrpSpPr>
        <p:grpSpPr>
          <a:xfrm>
            <a:off x="1972237" y="6054352"/>
            <a:ext cx="1661458" cy="723153"/>
            <a:chOff x="1972237" y="6054352"/>
            <a:chExt cx="1661458" cy="72315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D8175F9-5319-4415-A712-E7F0C01506FA}"/>
                </a:ext>
              </a:extLst>
            </p:cNvPr>
            <p:cNvSpPr/>
            <p:nvPr/>
          </p:nvSpPr>
          <p:spPr>
            <a:xfrm>
              <a:off x="1972237" y="6054352"/>
              <a:ext cx="1661458" cy="72315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934439-BACA-420F-969B-9B9D6AE7DD3E}"/>
                </a:ext>
              </a:extLst>
            </p:cNvPr>
            <p:cNvSpPr txBox="1"/>
            <p:nvPr/>
          </p:nvSpPr>
          <p:spPr>
            <a:xfrm>
              <a:off x="2205319" y="6143627"/>
              <a:ext cx="118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Parent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B45742-1FBA-4692-9C1A-06FBBAD84866}"/>
              </a:ext>
            </a:extLst>
          </p:cNvPr>
          <p:cNvGrpSpPr/>
          <p:nvPr/>
        </p:nvGrpSpPr>
        <p:grpSpPr>
          <a:xfrm>
            <a:off x="7927790" y="6043660"/>
            <a:ext cx="1661458" cy="723153"/>
            <a:chOff x="1972237" y="6054352"/>
            <a:chExt cx="1661458" cy="72315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EC0048-CB79-4E33-8462-BEFB2B733970}"/>
                </a:ext>
              </a:extLst>
            </p:cNvPr>
            <p:cNvSpPr/>
            <p:nvPr/>
          </p:nvSpPr>
          <p:spPr>
            <a:xfrm>
              <a:off x="1972237" y="6054352"/>
              <a:ext cx="1661458" cy="72315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88D637-8DB6-46F8-9BAA-613C6463D17F}"/>
                </a:ext>
              </a:extLst>
            </p:cNvPr>
            <p:cNvSpPr txBox="1"/>
            <p:nvPr/>
          </p:nvSpPr>
          <p:spPr>
            <a:xfrm>
              <a:off x="2205319" y="6143627"/>
              <a:ext cx="118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36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872" y="1819648"/>
            <a:ext cx="3950446" cy="47365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 fork();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== 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:)\n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:(\n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9219CB-9A87-49F3-BDB7-55D27B09B0E5}"/>
              </a:ext>
            </a:extLst>
          </p:cNvPr>
          <p:cNvSpPr txBox="1">
            <a:spLocks/>
          </p:cNvSpPr>
          <p:nvPr/>
        </p:nvSpPr>
        <p:spPr>
          <a:xfrm>
            <a:off x="6860990" y="1819648"/>
            <a:ext cx="3950446" cy="4736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pid_t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 fork();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:)\n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:(\n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CD5079-E1C4-42C8-A7E9-FB5BE264D2DA}"/>
              </a:ext>
            </a:extLst>
          </p:cNvPr>
          <p:cNvGrpSpPr/>
          <p:nvPr/>
        </p:nvGrpSpPr>
        <p:grpSpPr>
          <a:xfrm>
            <a:off x="663390" y="2626474"/>
            <a:ext cx="6197600" cy="526098"/>
            <a:chOff x="616320" y="2220074"/>
            <a:chExt cx="6197600" cy="5260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4D9823B-4827-43C5-A540-707489813C77}"/>
                </a:ext>
              </a:extLst>
            </p:cNvPr>
            <p:cNvGrpSpPr/>
            <p:nvPr/>
          </p:nvGrpSpPr>
          <p:grpSpPr>
            <a:xfrm>
              <a:off x="616320" y="2220074"/>
              <a:ext cx="717920" cy="526098"/>
              <a:chOff x="-64998" y="2226051"/>
              <a:chExt cx="717920" cy="526098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212E20B2-82B7-4369-9F5A-99D8724CCE1F}"/>
                  </a:ext>
                </a:extLst>
              </p:cNvPr>
              <p:cNvSpPr/>
              <p:nvPr/>
            </p:nvSpPr>
            <p:spPr>
              <a:xfrm>
                <a:off x="-47070" y="2226051"/>
                <a:ext cx="699992" cy="526098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43CFD3-6BA5-4AE0-80E7-CA9C0E1773AD}"/>
                  </a:ext>
                </a:extLst>
              </p:cNvPr>
              <p:cNvSpPr txBox="1"/>
              <p:nvPr/>
            </p:nvSpPr>
            <p:spPr>
              <a:xfrm>
                <a:off x="-64998" y="2304434"/>
                <a:ext cx="639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%</a:t>
                </a:r>
                <a:r>
                  <a:rPr lang="en-US" dirty="0" err="1">
                    <a:solidFill>
                      <a:schemeClr val="bg1"/>
                    </a:solidFill>
                  </a:rPr>
                  <a:t>rsp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201A77C-00A9-414D-A332-E65C6D84E5B1}"/>
                </a:ext>
              </a:extLst>
            </p:cNvPr>
            <p:cNvGrpSpPr/>
            <p:nvPr/>
          </p:nvGrpSpPr>
          <p:grpSpPr>
            <a:xfrm>
              <a:off x="6096000" y="2220074"/>
              <a:ext cx="717920" cy="526098"/>
              <a:chOff x="-17928" y="2226051"/>
              <a:chExt cx="717920" cy="526098"/>
            </a:xfrm>
          </p:grpSpPr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E8671CFB-D291-4C12-BCD9-205FB2BC9397}"/>
                  </a:ext>
                </a:extLst>
              </p:cNvPr>
              <p:cNvSpPr/>
              <p:nvPr/>
            </p:nvSpPr>
            <p:spPr>
              <a:xfrm>
                <a:off x="0" y="2226051"/>
                <a:ext cx="699992" cy="526098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3653DB-BACA-4DDF-82A6-B6CCC6D01E1E}"/>
                  </a:ext>
                </a:extLst>
              </p:cNvPr>
              <p:cNvSpPr txBox="1"/>
              <p:nvPr/>
            </p:nvSpPr>
            <p:spPr>
              <a:xfrm>
                <a:off x="-17928" y="2304434"/>
                <a:ext cx="639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%</a:t>
                </a:r>
                <a:r>
                  <a:rPr lang="en-US" dirty="0" err="1">
                    <a:solidFill>
                      <a:schemeClr val="bg1"/>
                    </a:solidFill>
                  </a:rPr>
                  <a:t>rsp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4C5581-2B5C-41AC-8A0E-F7A9CF2C7516}"/>
              </a:ext>
            </a:extLst>
          </p:cNvPr>
          <p:cNvGrpSpPr/>
          <p:nvPr/>
        </p:nvGrpSpPr>
        <p:grpSpPr>
          <a:xfrm>
            <a:off x="1972237" y="6054352"/>
            <a:ext cx="1661458" cy="723153"/>
            <a:chOff x="1972237" y="6054352"/>
            <a:chExt cx="1661458" cy="72315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4131F57-7AF4-4A9B-BCCB-EB4108D8B0BD}"/>
                </a:ext>
              </a:extLst>
            </p:cNvPr>
            <p:cNvSpPr/>
            <p:nvPr/>
          </p:nvSpPr>
          <p:spPr>
            <a:xfrm>
              <a:off x="1972237" y="6054352"/>
              <a:ext cx="1661458" cy="72315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596A0D-74C4-4987-9107-8F8A4C591AB3}"/>
                </a:ext>
              </a:extLst>
            </p:cNvPr>
            <p:cNvSpPr txBox="1"/>
            <p:nvPr/>
          </p:nvSpPr>
          <p:spPr>
            <a:xfrm>
              <a:off x="2205319" y="6143627"/>
              <a:ext cx="118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Parent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6BE10A-9766-4A89-8219-212D1584E6A5}"/>
              </a:ext>
            </a:extLst>
          </p:cNvPr>
          <p:cNvGrpSpPr/>
          <p:nvPr/>
        </p:nvGrpSpPr>
        <p:grpSpPr>
          <a:xfrm>
            <a:off x="7927790" y="6043660"/>
            <a:ext cx="1661458" cy="723153"/>
            <a:chOff x="1972237" y="6054352"/>
            <a:chExt cx="1661458" cy="72315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80FD29-06F9-4171-8E51-DB3C3CB0AD0F}"/>
                </a:ext>
              </a:extLst>
            </p:cNvPr>
            <p:cNvSpPr/>
            <p:nvPr/>
          </p:nvSpPr>
          <p:spPr>
            <a:xfrm>
              <a:off x="1972237" y="6054352"/>
              <a:ext cx="1661458" cy="72315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D60149-83D0-41EE-88FF-355282C9B1B7}"/>
                </a:ext>
              </a:extLst>
            </p:cNvPr>
            <p:cNvSpPr txBox="1"/>
            <p:nvPr/>
          </p:nvSpPr>
          <p:spPr>
            <a:xfrm>
              <a:off x="2205319" y="6143627"/>
              <a:ext cx="118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Child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9D416B-BAA9-4316-9897-5226BE692672}"/>
              </a:ext>
            </a:extLst>
          </p:cNvPr>
          <p:cNvGrpSpPr/>
          <p:nvPr/>
        </p:nvGrpSpPr>
        <p:grpSpPr>
          <a:xfrm>
            <a:off x="9432366" y="2527946"/>
            <a:ext cx="1921434" cy="723153"/>
            <a:chOff x="1972237" y="6054352"/>
            <a:chExt cx="1661458" cy="72315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E0BD47A-1206-42B2-8699-1699B945247F}"/>
                </a:ext>
              </a:extLst>
            </p:cNvPr>
            <p:cNvSpPr/>
            <p:nvPr/>
          </p:nvSpPr>
          <p:spPr>
            <a:xfrm>
              <a:off x="1972237" y="6054352"/>
              <a:ext cx="1661458" cy="72315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8A7321-F5C3-4C03-81AF-C7C3FF79249A}"/>
                </a:ext>
              </a:extLst>
            </p:cNvPr>
            <p:cNvSpPr txBox="1"/>
            <p:nvPr/>
          </p:nvSpPr>
          <p:spPr>
            <a:xfrm>
              <a:off x="2129902" y="6200485"/>
              <a:ext cx="1368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Child </a:t>
              </a:r>
              <a:r>
                <a:rPr lang="en-US" sz="2000" dirty="0" err="1">
                  <a:solidFill>
                    <a:schemeClr val="bg1"/>
                  </a:solidFill>
                </a:rPr>
                <a:t>pid</a:t>
              </a:r>
              <a:r>
                <a:rPr lang="en-US" sz="2000" dirty="0">
                  <a:solidFill>
                    <a:schemeClr val="bg1"/>
                  </a:solidFill>
                </a:rPr>
                <a:t>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2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872" y="1819648"/>
            <a:ext cx="3950446" cy="47365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 fork();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== 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:)\n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:(\n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9219CB-9A87-49F3-BDB7-55D27B09B0E5}"/>
              </a:ext>
            </a:extLst>
          </p:cNvPr>
          <p:cNvSpPr txBox="1">
            <a:spLocks/>
          </p:cNvSpPr>
          <p:nvPr/>
        </p:nvSpPr>
        <p:spPr>
          <a:xfrm>
            <a:off x="6860990" y="1819648"/>
            <a:ext cx="3950446" cy="4736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pid_t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 fork();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:)\n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:(\n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D9823B-4827-43C5-A540-707489813C77}"/>
              </a:ext>
            </a:extLst>
          </p:cNvPr>
          <p:cNvGrpSpPr/>
          <p:nvPr/>
        </p:nvGrpSpPr>
        <p:grpSpPr>
          <a:xfrm>
            <a:off x="663390" y="2626474"/>
            <a:ext cx="717920" cy="526098"/>
            <a:chOff x="-64998" y="2226051"/>
            <a:chExt cx="717920" cy="526098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12E20B2-82B7-4369-9F5A-99D8724CCE1F}"/>
                </a:ext>
              </a:extLst>
            </p:cNvPr>
            <p:cNvSpPr/>
            <p:nvPr/>
          </p:nvSpPr>
          <p:spPr>
            <a:xfrm>
              <a:off x="-47070" y="2226051"/>
              <a:ext cx="699992" cy="52609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43CFD3-6BA5-4AE0-80E7-CA9C0E1773AD}"/>
                </a:ext>
              </a:extLst>
            </p:cNvPr>
            <p:cNvSpPr txBox="1"/>
            <p:nvPr/>
          </p:nvSpPr>
          <p:spPr>
            <a:xfrm>
              <a:off x="-64998" y="2304434"/>
              <a:ext cx="639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%</a:t>
              </a:r>
              <a:r>
                <a:rPr lang="en-US" dirty="0" err="1">
                  <a:solidFill>
                    <a:schemeClr val="bg1"/>
                  </a:solidFill>
                </a:rPr>
                <a:t>rsp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01A77C-00A9-414D-A332-E65C6D84E5B1}"/>
              </a:ext>
            </a:extLst>
          </p:cNvPr>
          <p:cNvGrpSpPr/>
          <p:nvPr/>
        </p:nvGrpSpPr>
        <p:grpSpPr>
          <a:xfrm>
            <a:off x="6143070" y="2626474"/>
            <a:ext cx="717920" cy="526098"/>
            <a:chOff x="-17928" y="2226051"/>
            <a:chExt cx="717920" cy="526098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8671CFB-D291-4C12-BCD9-205FB2BC9397}"/>
                </a:ext>
              </a:extLst>
            </p:cNvPr>
            <p:cNvSpPr/>
            <p:nvPr/>
          </p:nvSpPr>
          <p:spPr>
            <a:xfrm>
              <a:off x="0" y="2226051"/>
              <a:ext cx="699992" cy="52609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3653DB-BACA-4DDF-82A6-B6CCC6D01E1E}"/>
                </a:ext>
              </a:extLst>
            </p:cNvPr>
            <p:cNvSpPr txBox="1"/>
            <p:nvPr/>
          </p:nvSpPr>
          <p:spPr>
            <a:xfrm>
              <a:off x="-17928" y="2304434"/>
              <a:ext cx="639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%</a:t>
              </a:r>
              <a:r>
                <a:rPr lang="en-US" dirty="0" err="1">
                  <a:solidFill>
                    <a:schemeClr val="bg1"/>
                  </a:solidFill>
                </a:rPr>
                <a:t>rsp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4C5581-2B5C-41AC-8A0E-F7A9CF2C7516}"/>
              </a:ext>
            </a:extLst>
          </p:cNvPr>
          <p:cNvGrpSpPr/>
          <p:nvPr/>
        </p:nvGrpSpPr>
        <p:grpSpPr>
          <a:xfrm>
            <a:off x="1972237" y="6054352"/>
            <a:ext cx="1661458" cy="723153"/>
            <a:chOff x="1972237" y="6054352"/>
            <a:chExt cx="1661458" cy="72315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4131F57-7AF4-4A9B-BCCB-EB4108D8B0BD}"/>
                </a:ext>
              </a:extLst>
            </p:cNvPr>
            <p:cNvSpPr/>
            <p:nvPr/>
          </p:nvSpPr>
          <p:spPr>
            <a:xfrm>
              <a:off x="1972237" y="6054352"/>
              <a:ext cx="1661458" cy="72315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596A0D-74C4-4987-9107-8F8A4C591AB3}"/>
                </a:ext>
              </a:extLst>
            </p:cNvPr>
            <p:cNvSpPr txBox="1"/>
            <p:nvPr/>
          </p:nvSpPr>
          <p:spPr>
            <a:xfrm>
              <a:off x="2205319" y="6143627"/>
              <a:ext cx="118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Parent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6BE10A-9766-4A89-8219-212D1584E6A5}"/>
              </a:ext>
            </a:extLst>
          </p:cNvPr>
          <p:cNvGrpSpPr/>
          <p:nvPr/>
        </p:nvGrpSpPr>
        <p:grpSpPr>
          <a:xfrm>
            <a:off x="7927790" y="6043660"/>
            <a:ext cx="1661458" cy="723153"/>
            <a:chOff x="1972237" y="6054352"/>
            <a:chExt cx="1661458" cy="72315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80FD29-06F9-4171-8E51-DB3C3CB0AD0F}"/>
                </a:ext>
              </a:extLst>
            </p:cNvPr>
            <p:cNvSpPr/>
            <p:nvPr/>
          </p:nvSpPr>
          <p:spPr>
            <a:xfrm>
              <a:off x="1972237" y="6054352"/>
              <a:ext cx="1661458" cy="72315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D60149-83D0-41EE-88FF-355282C9B1B7}"/>
                </a:ext>
              </a:extLst>
            </p:cNvPr>
            <p:cNvSpPr txBox="1"/>
            <p:nvPr/>
          </p:nvSpPr>
          <p:spPr>
            <a:xfrm>
              <a:off x="2205319" y="6143627"/>
              <a:ext cx="118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5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00092 0.3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00104 0.130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872" y="1819648"/>
            <a:ext cx="3950446" cy="47365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 fork();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== 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:)\n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:(\n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9219CB-9A87-49F3-BDB7-55D27B09B0E5}"/>
              </a:ext>
            </a:extLst>
          </p:cNvPr>
          <p:cNvSpPr txBox="1">
            <a:spLocks/>
          </p:cNvSpPr>
          <p:nvPr/>
        </p:nvSpPr>
        <p:spPr>
          <a:xfrm>
            <a:off x="6860990" y="1819648"/>
            <a:ext cx="3950446" cy="4736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pid_t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 fork();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:)\n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:(\n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D9823B-4827-43C5-A540-707489813C77}"/>
              </a:ext>
            </a:extLst>
          </p:cNvPr>
          <p:cNvGrpSpPr/>
          <p:nvPr/>
        </p:nvGrpSpPr>
        <p:grpSpPr>
          <a:xfrm>
            <a:off x="662644" y="5321862"/>
            <a:ext cx="717920" cy="526098"/>
            <a:chOff x="-64998" y="2226051"/>
            <a:chExt cx="717920" cy="526098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12E20B2-82B7-4369-9F5A-99D8724CCE1F}"/>
                </a:ext>
              </a:extLst>
            </p:cNvPr>
            <p:cNvSpPr/>
            <p:nvPr/>
          </p:nvSpPr>
          <p:spPr>
            <a:xfrm>
              <a:off x="-47070" y="2226051"/>
              <a:ext cx="699992" cy="52609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43CFD3-6BA5-4AE0-80E7-CA9C0E1773AD}"/>
                </a:ext>
              </a:extLst>
            </p:cNvPr>
            <p:cNvSpPr txBox="1"/>
            <p:nvPr/>
          </p:nvSpPr>
          <p:spPr>
            <a:xfrm>
              <a:off x="-64998" y="2304434"/>
              <a:ext cx="639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%</a:t>
              </a:r>
              <a:r>
                <a:rPr lang="en-US" dirty="0" err="1">
                  <a:solidFill>
                    <a:schemeClr val="bg1"/>
                  </a:solidFill>
                </a:rPr>
                <a:t>rsp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01A77C-00A9-414D-A332-E65C6D84E5B1}"/>
              </a:ext>
            </a:extLst>
          </p:cNvPr>
          <p:cNvGrpSpPr/>
          <p:nvPr/>
        </p:nvGrpSpPr>
        <p:grpSpPr>
          <a:xfrm>
            <a:off x="6143070" y="3522945"/>
            <a:ext cx="717920" cy="526098"/>
            <a:chOff x="-17928" y="2226051"/>
            <a:chExt cx="717920" cy="526098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8671CFB-D291-4C12-BCD9-205FB2BC9397}"/>
                </a:ext>
              </a:extLst>
            </p:cNvPr>
            <p:cNvSpPr/>
            <p:nvPr/>
          </p:nvSpPr>
          <p:spPr>
            <a:xfrm>
              <a:off x="0" y="2226051"/>
              <a:ext cx="699992" cy="52609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3653DB-BACA-4DDF-82A6-B6CCC6D01E1E}"/>
                </a:ext>
              </a:extLst>
            </p:cNvPr>
            <p:cNvSpPr txBox="1"/>
            <p:nvPr/>
          </p:nvSpPr>
          <p:spPr>
            <a:xfrm>
              <a:off x="-17928" y="2304434"/>
              <a:ext cx="639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%</a:t>
              </a:r>
              <a:r>
                <a:rPr lang="en-US" dirty="0" err="1">
                  <a:solidFill>
                    <a:schemeClr val="bg1"/>
                  </a:solidFill>
                </a:rPr>
                <a:t>rsp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4C5581-2B5C-41AC-8A0E-F7A9CF2C7516}"/>
              </a:ext>
            </a:extLst>
          </p:cNvPr>
          <p:cNvGrpSpPr/>
          <p:nvPr/>
        </p:nvGrpSpPr>
        <p:grpSpPr>
          <a:xfrm>
            <a:off x="1972237" y="6054352"/>
            <a:ext cx="1661458" cy="723153"/>
            <a:chOff x="1972237" y="6054352"/>
            <a:chExt cx="1661458" cy="72315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4131F57-7AF4-4A9B-BCCB-EB4108D8B0BD}"/>
                </a:ext>
              </a:extLst>
            </p:cNvPr>
            <p:cNvSpPr/>
            <p:nvPr/>
          </p:nvSpPr>
          <p:spPr>
            <a:xfrm>
              <a:off x="1972237" y="6054352"/>
              <a:ext cx="1661458" cy="72315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596A0D-74C4-4987-9107-8F8A4C591AB3}"/>
                </a:ext>
              </a:extLst>
            </p:cNvPr>
            <p:cNvSpPr txBox="1"/>
            <p:nvPr/>
          </p:nvSpPr>
          <p:spPr>
            <a:xfrm>
              <a:off x="2205319" y="6143627"/>
              <a:ext cx="118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Parent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6BE10A-9766-4A89-8219-212D1584E6A5}"/>
              </a:ext>
            </a:extLst>
          </p:cNvPr>
          <p:cNvGrpSpPr/>
          <p:nvPr/>
        </p:nvGrpSpPr>
        <p:grpSpPr>
          <a:xfrm>
            <a:off x="7927790" y="6043660"/>
            <a:ext cx="1661458" cy="723153"/>
            <a:chOff x="1972237" y="6054352"/>
            <a:chExt cx="1661458" cy="72315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80FD29-06F9-4171-8E51-DB3C3CB0AD0F}"/>
                </a:ext>
              </a:extLst>
            </p:cNvPr>
            <p:cNvSpPr/>
            <p:nvPr/>
          </p:nvSpPr>
          <p:spPr>
            <a:xfrm>
              <a:off x="1972237" y="6054352"/>
              <a:ext cx="1661458" cy="72315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D60149-83D0-41EE-88FF-355282C9B1B7}"/>
                </a:ext>
              </a:extLst>
            </p:cNvPr>
            <p:cNvSpPr txBox="1"/>
            <p:nvPr/>
          </p:nvSpPr>
          <p:spPr>
            <a:xfrm>
              <a:off x="2205319" y="6143627"/>
              <a:ext cx="118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75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244F0-3D6E-4819-8538-55E0F60B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737812"/>
            <a:ext cx="5153744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6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Multiprocessing &amp; System Calls</a:t>
            </a:r>
          </a:p>
        </p:txBody>
      </p:sp>
    </p:spTree>
    <p:extLst>
      <p:ext uri="{BB962C8B-B14F-4D97-AF65-F5344CB8AC3E}">
        <p14:creationId xmlns:p14="http://schemas.microsoft.com/office/powerpoint/2010/main" val="236533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49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OS manages all of these processes </a:t>
            </a:r>
          </a:p>
          <a:p>
            <a:r>
              <a:rPr lang="en-US" dirty="0">
                <a:solidFill>
                  <a:schemeClr val="bg1"/>
                </a:solidFill>
              </a:rPr>
              <a:t>The OS encompasses hardware and software, but when most say the OS, they’re referring to the </a:t>
            </a:r>
            <a:r>
              <a:rPr lang="en-US" b="1" u="sng" dirty="0">
                <a:solidFill>
                  <a:schemeClr val="bg1"/>
                </a:solidFill>
              </a:rPr>
              <a:t>kernel</a:t>
            </a:r>
            <a:r>
              <a:rPr lang="en-US" dirty="0">
                <a:solidFill>
                  <a:schemeClr val="bg1"/>
                </a:solidFill>
              </a:rPr>
              <a:t>, or OS software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2CDE175-82B0-4770-9B67-992F34C81DAA}"/>
              </a:ext>
            </a:extLst>
          </p:cNvPr>
          <p:cNvGrpSpPr/>
          <p:nvPr/>
        </p:nvGrpSpPr>
        <p:grpSpPr>
          <a:xfrm>
            <a:off x="2677458" y="5909434"/>
            <a:ext cx="7080973" cy="948566"/>
            <a:chOff x="2181411" y="5915599"/>
            <a:chExt cx="7080973" cy="948566"/>
          </a:xfrm>
          <a:solidFill>
            <a:srgbClr val="FF0000">
              <a:alpha val="74902"/>
            </a:srgbClr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4A3944-8D37-472A-9043-F0DAFC610F05}"/>
                </a:ext>
              </a:extLst>
            </p:cNvPr>
            <p:cNvSpPr/>
            <p:nvPr/>
          </p:nvSpPr>
          <p:spPr>
            <a:xfrm>
              <a:off x="2181411" y="5915599"/>
              <a:ext cx="7080973" cy="948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E19E8E-6999-436E-A253-2AEE38F4D628}"/>
                </a:ext>
              </a:extLst>
            </p:cNvPr>
            <p:cNvSpPr txBox="1"/>
            <p:nvPr/>
          </p:nvSpPr>
          <p:spPr>
            <a:xfrm>
              <a:off x="7053157" y="6002192"/>
              <a:ext cx="2091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Kernel Space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546122-DE99-405E-A469-D0BFD25FD761}"/>
              </a:ext>
            </a:extLst>
          </p:cNvPr>
          <p:cNvGrpSpPr/>
          <p:nvPr/>
        </p:nvGrpSpPr>
        <p:grpSpPr>
          <a:xfrm>
            <a:off x="2677459" y="3161364"/>
            <a:ext cx="7080973" cy="2504142"/>
            <a:chOff x="2181412" y="3167529"/>
            <a:chExt cx="7080973" cy="250414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929980D-0BF5-47EC-8E40-48813D93C89F}"/>
                </a:ext>
              </a:extLst>
            </p:cNvPr>
            <p:cNvSpPr/>
            <p:nvPr/>
          </p:nvSpPr>
          <p:spPr>
            <a:xfrm>
              <a:off x="2181412" y="3167529"/>
              <a:ext cx="7080973" cy="25041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4B0F16-E94A-41C6-9BFA-4BDAFE5E8B98}"/>
                </a:ext>
              </a:extLst>
            </p:cNvPr>
            <p:cNvSpPr txBox="1"/>
            <p:nvPr/>
          </p:nvSpPr>
          <p:spPr>
            <a:xfrm>
              <a:off x="7064188" y="3350572"/>
              <a:ext cx="2091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User Space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33E29EC-4610-4D7C-8A41-46390BE32B4F}"/>
              </a:ext>
            </a:extLst>
          </p:cNvPr>
          <p:cNvGrpSpPr/>
          <p:nvPr/>
        </p:nvGrpSpPr>
        <p:grpSpPr>
          <a:xfrm>
            <a:off x="3263901" y="3231542"/>
            <a:ext cx="1845984" cy="2391383"/>
            <a:chOff x="2115671" y="1811524"/>
            <a:chExt cx="2318871" cy="367963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9F99EBD-138F-4CD2-9BD4-39D81D210900}"/>
                </a:ext>
              </a:extLst>
            </p:cNvPr>
            <p:cNvGrpSpPr/>
            <p:nvPr/>
          </p:nvGrpSpPr>
          <p:grpSpPr>
            <a:xfrm>
              <a:off x="2115671" y="4397469"/>
              <a:ext cx="2318871" cy="1093694"/>
              <a:chOff x="2115671" y="4397469"/>
              <a:chExt cx="2318871" cy="109369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408D81E-C6D0-49D1-B2BF-C5D0CA323A2C}"/>
                  </a:ext>
                </a:extLst>
              </p:cNvPr>
              <p:cNvSpPr/>
              <p:nvPr/>
            </p:nvSpPr>
            <p:spPr>
              <a:xfrm>
                <a:off x="2115671" y="4397469"/>
                <a:ext cx="2318871" cy="109369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72292BC-8BAC-4E46-9FD5-966945413F65}"/>
                  </a:ext>
                </a:extLst>
              </p:cNvPr>
              <p:cNvSpPr txBox="1"/>
              <p:nvPr/>
            </p:nvSpPr>
            <p:spPr>
              <a:xfrm>
                <a:off x="2444376" y="4673600"/>
                <a:ext cx="1571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Code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C3B997E-C453-4753-A109-01DD535C8587}"/>
                </a:ext>
              </a:extLst>
            </p:cNvPr>
            <p:cNvGrpSpPr/>
            <p:nvPr/>
          </p:nvGrpSpPr>
          <p:grpSpPr>
            <a:xfrm>
              <a:off x="2115671" y="1811524"/>
              <a:ext cx="2318871" cy="2599765"/>
              <a:chOff x="2115671" y="1811524"/>
              <a:chExt cx="2318871" cy="259976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30AEA90-CFA5-44B2-8A81-76F51648317A}"/>
                  </a:ext>
                </a:extLst>
              </p:cNvPr>
              <p:cNvSpPr/>
              <p:nvPr/>
            </p:nvSpPr>
            <p:spPr>
              <a:xfrm>
                <a:off x="2115671" y="1811524"/>
                <a:ext cx="2318871" cy="259976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65DA409-835F-43B1-AC0C-FF46865F4F75}"/>
                  </a:ext>
                </a:extLst>
              </p:cNvPr>
              <p:cNvSpPr txBox="1"/>
              <p:nvPr/>
            </p:nvSpPr>
            <p:spPr>
              <a:xfrm>
                <a:off x="2318870" y="2881965"/>
                <a:ext cx="182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668DE9-877A-4E34-9595-0CE9AC35D898}"/>
              </a:ext>
            </a:extLst>
          </p:cNvPr>
          <p:cNvGrpSpPr/>
          <p:nvPr/>
        </p:nvGrpSpPr>
        <p:grpSpPr>
          <a:xfrm>
            <a:off x="5585759" y="3231542"/>
            <a:ext cx="1845984" cy="2391383"/>
            <a:chOff x="2115671" y="1811524"/>
            <a:chExt cx="2318871" cy="367963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95272E2-EEDB-4674-AB13-832EBB2B13A6}"/>
                </a:ext>
              </a:extLst>
            </p:cNvPr>
            <p:cNvGrpSpPr/>
            <p:nvPr/>
          </p:nvGrpSpPr>
          <p:grpSpPr>
            <a:xfrm>
              <a:off x="2115671" y="4397469"/>
              <a:ext cx="2318871" cy="1093694"/>
              <a:chOff x="2115671" y="4397469"/>
              <a:chExt cx="2318871" cy="109369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264E336-BCEB-4AB5-9B65-477141493407}"/>
                  </a:ext>
                </a:extLst>
              </p:cNvPr>
              <p:cNvSpPr/>
              <p:nvPr/>
            </p:nvSpPr>
            <p:spPr>
              <a:xfrm>
                <a:off x="2115671" y="4397469"/>
                <a:ext cx="2318871" cy="109369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AE6F7E-CC35-438E-8E6F-E2A65A250844}"/>
                  </a:ext>
                </a:extLst>
              </p:cNvPr>
              <p:cNvSpPr txBox="1"/>
              <p:nvPr/>
            </p:nvSpPr>
            <p:spPr>
              <a:xfrm>
                <a:off x="2444376" y="4673600"/>
                <a:ext cx="1571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Code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216CE03-3558-4318-AD03-C33323D2E26E}"/>
                </a:ext>
              </a:extLst>
            </p:cNvPr>
            <p:cNvGrpSpPr/>
            <p:nvPr/>
          </p:nvGrpSpPr>
          <p:grpSpPr>
            <a:xfrm>
              <a:off x="2115671" y="1811524"/>
              <a:ext cx="2318871" cy="2599765"/>
              <a:chOff x="2115671" y="1811524"/>
              <a:chExt cx="2318871" cy="2599765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8ECCAC8-4D9D-4F44-9DF3-F1413E425134}"/>
                  </a:ext>
                </a:extLst>
              </p:cNvPr>
              <p:cNvSpPr/>
              <p:nvPr/>
            </p:nvSpPr>
            <p:spPr>
              <a:xfrm>
                <a:off x="2115671" y="1811524"/>
                <a:ext cx="2318871" cy="259976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CBD06BA-7523-412D-8EBA-43C122DD4031}"/>
                  </a:ext>
                </a:extLst>
              </p:cNvPr>
              <p:cNvSpPr txBox="1"/>
              <p:nvPr/>
            </p:nvSpPr>
            <p:spPr>
              <a:xfrm>
                <a:off x="2318870" y="2881965"/>
                <a:ext cx="182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B39CBD9-1CE4-40CA-A0AF-809E0C9D4E8C}"/>
              </a:ext>
            </a:extLst>
          </p:cNvPr>
          <p:cNvGrpSpPr/>
          <p:nvPr/>
        </p:nvGrpSpPr>
        <p:grpSpPr>
          <a:xfrm>
            <a:off x="3263901" y="6059101"/>
            <a:ext cx="4167842" cy="622210"/>
            <a:chOff x="2767854" y="6065266"/>
            <a:chExt cx="4167842" cy="62221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37FBC84-905D-4B77-A350-BEBC722C97C0}"/>
                </a:ext>
              </a:extLst>
            </p:cNvPr>
            <p:cNvSpPr/>
            <p:nvPr/>
          </p:nvSpPr>
          <p:spPr>
            <a:xfrm>
              <a:off x="2767854" y="6065266"/>
              <a:ext cx="4167842" cy="6222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0AF366-0013-4A2A-A9E9-C3AE013B2810}"/>
                </a:ext>
              </a:extLst>
            </p:cNvPr>
            <p:cNvSpPr txBox="1"/>
            <p:nvPr/>
          </p:nvSpPr>
          <p:spPr>
            <a:xfrm>
              <a:off x="4003664" y="6085828"/>
              <a:ext cx="169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OS Kernel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5E41C8F-C60D-4E4D-88BC-10E31AD6F7DE}"/>
              </a:ext>
            </a:extLst>
          </p:cNvPr>
          <p:cNvGrpSpPr/>
          <p:nvPr/>
        </p:nvGrpSpPr>
        <p:grpSpPr>
          <a:xfrm>
            <a:off x="3601770" y="5612644"/>
            <a:ext cx="3412974" cy="464915"/>
            <a:chOff x="3105723" y="5618809"/>
            <a:chExt cx="3412974" cy="464915"/>
          </a:xfrm>
        </p:grpSpPr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E3C9EA87-D902-448A-830B-14742E91AFC1}"/>
                </a:ext>
              </a:extLst>
            </p:cNvPr>
            <p:cNvSpPr/>
            <p:nvPr/>
          </p:nvSpPr>
          <p:spPr>
            <a:xfrm>
              <a:off x="3105723" y="5626986"/>
              <a:ext cx="585123" cy="456738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row: Down 95">
              <a:extLst>
                <a:ext uri="{FF2B5EF4-FFF2-40B4-BE49-F238E27FC236}">
                  <a16:creationId xmlns:a16="http://schemas.microsoft.com/office/drawing/2014/main" id="{19D4E2C7-AF2D-427F-A2CD-CBF203A659DF}"/>
                </a:ext>
              </a:extLst>
            </p:cNvPr>
            <p:cNvSpPr/>
            <p:nvPr/>
          </p:nvSpPr>
          <p:spPr>
            <a:xfrm rot="10800000">
              <a:off x="3711102" y="5618809"/>
              <a:ext cx="585123" cy="456738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row: Down 96">
              <a:extLst>
                <a:ext uri="{FF2B5EF4-FFF2-40B4-BE49-F238E27FC236}">
                  <a16:creationId xmlns:a16="http://schemas.microsoft.com/office/drawing/2014/main" id="{EAB95911-6C35-4330-B4CC-0B9D95865DC1}"/>
                </a:ext>
              </a:extLst>
            </p:cNvPr>
            <p:cNvSpPr/>
            <p:nvPr/>
          </p:nvSpPr>
          <p:spPr>
            <a:xfrm>
              <a:off x="5348451" y="5626986"/>
              <a:ext cx="585123" cy="456738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row: Down 97">
              <a:extLst>
                <a:ext uri="{FF2B5EF4-FFF2-40B4-BE49-F238E27FC236}">
                  <a16:creationId xmlns:a16="http://schemas.microsoft.com/office/drawing/2014/main" id="{FC3ABFEE-25AE-42EC-92F1-8074A3F6ECBF}"/>
                </a:ext>
              </a:extLst>
            </p:cNvPr>
            <p:cNvSpPr/>
            <p:nvPr/>
          </p:nvSpPr>
          <p:spPr>
            <a:xfrm rot="10800000">
              <a:off x="5933574" y="5626986"/>
              <a:ext cx="585123" cy="456738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7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does the kernel primarily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04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kernel primarily gives the different CPUs to run processes on</a:t>
            </a:r>
          </a:p>
          <a:p>
            <a:r>
              <a:rPr lang="en-US" dirty="0">
                <a:solidFill>
                  <a:schemeClr val="bg1"/>
                </a:solidFill>
              </a:rPr>
              <a:t>Helps in paging process (allocating physical memory after page fault)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Manage virtual memory in general</a:t>
            </a:r>
          </a:p>
          <a:p>
            <a:r>
              <a:rPr lang="en-US" b="1" dirty="0">
                <a:solidFill>
                  <a:schemeClr val="bg1"/>
                </a:solidFill>
              </a:rPr>
              <a:t>Security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Who is allowed to access/change what?</a:t>
            </a:r>
          </a:p>
          <a:p>
            <a:r>
              <a:rPr lang="en-US" dirty="0">
                <a:solidFill>
                  <a:schemeClr val="bg1"/>
                </a:solidFill>
              </a:rPr>
              <a:t>Handles all I/O requests (that’s a lot)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makes sure that the I/O is processed correctly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Each hardware spec is different, OS makes it easy for the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bg1"/>
                </a:solidFill>
              </a:rPr>
              <a:t>process to run on whatever hardware the system has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54E273-6C44-4F05-84CA-D1F5FF8F3188}"/>
              </a:ext>
            </a:extLst>
          </p:cNvPr>
          <p:cNvGrpSpPr/>
          <p:nvPr/>
        </p:nvGrpSpPr>
        <p:grpSpPr>
          <a:xfrm>
            <a:off x="8024158" y="3408231"/>
            <a:ext cx="1845984" cy="2391383"/>
            <a:chOff x="2115671" y="1811524"/>
            <a:chExt cx="2318871" cy="36796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EE77B3-B4A3-4DDF-BA84-5B49B8C4B5EF}"/>
                </a:ext>
              </a:extLst>
            </p:cNvPr>
            <p:cNvGrpSpPr/>
            <p:nvPr/>
          </p:nvGrpSpPr>
          <p:grpSpPr>
            <a:xfrm>
              <a:off x="2115671" y="4397469"/>
              <a:ext cx="2318871" cy="1093694"/>
              <a:chOff x="2115671" y="4397469"/>
              <a:chExt cx="2318871" cy="109369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3C4007-D2F1-4FC9-87CA-E26AA4301563}"/>
                  </a:ext>
                </a:extLst>
              </p:cNvPr>
              <p:cNvSpPr/>
              <p:nvPr/>
            </p:nvSpPr>
            <p:spPr>
              <a:xfrm>
                <a:off x="2115671" y="4397469"/>
                <a:ext cx="2318871" cy="109369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2F5776-E469-483A-8BD6-92993A4F1063}"/>
                  </a:ext>
                </a:extLst>
              </p:cNvPr>
              <p:cNvSpPr txBox="1"/>
              <p:nvPr/>
            </p:nvSpPr>
            <p:spPr>
              <a:xfrm>
                <a:off x="2444376" y="4673600"/>
                <a:ext cx="1571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Code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7297ED-149F-45B5-BFDD-1B0455AC23D7}"/>
                </a:ext>
              </a:extLst>
            </p:cNvPr>
            <p:cNvGrpSpPr/>
            <p:nvPr/>
          </p:nvGrpSpPr>
          <p:grpSpPr>
            <a:xfrm>
              <a:off x="2115671" y="1811524"/>
              <a:ext cx="2318871" cy="2599765"/>
              <a:chOff x="2115671" y="1811524"/>
              <a:chExt cx="2318871" cy="25997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9D990E-6607-490A-AE8B-1D52CC2FA6F8}"/>
                  </a:ext>
                </a:extLst>
              </p:cNvPr>
              <p:cNvSpPr/>
              <p:nvPr/>
            </p:nvSpPr>
            <p:spPr>
              <a:xfrm>
                <a:off x="2115671" y="1811524"/>
                <a:ext cx="2318871" cy="259976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482F5B-0091-48C4-AFAD-0ED662CC3224}"/>
                  </a:ext>
                </a:extLst>
              </p:cNvPr>
              <p:cNvSpPr txBox="1"/>
              <p:nvPr/>
            </p:nvSpPr>
            <p:spPr>
              <a:xfrm>
                <a:off x="2318870" y="2881965"/>
                <a:ext cx="182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81C54E-651F-4002-BB94-64A80400A441}"/>
              </a:ext>
            </a:extLst>
          </p:cNvPr>
          <p:cNvGrpSpPr/>
          <p:nvPr/>
        </p:nvGrpSpPr>
        <p:grpSpPr>
          <a:xfrm>
            <a:off x="10346016" y="3408231"/>
            <a:ext cx="1845984" cy="2391383"/>
            <a:chOff x="2115671" y="1811524"/>
            <a:chExt cx="2318871" cy="36796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B033BE-933F-466B-8469-BD996E537AD3}"/>
                </a:ext>
              </a:extLst>
            </p:cNvPr>
            <p:cNvGrpSpPr/>
            <p:nvPr/>
          </p:nvGrpSpPr>
          <p:grpSpPr>
            <a:xfrm>
              <a:off x="2115671" y="4397469"/>
              <a:ext cx="2318871" cy="1093694"/>
              <a:chOff x="2115671" y="4397469"/>
              <a:chExt cx="2318871" cy="109369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B697BA6-A16B-4744-B556-5CD46C509175}"/>
                  </a:ext>
                </a:extLst>
              </p:cNvPr>
              <p:cNvSpPr/>
              <p:nvPr/>
            </p:nvSpPr>
            <p:spPr>
              <a:xfrm>
                <a:off x="2115671" y="4397469"/>
                <a:ext cx="2318871" cy="109369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BD1F0F-3EF4-4F19-9BF6-C6C8EF3FC3F0}"/>
                  </a:ext>
                </a:extLst>
              </p:cNvPr>
              <p:cNvSpPr txBox="1"/>
              <p:nvPr/>
            </p:nvSpPr>
            <p:spPr>
              <a:xfrm>
                <a:off x="2444376" y="4673600"/>
                <a:ext cx="1571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Code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DAB8F7-0C9B-4B32-8B9B-96BA5B2B6B3F}"/>
                </a:ext>
              </a:extLst>
            </p:cNvPr>
            <p:cNvGrpSpPr/>
            <p:nvPr/>
          </p:nvGrpSpPr>
          <p:grpSpPr>
            <a:xfrm>
              <a:off x="2115671" y="1811524"/>
              <a:ext cx="2318871" cy="2599765"/>
              <a:chOff x="2115671" y="1811524"/>
              <a:chExt cx="2318871" cy="25997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DEC15F-26C0-4605-B6EB-FB06904622CB}"/>
                  </a:ext>
                </a:extLst>
              </p:cNvPr>
              <p:cNvSpPr/>
              <p:nvPr/>
            </p:nvSpPr>
            <p:spPr>
              <a:xfrm>
                <a:off x="2115671" y="1811524"/>
                <a:ext cx="2318871" cy="259976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28E6E2-61DE-46BE-8EB1-A17BED12324A}"/>
                  </a:ext>
                </a:extLst>
              </p:cNvPr>
              <p:cNvSpPr txBox="1"/>
              <p:nvPr/>
            </p:nvSpPr>
            <p:spPr>
              <a:xfrm>
                <a:off x="2318870" y="2881965"/>
                <a:ext cx="182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F96340-B73D-48BA-9EA9-C4B9CC2C2D49}"/>
              </a:ext>
            </a:extLst>
          </p:cNvPr>
          <p:cNvGrpSpPr/>
          <p:nvPr/>
        </p:nvGrpSpPr>
        <p:grpSpPr>
          <a:xfrm>
            <a:off x="8024158" y="6235790"/>
            <a:ext cx="4167842" cy="622210"/>
            <a:chOff x="2767854" y="6065266"/>
            <a:chExt cx="4167842" cy="62221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2F8924-6B94-4406-9778-E52062BCC1D8}"/>
                </a:ext>
              </a:extLst>
            </p:cNvPr>
            <p:cNvSpPr/>
            <p:nvPr/>
          </p:nvSpPr>
          <p:spPr>
            <a:xfrm>
              <a:off x="2767854" y="6065266"/>
              <a:ext cx="4167842" cy="6222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E91A8E-41D5-4434-8B6A-62E653488731}"/>
                </a:ext>
              </a:extLst>
            </p:cNvPr>
            <p:cNvSpPr txBox="1"/>
            <p:nvPr/>
          </p:nvSpPr>
          <p:spPr>
            <a:xfrm>
              <a:off x="4003664" y="6085828"/>
              <a:ext cx="169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OS Kernel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845AA4-3742-4305-9301-5071199B6885}"/>
              </a:ext>
            </a:extLst>
          </p:cNvPr>
          <p:cNvGrpSpPr/>
          <p:nvPr/>
        </p:nvGrpSpPr>
        <p:grpSpPr>
          <a:xfrm>
            <a:off x="8362027" y="5789333"/>
            <a:ext cx="3412974" cy="464915"/>
            <a:chOff x="3105723" y="5618809"/>
            <a:chExt cx="3412974" cy="464915"/>
          </a:xfrm>
        </p:grpSpPr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4DF11D08-0E1D-4B4E-94A9-F0A162190B57}"/>
                </a:ext>
              </a:extLst>
            </p:cNvPr>
            <p:cNvSpPr/>
            <p:nvPr/>
          </p:nvSpPr>
          <p:spPr>
            <a:xfrm>
              <a:off x="3105723" y="5626986"/>
              <a:ext cx="585123" cy="456738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8540E75E-7A5D-44E6-9D60-21917CE4365C}"/>
                </a:ext>
              </a:extLst>
            </p:cNvPr>
            <p:cNvSpPr/>
            <p:nvPr/>
          </p:nvSpPr>
          <p:spPr>
            <a:xfrm rot="10800000">
              <a:off x="3711102" y="5618809"/>
              <a:ext cx="585123" cy="456738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8473C45F-81DB-4113-B60B-586D65BAC1BB}"/>
                </a:ext>
              </a:extLst>
            </p:cNvPr>
            <p:cNvSpPr/>
            <p:nvPr/>
          </p:nvSpPr>
          <p:spPr>
            <a:xfrm>
              <a:off x="5348451" y="5626986"/>
              <a:ext cx="585123" cy="456738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9C8045C9-25DB-4D6E-9636-20202DAA0BCF}"/>
                </a:ext>
              </a:extLst>
            </p:cNvPr>
            <p:cNvSpPr/>
            <p:nvPr/>
          </p:nvSpPr>
          <p:spPr>
            <a:xfrm rot="10800000">
              <a:off x="5933574" y="5626986"/>
              <a:ext cx="585123" cy="456738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42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Sooooo</a:t>
            </a:r>
            <a:r>
              <a:rPr lang="en-US" dirty="0">
                <a:solidFill>
                  <a:schemeClr val="bg1"/>
                </a:solidFill>
              </a:rPr>
              <a:t> many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 we decide who runs?</a:t>
            </a:r>
          </a:p>
          <a:p>
            <a:r>
              <a:rPr lang="en-US" dirty="0">
                <a:solidFill>
                  <a:schemeClr val="bg1"/>
                </a:solidFill>
              </a:rPr>
              <a:t>That’s up the OS scheduler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It… schedules processes to run on a CPU</a:t>
            </a:r>
          </a:p>
          <a:p>
            <a:r>
              <a:rPr lang="en-US" dirty="0">
                <a:solidFill>
                  <a:schemeClr val="bg1"/>
                </a:solidFill>
              </a:rPr>
              <a:t>How do we switch then between these thousands of processes?</a:t>
            </a:r>
          </a:p>
        </p:txBody>
      </p:sp>
    </p:spTree>
    <p:extLst>
      <p:ext uri="{BB962C8B-B14F-4D97-AF65-F5344CB8AC3E}">
        <p14:creationId xmlns:p14="http://schemas.microsoft.com/office/powerpoint/2010/main" val="225883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90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‘Context switching’ allows us to switch between processes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78485-2257-4939-BD2E-3B47C743C21A}"/>
              </a:ext>
            </a:extLst>
          </p:cNvPr>
          <p:cNvGrpSpPr/>
          <p:nvPr/>
        </p:nvGrpSpPr>
        <p:grpSpPr>
          <a:xfrm>
            <a:off x="2659529" y="5363334"/>
            <a:ext cx="7080973" cy="948566"/>
            <a:chOff x="2181411" y="5915599"/>
            <a:chExt cx="7080973" cy="948566"/>
          </a:xfrm>
          <a:solidFill>
            <a:srgbClr val="FF0000">
              <a:alpha val="74902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305E7C-5201-48F8-A4B7-45BD1CB589DF}"/>
                </a:ext>
              </a:extLst>
            </p:cNvPr>
            <p:cNvSpPr/>
            <p:nvPr/>
          </p:nvSpPr>
          <p:spPr>
            <a:xfrm>
              <a:off x="2181411" y="5915599"/>
              <a:ext cx="7080973" cy="948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27423C-A3B0-4077-9CB1-E7482E073206}"/>
                </a:ext>
              </a:extLst>
            </p:cNvPr>
            <p:cNvSpPr txBox="1"/>
            <p:nvPr/>
          </p:nvSpPr>
          <p:spPr>
            <a:xfrm>
              <a:off x="7053157" y="6002192"/>
              <a:ext cx="2091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Kernel Space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E69A7C-2B56-4E98-ACF1-F70C0C66825A}"/>
              </a:ext>
            </a:extLst>
          </p:cNvPr>
          <p:cNvGrpSpPr/>
          <p:nvPr/>
        </p:nvGrpSpPr>
        <p:grpSpPr>
          <a:xfrm>
            <a:off x="2659530" y="2615264"/>
            <a:ext cx="7080973" cy="2504142"/>
            <a:chOff x="2181412" y="3167529"/>
            <a:chExt cx="7080973" cy="2504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EB6F7-CAB5-4F07-B510-16D1A6D75B50}"/>
                </a:ext>
              </a:extLst>
            </p:cNvPr>
            <p:cNvSpPr/>
            <p:nvPr/>
          </p:nvSpPr>
          <p:spPr>
            <a:xfrm>
              <a:off x="2181412" y="3167529"/>
              <a:ext cx="7080973" cy="25041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41B1AB-9269-44B1-BF66-ED0042366A11}"/>
                </a:ext>
              </a:extLst>
            </p:cNvPr>
            <p:cNvSpPr txBox="1"/>
            <p:nvPr/>
          </p:nvSpPr>
          <p:spPr>
            <a:xfrm>
              <a:off x="7064188" y="3350572"/>
              <a:ext cx="2091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User Space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3A868E-8617-43BA-AB2C-68FEEC45749A}"/>
              </a:ext>
            </a:extLst>
          </p:cNvPr>
          <p:cNvGrpSpPr/>
          <p:nvPr/>
        </p:nvGrpSpPr>
        <p:grpSpPr>
          <a:xfrm>
            <a:off x="3245972" y="2685442"/>
            <a:ext cx="1845984" cy="2391383"/>
            <a:chOff x="2115671" y="1811524"/>
            <a:chExt cx="2318871" cy="36796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DE0253-9840-4853-A1C8-862D7F44F537}"/>
                </a:ext>
              </a:extLst>
            </p:cNvPr>
            <p:cNvGrpSpPr/>
            <p:nvPr/>
          </p:nvGrpSpPr>
          <p:grpSpPr>
            <a:xfrm>
              <a:off x="2115671" y="4397469"/>
              <a:ext cx="2318871" cy="1093694"/>
              <a:chOff x="2115671" y="4397469"/>
              <a:chExt cx="2318871" cy="109369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74F420-6CE6-4258-BB3E-EC0DF59CC2CE}"/>
                  </a:ext>
                </a:extLst>
              </p:cNvPr>
              <p:cNvSpPr/>
              <p:nvPr/>
            </p:nvSpPr>
            <p:spPr>
              <a:xfrm>
                <a:off x="2115671" y="4397469"/>
                <a:ext cx="2318871" cy="109369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036FC8-A53F-4619-BD50-F12F0B412154}"/>
                  </a:ext>
                </a:extLst>
              </p:cNvPr>
              <p:cNvSpPr txBox="1"/>
              <p:nvPr/>
            </p:nvSpPr>
            <p:spPr>
              <a:xfrm>
                <a:off x="2444376" y="4673600"/>
                <a:ext cx="1571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Code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D31E01-3C41-4857-979B-C2B180DF8DDB}"/>
                </a:ext>
              </a:extLst>
            </p:cNvPr>
            <p:cNvGrpSpPr/>
            <p:nvPr/>
          </p:nvGrpSpPr>
          <p:grpSpPr>
            <a:xfrm>
              <a:off x="2115671" y="1811524"/>
              <a:ext cx="2318871" cy="2599765"/>
              <a:chOff x="2115671" y="1811524"/>
              <a:chExt cx="2318871" cy="25997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1724D25-CD53-49FA-B652-8529010035F2}"/>
                  </a:ext>
                </a:extLst>
              </p:cNvPr>
              <p:cNvSpPr/>
              <p:nvPr/>
            </p:nvSpPr>
            <p:spPr>
              <a:xfrm>
                <a:off x="2115671" y="1811524"/>
                <a:ext cx="2318871" cy="259976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D8A9B1-6E0F-4F79-8F33-F431104DD9AE}"/>
                  </a:ext>
                </a:extLst>
              </p:cNvPr>
              <p:cNvSpPr txBox="1"/>
              <p:nvPr/>
            </p:nvSpPr>
            <p:spPr>
              <a:xfrm>
                <a:off x="2318870" y="2881965"/>
                <a:ext cx="182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683D2-17F2-4AD7-A745-26576B49EDBB}"/>
              </a:ext>
            </a:extLst>
          </p:cNvPr>
          <p:cNvGrpSpPr/>
          <p:nvPr/>
        </p:nvGrpSpPr>
        <p:grpSpPr>
          <a:xfrm>
            <a:off x="5567830" y="2685442"/>
            <a:ext cx="1845984" cy="2391383"/>
            <a:chOff x="2115671" y="1811524"/>
            <a:chExt cx="2318871" cy="367963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93054EF-9CA1-43E3-B1E5-570C0C2348BB}"/>
                </a:ext>
              </a:extLst>
            </p:cNvPr>
            <p:cNvGrpSpPr/>
            <p:nvPr/>
          </p:nvGrpSpPr>
          <p:grpSpPr>
            <a:xfrm>
              <a:off x="2115671" y="4397469"/>
              <a:ext cx="2318871" cy="1093694"/>
              <a:chOff x="2115671" y="4397469"/>
              <a:chExt cx="2318871" cy="109369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1A0948-954E-4EBD-8E78-684B4EC8B605}"/>
                  </a:ext>
                </a:extLst>
              </p:cNvPr>
              <p:cNvSpPr/>
              <p:nvPr/>
            </p:nvSpPr>
            <p:spPr>
              <a:xfrm>
                <a:off x="2115671" y="4397469"/>
                <a:ext cx="2318871" cy="109369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5E9564-5986-473A-92DD-F55BF689CCFA}"/>
                  </a:ext>
                </a:extLst>
              </p:cNvPr>
              <p:cNvSpPr txBox="1"/>
              <p:nvPr/>
            </p:nvSpPr>
            <p:spPr>
              <a:xfrm>
                <a:off x="2444376" y="4673600"/>
                <a:ext cx="1571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Code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708106C-684A-4DBF-9E6C-C7080D1918C1}"/>
                </a:ext>
              </a:extLst>
            </p:cNvPr>
            <p:cNvGrpSpPr/>
            <p:nvPr/>
          </p:nvGrpSpPr>
          <p:grpSpPr>
            <a:xfrm>
              <a:off x="2115671" y="1811524"/>
              <a:ext cx="2318871" cy="2599765"/>
              <a:chOff x="2115671" y="1811524"/>
              <a:chExt cx="2318871" cy="259976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DCBBD0-43E4-4CB0-85CE-5665B1568B20}"/>
                  </a:ext>
                </a:extLst>
              </p:cNvPr>
              <p:cNvSpPr/>
              <p:nvPr/>
            </p:nvSpPr>
            <p:spPr>
              <a:xfrm>
                <a:off x="2115671" y="1811524"/>
                <a:ext cx="2318871" cy="259976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A404AE-7490-41FA-85E1-840AFF25780D}"/>
                  </a:ext>
                </a:extLst>
              </p:cNvPr>
              <p:cNvSpPr txBox="1"/>
              <p:nvPr/>
            </p:nvSpPr>
            <p:spPr>
              <a:xfrm>
                <a:off x="2318870" y="2881965"/>
                <a:ext cx="182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89572B-5402-4201-A9F5-2C3BF9E92BE6}"/>
              </a:ext>
            </a:extLst>
          </p:cNvPr>
          <p:cNvGrpSpPr/>
          <p:nvPr/>
        </p:nvGrpSpPr>
        <p:grpSpPr>
          <a:xfrm>
            <a:off x="3245972" y="5513001"/>
            <a:ext cx="4167842" cy="622210"/>
            <a:chOff x="2767854" y="6065266"/>
            <a:chExt cx="4167842" cy="62221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B0A23B-04BE-46E9-9EA8-276F81AAD8B7}"/>
                </a:ext>
              </a:extLst>
            </p:cNvPr>
            <p:cNvSpPr/>
            <p:nvPr/>
          </p:nvSpPr>
          <p:spPr>
            <a:xfrm>
              <a:off x="2767854" y="6065266"/>
              <a:ext cx="4167842" cy="6222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F806A7-7239-41C0-BFAF-771F6C3DA030}"/>
                </a:ext>
              </a:extLst>
            </p:cNvPr>
            <p:cNvSpPr txBox="1"/>
            <p:nvPr/>
          </p:nvSpPr>
          <p:spPr>
            <a:xfrm>
              <a:off x="4003664" y="6085828"/>
              <a:ext cx="169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OS Kernel</a:t>
              </a:r>
            </a:p>
          </p:txBody>
        </p:sp>
      </p:grp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6AB0F9E-AB30-40EB-8864-CBF920D693EF}"/>
              </a:ext>
            </a:extLst>
          </p:cNvPr>
          <p:cNvSpPr/>
          <p:nvPr/>
        </p:nvSpPr>
        <p:spPr>
          <a:xfrm>
            <a:off x="3583841" y="5074721"/>
            <a:ext cx="585123" cy="45673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9C2D35-3D56-4026-9B1B-F20CDB03461E}"/>
              </a:ext>
            </a:extLst>
          </p:cNvPr>
          <p:cNvGrpSpPr/>
          <p:nvPr/>
        </p:nvGrpSpPr>
        <p:grpSpPr>
          <a:xfrm>
            <a:off x="1924976" y="4482002"/>
            <a:ext cx="1228117" cy="592719"/>
            <a:chOff x="1165486" y="4470373"/>
            <a:chExt cx="1228117" cy="59271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560BB63-F05D-44E2-84E0-5E354BFA21D4}"/>
                </a:ext>
              </a:extLst>
            </p:cNvPr>
            <p:cNvSpPr/>
            <p:nvPr/>
          </p:nvSpPr>
          <p:spPr>
            <a:xfrm>
              <a:off x="1165486" y="4470373"/>
              <a:ext cx="1228117" cy="592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ED38C5-2C1C-4369-8B39-B03491DD746B}"/>
                </a:ext>
              </a:extLst>
            </p:cNvPr>
            <p:cNvSpPr txBox="1"/>
            <p:nvPr/>
          </p:nvSpPr>
          <p:spPr>
            <a:xfrm>
              <a:off x="1356534" y="4598406"/>
              <a:ext cx="852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write()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95201A-69DE-4915-8FB3-04A3B30392CE}"/>
              </a:ext>
            </a:extLst>
          </p:cNvPr>
          <p:cNvGrpSpPr/>
          <p:nvPr/>
        </p:nvGrpSpPr>
        <p:grpSpPr>
          <a:xfrm>
            <a:off x="1285875" y="5208293"/>
            <a:ext cx="1781772" cy="923330"/>
            <a:chOff x="9124354" y="4734988"/>
            <a:chExt cx="1232298" cy="923330"/>
          </a:xfrm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66EBC788-A213-47A0-9654-094D8487AE7B}"/>
                </a:ext>
              </a:extLst>
            </p:cNvPr>
            <p:cNvSpPr/>
            <p:nvPr/>
          </p:nvSpPr>
          <p:spPr>
            <a:xfrm>
              <a:off x="9124354" y="4752975"/>
              <a:ext cx="1232298" cy="610359"/>
            </a:xfrm>
            <a:prstGeom prst="wedgeRoundRectCallout">
              <a:avLst>
                <a:gd name="adj1" fmla="val 55688"/>
                <a:gd name="adj2" fmla="val 79666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A16BEC-4528-411B-9ADD-4B41CE0123CC}"/>
                </a:ext>
              </a:extLst>
            </p:cNvPr>
            <p:cNvSpPr txBox="1"/>
            <p:nvPr/>
          </p:nvSpPr>
          <p:spPr>
            <a:xfrm>
              <a:off x="9148744" y="4734988"/>
              <a:ext cx="1188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Sure, I’ll do this I/O for you!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5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80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‘Context switching’ allows us to switch between processes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78485-2257-4939-BD2E-3B47C743C21A}"/>
              </a:ext>
            </a:extLst>
          </p:cNvPr>
          <p:cNvGrpSpPr/>
          <p:nvPr/>
        </p:nvGrpSpPr>
        <p:grpSpPr>
          <a:xfrm>
            <a:off x="2659529" y="5363334"/>
            <a:ext cx="7080973" cy="948566"/>
            <a:chOff x="2181411" y="5915599"/>
            <a:chExt cx="7080973" cy="948566"/>
          </a:xfrm>
          <a:solidFill>
            <a:srgbClr val="FF0000">
              <a:alpha val="74902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305E7C-5201-48F8-A4B7-45BD1CB589DF}"/>
                </a:ext>
              </a:extLst>
            </p:cNvPr>
            <p:cNvSpPr/>
            <p:nvPr/>
          </p:nvSpPr>
          <p:spPr>
            <a:xfrm>
              <a:off x="2181411" y="5915599"/>
              <a:ext cx="7080973" cy="948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27423C-A3B0-4077-9CB1-E7482E073206}"/>
                </a:ext>
              </a:extLst>
            </p:cNvPr>
            <p:cNvSpPr txBox="1"/>
            <p:nvPr/>
          </p:nvSpPr>
          <p:spPr>
            <a:xfrm>
              <a:off x="7053157" y="6002192"/>
              <a:ext cx="2091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Kernel Space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E69A7C-2B56-4E98-ACF1-F70C0C66825A}"/>
              </a:ext>
            </a:extLst>
          </p:cNvPr>
          <p:cNvGrpSpPr/>
          <p:nvPr/>
        </p:nvGrpSpPr>
        <p:grpSpPr>
          <a:xfrm>
            <a:off x="2659530" y="2615264"/>
            <a:ext cx="7080973" cy="2504142"/>
            <a:chOff x="2181412" y="3167529"/>
            <a:chExt cx="7080973" cy="2504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EB6F7-CAB5-4F07-B510-16D1A6D75B50}"/>
                </a:ext>
              </a:extLst>
            </p:cNvPr>
            <p:cNvSpPr/>
            <p:nvPr/>
          </p:nvSpPr>
          <p:spPr>
            <a:xfrm>
              <a:off x="2181412" y="3167529"/>
              <a:ext cx="7080973" cy="25041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41B1AB-9269-44B1-BF66-ED0042366A11}"/>
                </a:ext>
              </a:extLst>
            </p:cNvPr>
            <p:cNvSpPr txBox="1"/>
            <p:nvPr/>
          </p:nvSpPr>
          <p:spPr>
            <a:xfrm>
              <a:off x="7064188" y="3350572"/>
              <a:ext cx="2091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User Space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3A868E-8617-43BA-AB2C-68FEEC45749A}"/>
              </a:ext>
            </a:extLst>
          </p:cNvPr>
          <p:cNvGrpSpPr/>
          <p:nvPr/>
        </p:nvGrpSpPr>
        <p:grpSpPr>
          <a:xfrm>
            <a:off x="3245972" y="2685442"/>
            <a:ext cx="1845984" cy="2391383"/>
            <a:chOff x="2115671" y="1811524"/>
            <a:chExt cx="2318871" cy="36796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DE0253-9840-4853-A1C8-862D7F44F537}"/>
                </a:ext>
              </a:extLst>
            </p:cNvPr>
            <p:cNvGrpSpPr/>
            <p:nvPr/>
          </p:nvGrpSpPr>
          <p:grpSpPr>
            <a:xfrm>
              <a:off x="2115671" y="4397469"/>
              <a:ext cx="2318871" cy="1093694"/>
              <a:chOff x="2115671" y="4397469"/>
              <a:chExt cx="2318871" cy="109369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74F420-6CE6-4258-BB3E-EC0DF59CC2CE}"/>
                  </a:ext>
                </a:extLst>
              </p:cNvPr>
              <p:cNvSpPr/>
              <p:nvPr/>
            </p:nvSpPr>
            <p:spPr>
              <a:xfrm>
                <a:off x="2115671" y="4397469"/>
                <a:ext cx="2318871" cy="109369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036FC8-A53F-4619-BD50-F12F0B412154}"/>
                  </a:ext>
                </a:extLst>
              </p:cNvPr>
              <p:cNvSpPr txBox="1"/>
              <p:nvPr/>
            </p:nvSpPr>
            <p:spPr>
              <a:xfrm>
                <a:off x="2444376" y="4673600"/>
                <a:ext cx="1571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Code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D31E01-3C41-4857-979B-C2B180DF8DDB}"/>
                </a:ext>
              </a:extLst>
            </p:cNvPr>
            <p:cNvGrpSpPr/>
            <p:nvPr/>
          </p:nvGrpSpPr>
          <p:grpSpPr>
            <a:xfrm>
              <a:off x="2115671" y="1811524"/>
              <a:ext cx="2318871" cy="2599765"/>
              <a:chOff x="2115671" y="1811524"/>
              <a:chExt cx="2318871" cy="25997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1724D25-CD53-49FA-B652-8529010035F2}"/>
                  </a:ext>
                </a:extLst>
              </p:cNvPr>
              <p:cNvSpPr/>
              <p:nvPr/>
            </p:nvSpPr>
            <p:spPr>
              <a:xfrm>
                <a:off x="2115671" y="1811524"/>
                <a:ext cx="2318871" cy="259976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D8A9B1-6E0F-4F79-8F33-F431104DD9AE}"/>
                  </a:ext>
                </a:extLst>
              </p:cNvPr>
              <p:cNvSpPr txBox="1"/>
              <p:nvPr/>
            </p:nvSpPr>
            <p:spPr>
              <a:xfrm>
                <a:off x="2318870" y="2881965"/>
                <a:ext cx="182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683D2-17F2-4AD7-A745-26576B49EDBB}"/>
              </a:ext>
            </a:extLst>
          </p:cNvPr>
          <p:cNvGrpSpPr/>
          <p:nvPr/>
        </p:nvGrpSpPr>
        <p:grpSpPr>
          <a:xfrm>
            <a:off x="5567830" y="2685442"/>
            <a:ext cx="1845984" cy="2391383"/>
            <a:chOff x="2115671" y="1811524"/>
            <a:chExt cx="2318871" cy="367963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93054EF-9CA1-43E3-B1E5-570C0C2348BB}"/>
                </a:ext>
              </a:extLst>
            </p:cNvPr>
            <p:cNvGrpSpPr/>
            <p:nvPr/>
          </p:nvGrpSpPr>
          <p:grpSpPr>
            <a:xfrm>
              <a:off x="2115671" y="4397469"/>
              <a:ext cx="2318871" cy="1093694"/>
              <a:chOff x="2115671" y="4397469"/>
              <a:chExt cx="2318871" cy="109369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1A0948-954E-4EBD-8E78-684B4EC8B605}"/>
                  </a:ext>
                </a:extLst>
              </p:cNvPr>
              <p:cNvSpPr/>
              <p:nvPr/>
            </p:nvSpPr>
            <p:spPr>
              <a:xfrm>
                <a:off x="2115671" y="4397469"/>
                <a:ext cx="2318871" cy="109369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5E9564-5986-473A-92DD-F55BF689CCFA}"/>
                  </a:ext>
                </a:extLst>
              </p:cNvPr>
              <p:cNvSpPr txBox="1"/>
              <p:nvPr/>
            </p:nvSpPr>
            <p:spPr>
              <a:xfrm>
                <a:off x="2444376" y="4673600"/>
                <a:ext cx="1571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Code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708106C-684A-4DBF-9E6C-C7080D1918C1}"/>
                </a:ext>
              </a:extLst>
            </p:cNvPr>
            <p:cNvGrpSpPr/>
            <p:nvPr/>
          </p:nvGrpSpPr>
          <p:grpSpPr>
            <a:xfrm>
              <a:off x="2115671" y="1811524"/>
              <a:ext cx="2318871" cy="2599765"/>
              <a:chOff x="2115671" y="1811524"/>
              <a:chExt cx="2318871" cy="259976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DCBBD0-43E4-4CB0-85CE-5665B1568B20}"/>
                  </a:ext>
                </a:extLst>
              </p:cNvPr>
              <p:cNvSpPr/>
              <p:nvPr/>
            </p:nvSpPr>
            <p:spPr>
              <a:xfrm>
                <a:off x="2115671" y="1811524"/>
                <a:ext cx="2318871" cy="259976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A404AE-7490-41FA-85E1-840AFF25780D}"/>
                  </a:ext>
                </a:extLst>
              </p:cNvPr>
              <p:cNvSpPr txBox="1"/>
              <p:nvPr/>
            </p:nvSpPr>
            <p:spPr>
              <a:xfrm>
                <a:off x="2318870" y="2881965"/>
                <a:ext cx="182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89572B-5402-4201-A9F5-2C3BF9E92BE6}"/>
              </a:ext>
            </a:extLst>
          </p:cNvPr>
          <p:cNvGrpSpPr/>
          <p:nvPr/>
        </p:nvGrpSpPr>
        <p:grpSpPr>
          <a:xfrm>
            <a:off x="3245972" y="5513001"/>
            <a:ext cx="4167842" cy="622210"/>
            <a:chOff x="2767854" y="6065266"/>
            <a:chExt cx="4167842" cy="62221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B0A23B-04BE-46E9-9EA8-276F81AAD8B7}"/>
                </a:ext>
              </a:extLst>
            </p:cNvPr>
            <p:cNvSpPr/>
            <p:nvPr/>
          </p:nvSpPr>
          <p:spPr>
            <a:xfrm>
              <a:off x="2767854" y="6065266"/>
              <a:ext cx="4167842" cy="6222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F806A7-7239-41C0-BFAF-771F6C3DA030}"/>
                </a:ext>
              </a:extLst>
            </p:cNvPr>
            <p:cNvSpPr txBox="1"/>
            <p:nvPr/>
          </p:nvSpPr>
          <p:spPr>
            <a:xfrm>
              <a:off x="4003664" y="6085828"/>
              <a:ext cx="169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OS Kernel</a:t>
              </a:r>
            </a:p>
          </p:txBody>
        </p:sp>
      </p:grp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6AB0F9E-AB30-40EB-8864-CBF920D693EF}"/>
              </a:ext>
            </a:extLst>
          </p:cNvPr>
          <p:cNvSpPr/>
          <p:nvPr/>
        </p:nvSpPr>
        <p:spPr>
          <a:xfrm>
            <a:off x="3583841" y="5074721"/>
            <a:ext cx="585123" cy="45673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5A08E3-8CB8-4743-BA90-43A6B165116B}"/>
              </a:ext>
            </a:extLst>
          </p:cNvPr>
          <p:cNvGrpSpPr/>
          <p:nvPr/>
        </p:nvGrpSpPr>
        <p:grpSpPr>
          <a:xfrm>
            <a:off x="1813190" y="4717003"/>
            <a:ext cx="1232298" cy="646331"/>
            <a:chOff x="9124354" y="4734988"/>
            <a:chExt cx="1232298" cy="646331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18631D22-C4B7-4718-A69A-9E3F99AE2C65}"/>
                </a:ext>
              </a:extLst>
            </p:cNvPr>
            <p:cNvSpPr/>
            <p:nvPr/>
          </p:nvSpPr>
          <p:spPr>
            <a:xfrm>
              <a:off x="9124354" y="4752975"/>
              <a:ext cx="1232298" cy="610359"/>
            </a:xfrm>
            <a:prstGeom prst="wedgeRoundRectCallout">
              <a:avLst>
                <a:gd name="adj1" fmla="val 55688"/>
                <a:gd name="adj2" fmla="val 79666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BF414F-2A70-48DD-A99E-76229A2A34DA}"/>
                </a:ext>
              </a:extLst>
            </p:cNvPr>
            <p:cNvSpPr txBox="1"/>
            <p:nvPr/>
          </p:nvSpPr>
          <p:spPr>
            <a:xfrm>
              <a:off x="9148744" y="4734988"/>
              <a:ext cx="11886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Your time is up!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48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‘Context switching’ allows us to switch between processes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78485-2257-4939-BD2E-3B47C743C21A}"/>
              </a:ext>
            </a:extLst>
          </p:cNvPr>
          <p:cNvGrpSpPr/>
          <p:nvPr/>
        </p:nvGrpSpPr>
        <p:grpSpPr>
          <a:xfrm>
            <a:off x="2659529" y="5363334"/>
            <a:ext cx="7080973" cy="948566"/>
            <a:chOff x="2181411" y="5915599"/>
            <a:chExt cx="7080973" cy="948566"/>
          </a:xfrm>
          <a:solidFill>
            <a:srgbClr val="FF0000">
              <a:alpha val="74902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305E7C-5201-48F8-A4B7-45BD1CB589DF}"/>
                </a:ext>
              </a:extLst>
            </p:cNvPr>
            <p:cNvSpPr/>
            <p:nvPr/>
          </p:nvSpPr>
          <p:spPr>
            <a:xfrm>
              <a:off x="2181411" y="5915599"/>
              <a:ext cx="7080973" cy="948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27423C-A3B0-4077-9CB1-E7482E073206}"/>
                </a:ext>
              </a:extLst>
            </p:cNvPr>
            <p:cNvSpPr txBox="1"/>
            <p:nvPr/>
          </p:nvSpPr>
          <p:spPr>
            <a:xfrm>
              <a:off x="7053157" y="6002192"/>
              <a:ext cx="2091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Kernel Space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E69A7C-2B56-4E98-ACF1-F70C0C66825A}"/>
              </a:ext>
            </a:extLst>
          </p:cNvPr>
          <p:cNvGrpSpPr/>
          <p:nvPr/>
        </p:nvGrpSpPr>
        <p:grpSpPr>
          <a:xfrm>
            <a:off x="2659530" y="2615264"/>
            <a:ext cx="7080973" cy="2504142"/>
            <a:chOff x="2181412" y="3167529"/>
            <a:chExt cx="7080973" cy="2504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EB6F7-CAB5-4F07-B510-16D1A6D75B50}"/>
                </a:ext>
              </a:extLst>
            </p:cNvPr>
            <p:cNvSpPr/>
            <p:nvPr/>
          </p:nvSpPr>
          <p:spPr>
            <a:xfrm>
              <a:off x="2181412" y="3167529"/>
              <a:ext cx="7080973" cy="25041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41B1AB-9269-44B1-BF66-ED0042366A11}"/>
                </a:ext>
              </a:extLst>
            </p:cNvPr>
            <p:cNvSpPr txBox="1"/>
            <p:nvPr/>
          </p:nvSpPr>
          <p:spPr>
            <a:xfrm>
              <a:off x="7064188" y="3350572"/>
              <a:ext cx="2091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User Space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3A868E-8617-43BA-AB2C-68FEEC45749A}"/>
              </a:ext>
            </a:extLst>
          </p:cNvPr>
          <p:cNvGrpSpPr/>
          <p:nvPr/>
        </p:nvGrpSpPr>
        <p:grpSpPr>
          <a:xfrm>
            <a:off x="3245972" y="2685442"/>
            <a:ext cx="1845984" cy="2391383"/>
            <a:chOff x="2115671" y="1811524"/>
            <a:chExt cx="2318871" cy="36796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DE0253-9840-4853-A1C8-862D7F44F537}"/>
                </a:ext>
              </a:extLst>
            </p:cNvPr>
            <p:cNvGrpSpPr/>
            <p:nvPr/>
          </p:nvGrpSpPr>
          <p:grpSpPr>
            <a:xfrm>
              <a:off x="2115671" y="4397469"/>
              <a:ext cx="2318871" cy="1093694"/>
              <a:chOff x="2115671" y="4397469"/>
              <a:chExt cx="2318871" cy="109369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74F420-6CE6-4258-BB3E-EC0DF59CC2CE}"/>
                  </a:ext>
                </a:extLst>
              </p:cNvPr>
              <p:cNvSpPr/>
              <p:nvPr/>
            </p:nvSpPr>
            <p:spPr>
              <a:xfrm>
                <a:off x="2115671" y="4397469"/>
                <a:ext cx="2318871" cy="109369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036FC8-A53F-4619-BD50-F12F0B412154}"/>
                  </a:ext>
                </a:extLst>
              </p:cNvPr>
              <p:cNvSpPr txBox="1"/>
              <p:nvPr/>
            </p:nvSpPr>
            <p:spPr>
              <a:xfrm>
                <a:off x="2444376" y="4673600"/>
                <a:ext cx="1571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Code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D31E01-3C41-4857-979B-C2B180DF8DDB}"/>
                </a:ext>
              </a:extLst>
            </p:cNvPr>
            <p:cNvGrpSpPr/>
            <p:nvPr/>
          </p:nvGrpSpPr>
          <p:grpSpPr>
            <a:xfrm>
              <a:off x="2115671" y="1811524"/>
              <a:ext cx="2318871" cy="2599765"/>
              <a:chOff x="2115671" y="1811524"/>
              <a:chExt cx="2318871" cy="25997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1724D25-CD53-49FA-B652-8529010035F2}"/>
                  </a:ext>
                </a:extLst>
              </p:cNvPr>
              <p:cNvSpPr/>
              <p:nvPr/>
            </p:nvSpPr>
            <p:spPr>
              <a:xfrm>
                <a:off x="2115671" y="1811524"/>
                <a:ext cx="2318871" cy="259976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D8A9B1-6E0F-4F79-8F33-F431104DD9AE}"/>
                  </a:ext>
                </a:extLst>
              </p:cNvPr>
              <p:cNvSpPr txBox="1"/>
              <p:nvPr/>
            </p:nvSpPr>
            <p:spPr>
              <a:xfrm>
                <a:off x="2318870" y="2881965"/>
                <a:ext cx="182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683D2-17F2-4AD7-A745-26576B49EDBB}"/>
              </a:ext>
            </a:extLst>
          </p:cNvPr>
          <p:cNvGrpSpPr/>
          <p:nvPr/>
        </p:nvGrpSpPr>
        <p:grpSpPr>
          <a:xfrm>
            <a:off x="5567830" y="2685442"/>
            <a:ext cx="1845984" cy="2391383"/>
            <a:chOff x="2115671" y="1811524"/>
            <a:chExt cx="2318871" cy="367963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93054EF-9CA1-43E3-B1E5-570C0C2348BB}"/>
                </a:ext>
              </a:extLst>
            </p:cNvPr>
            <p:cNvGrpSpPr/>
            <p:nvPr/>
          </p:nvGrpSpPr>
          <p:grpSpPr>
            <a:xfrm>
              <a:off x="2115671" y="4397469"/>
              <a:ext cx="2318871" cy="1093694"/>
              <a:chOff x="2115671" y="4397469"/>
              <a:chExt cx="2318871" cy="109369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1A0948-954E-4EBD-8E78-684B4EC8B605}"/>
                  </a:ext>
                </a:extLst>
              </p:cNvPr>
              <p:cNvSpPr/>
              <p:nvPr/>
            </p:nvSpPr>
            <p:spPr>
              <a:xfrm>
                <a:off x="2115671" y="4397469"/>
                <a:ext cx="2318871" cy="109369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5E9564-5986-473A-92DD-F55BF689CCFA}"/>
                  </a:ext>
                </a:extLst>
              </p:cNvPr>
              <p:cNvSpPr txBox="1"/>
              <p:nvPr/>
            </p:nvSpPr>
            <p:spPr>
              <a:xfrm>
                <a:off x="2444376" y="4673600"/>
                <a:ext cx="1571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Code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708106C-684A-4DBF-9E6C-C7080D1918C1}"/>
                </a:ext>
              </a:extLst>
            </p:cNvPr>
            <p:cNvGrpSpPr/>
            <p:nvPr/>
          </p:nvGrpSpPr>
          <p:grpSpPr>
            <a:xfrm>
              <a:off x="2115671" y="1811524"/>
              <a:ext cx="2318871" cy="2599765"/>
              <a:chOff x="2115671" y="1811524"/>
              <a:chExt cx="2318871" cy="259976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DCBBD0-43E4-4CB0-85CE-5665B1568B20}"/>
                  </a:ext>
                </a:extLst>
              </p:cNvPr>
              <p:cNvSpPr/>
              <p:nvPr/>
            </p:nvSpPr>
            <p:spPr>
              <a:xfrm>
                <a:off x="2115671" y="1811524"/>
                <a:ext cx="2318871" cy="259976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A404AE-7490-41FA-85E1-840AFF25780D}"/>
                  </a:ext>
                </a:extLst>
              </p:cNvPr>
              <p:cNvSpPr txBox="1"/>
              <p:nvPr/>
            </p:nvSpPr>
            <p:spPr>
              <a:xfrm>
                <a:off x="2318870" y="2881965"/>
                <a:ext cx="182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89572B-5402-4201-A9F5-2C3BF9E92BE6}"/>
              </a:ext>
            </a:extLst>
          </p:cNvPr>
          <p:cNvGrpSpPr/>
          <p:nvPr/>
        </p:nvGrpSpPr>
        <p:grpSpPr>
          <a:xfrm>
            <a:off x="3245972" y="5513001"/>
            <a:ext cx="4167842" cy="622210"/>
            <a:chOff x="2767854" y="6065266"/>
            <a:chExt cx="4167842" cy="62221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B0A23B-04BE-46E9-9EA8-276F81AAD8B7}"/>
                </a:ext>
              </a:extLst>
            </p:cNvPr>
            <p:cNvSpPr/>
            <p:nvPr/>
          </p:nvSpPr>
          <p:spPr>
            <a:xfrm>
              <a:off x="2767854" y="6065266"/>
              <a:ext cx="4167842" cy="6222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F806A7-7239-41C0-BFAF-771F6C3DA030}"/>
                </a:ext>
              </a:extLst>
            </p:cNvPr>
            <p:cNvSpPr txBox="1"/>
            <p:nvPr/>
          </p:nvSpPr>
          <p:spPr>
            <a:xfrm>
              <a:off x="4003664" y="6085828"/>
              <a:ext cx="169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OS Kernel</a:t>
              </a:r>
            </a:p>
          </p:txBody>
        </p:sp>
      </p:grp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6AB0F9E-AB30-40EB-8864-CBF920D693EF}"/>
              </a:ext>
            </a:extLst>
          </p:cNvPr>
          <p:cNvSpPr/>
          <p:nvPr/>
        </p:nvSpPr>
        <p:spPr>
          <a:xfrm>
            <a:off x="3583841" y="5074721"/>
            <a:ext cx="585123" cy="45673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8FF0B61-521D-4F4E-804D-D8BFD677F10A}"/>
              </a:ext>
            </a:extLst>
          </p:cNvPr>
          <p:cNvSpPr/>
          <p:nvPr/>
        </p:nvSpPr>
        <p:spPr>
          <a:xfrm rot="10800000">
            <a:off x="6411692" y="5074721"/>
            <a:ext cx="585123" cy="45673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FC38CB-4285-48F0-BBDE-1C88769EE4D7}"/>
              </a:ext>
            </a:extLst>
          </p:cNvPr>
          <p:cNvGrpSpPr/>
          <p:nvPr/>
        </p:nvGrpSpPr>
        <p:grpSpPr>
          <a:xfrm>
            <a:off x="9124353" y="4715513"/>
            <a:ext cx="1232298" cy="646331"/>
            <a:chOff x="9124354" y="4734988"/>
            <a:chExt cx="1232298" cy="646331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12BFCA7A-44C5-46DE-A0A6-BEE1DDC50E63}"/>
                </a:ext>
              </a:extLst>
            </p:cNvPr>
            <p:cNvSpPr/>
            <p:nvPr/>
          </p:nvSpPr>
          <p:spPr>
            <a:xfrm>
              <a:off x="9124354" y="4752975"/>
              <a:ext cx="1232298" cy="610359"/>
            </a:xfrm>
            <a:prstGeom prst="wedgeRoundRectCallout">
              <a:avLst>
                <a:gd name="adj1" fmla="val -38611"/>
                <a:gd name="adj2" fmla="val 8122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50147B-ABE8-4F5D-95BC-AF19A9D47B19}"/>
                </a:ext>
              </a:extLst>
            </p:cNvPr>
            <p:cNvSpPr txBox="1"/>
            <p:nvPr/>
          </p:nvSpPr>
          <p:spPr>
            <a:xfrm>
              <a:off x="9148744" y="4734988"/>
              <a:ext cx="11886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Ok proc2, your turn!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74F28E-7A9D-47A6-B746-F9329D92005B}"/>
              </a:ext>
            </a:extLst>
          </p:cNvPr>
          <p:cNvGrpSpPr/>
          <p:nvPr/>
        </p:nvGrpSpPr>
        <p:grpSpPr>
          <a:xfrm>
            <a:off x="9242624" y="5976808"/>
            <a:ext cx="1653976" cy="812139"/>
            <a:chOff x="9242624" y="5976808"/>
            <a:chExt cx="1653976" cy="812139"/>
          </a:xfrm>
        </p:grpSpPr>
        <p:sp>
          <p:nvSpPr>
            <p:cNvPr id="34" name="Thought Bubble: Cloud 33">
              <a:extLst>
                <a:ext uri="{FF2B5EF4-FFF2-40B4-BE49-F238E27FC236}">
                  <a16:creationId xmlns:a16="http://schemas.microsoft.com/office/drawing/2014/main" id="{22E249E8-C522-4947-8E06-C75FC0A8E8BC}"/>
                </a:ext>
              </a:extLst>
            </p:cNvPr>
            <p:cNvSpPr/>
            <p:nvPr/>
          </p:nvSpPr>
          <p:spPr>
            <a:xfrm>
              <a:off x="9242624" y="5976808"/>
              <a:ext cx="1653976" cy="812139"/>
            </a:xfrm>
            <a:prstGeom prst="cloudCallout">
              <a:avLst>
                <a:gd name="adj1" fmla="val -44766"/>
                <a:gd name="adj2" fmla="val -660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1EB141-E959-4F99-89FE-D7C807E135A1}"/>
                </a:ext>
              </a:extLst>
            </p:cNvPr>
            <p:cNvSpPr txBox="1"/>
            <p:nvPr/>
          </p:nvSpPr>
          <p:spPr>
            <a:xfrm>
              <a:off x="9466257" y="6036840"/>
              <a:ext cx="11886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What can I schedule…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B293CA-943E-4ACB-9D95-AD32689CDD05}"/>
              </a:ext>
            </a:extLst>
          </p:cNvPr>
          <p:cNvGrpSpPr/>
          <p:nvPr/>
        </p:nvGrpSpPr>
        <p:grpSpPr>
          <a:xfrm>
            <a:off x="1924976" y="4482002"/>
            <a:ext cx="1228117" cy="592719"/>
            <a:chOff x="1165486" y="4470373"/>
            <a:chExt cx="1228117" cy="59271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EB18655-F041-48B6-AACF-54D9C149B311}"/>
                </a:ext>
              </a:extLst>
            </p:cNvPr>
            <p:cNvSpPr/>
            <p:nvPr/>
          </p:nvSpPr>
          <p:spPr>
            <a:xfrm>
              <a:off x="1165486" y="4470373"/>
              <a:ext cx="1228117" cy="592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3CA437-A8C4-4481-9818-C4FE733C722C}"/>
                </a:ext>
              </a:extLst>
            </p:cNvPr>
            <p:cNvSpPr txBox="1"/>
            <p:nvPr/>
          </p:nvSpPr>
          <p:spPr>
            <a:xfrm>
              <a:off x="1356534" y="4598406"/>
              <a:ext cx="852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write()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841C4D-7B0F-4F3B-9F9D-AC72304759CE}"/>
              </a:ext>
            </a:extLst>
          </p:cNvPr>
          <p:cNvGrpSpPr/>
          <p:nvPr/>
        </p:nvGrpSpPr>
        <p:grpSpPr>
          <a:xfrm>
            <a:off x="1285875" y="5208293"/>
            <a:ext cx="1781772" cy="923330"/>
            <a:chOff x="9124354" y="4734988"/>
            <a:chExt cx="1232298" cy="923330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1E69437E-94B2-45C9-9BCE-0BB8A4621DCB}"/>
                </a:ext>
              </a:extLst>
            </p:cNvPr>
            <p:cNvSpPr/>
            <p:nvPr/>
          </p:nvSpPr>
          <p:spPr>
            <a:xfrm>
              <a:off x="9124354" y="4752975"/>
              <a:ext cx="1232298" cy="610359"/>
            </a:xfrm>
            <a:prstGeom prst="wedgeRoundRectCallout">
              <a:avLst>
                <a:gd name="adj1" fmla="val 55688"/>
                <a:gd name="adj2" fmla="val 79666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49E17E-67AF-47A6-AF5F-F0561B2B6334}"/>
                </a:ext>
              </a:extLst>
            </p:cNvPr>
            <p:cNvSpPr txBox="1"/>
            <p:nvPr/>
          </p:nvSpPr>
          <p:spPr>
            <a:xfrm>
              <a:off x="9148744" y="4734988"/>
              <a:ext cx="1188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Sure, I’ll do this I/O for you!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33932C-78B0-4FBF-98E5-ACB074AC8496}"/>
              </a:ext>
            </a:extLst>
          </p:cNvPr>
          <p:cNvGrpSpPr/>
          <p:nvPr/>
        </p:nvGrpSpPr>
        <p:grpSpPr>
          <a:xfrm>
            <a:off x="5829502" y="6008892"/>
            <a:ext cx="2078055" cy="812139"/>
            <a:chOff x="5829502" y="6008892"/>
            <a:chExt cx="2078055" cy="812139"/>
          </a:xfrm>
        </p:grpSpPr>
        <p:sp>
          <p:nvSpPr>
            <p:cNvPr id="44" name="Thought Bubble: Cloud 43">
              <a:extLst>
                <a:ext uri="{FF2B5EF4-FFF2-40B4-BE49-F238E27FC236}">
                  <a16:creationId xmlns:a16="http://schemas.microsoft.com/office/drawing/2014/main" id="{E277B9F8-F054-4E5C-B96D-ED0D88CDFC62}"/>
                </a:ext>
              </a:extLst>
            </p:cNvPr>
            <p:cNvSpPr/>
            <p:nvPr/>
          </p:nvSpPr>
          <p:spPr>
            <a:xfrm>
              <a:off x="5829502" y="6008892"/>
              <a:ext cx="2078055" cy="812139"/>
            </a:xfrm>
            <a:prstGeom prst="cloudCallout">
              <a:avLst>
                <a:gd name="adj1" fmla="val 37586"/>
                <a:gd name="adj2" fmla="val -7664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25F49F-08A4-46D4-8EA1-FB8B6D1F080D}"/>
                </a:ext>
              </a:extLst>
            </p:cNvPr>
            <p:cNvSpPr txBox="1"/>
            <p:nvPr/>
          </p:nvSpPr>
          <p:spPr>
            <a:xfrm>
              <a:off x="6016038" y="6111090"/>
              <a:ext cx="1696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Looks like the write is done</a:t>
              </a:r>
            </a:p>
          </p:txBody>
        </p:sp>
      </p:grpSp>
      <p:sp>
        <p:nvSpPr>
          <p:cNvPr id="47" name="Arrow: Down 46">
            <a:extLst>
              <a:ext uri="{FF2B5EF4-FFF2-40B4-BE49-F238E27FC236}">
                <a16:creationId xmlns:a16="http://schemas.microsoft.com/office/drawing/2014/main" id="{D62E4DCB-EE25-40B8-94D5-AE9A9AC2C83B}"/>
              </a:ext>
            </a:extLst>
          </p:cNvPr>
          <p:cNvSpPr/>
          <p:nvPr/>
        </p:nvSpPr>
        <p:spPr>
          <a:xfrm>
            <a:off x="5828922" y="5074721"/>
            <a:ext cx="585123" cy="45673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FFB2478-BF04-46C4-8540-382610698720}"/>
              </a:ext>
            </a:extLst>
          </p:cNvPr>
          <p:cNvGrpSpPr/>
          <p:nvPr/>
        </p:nvGrpSpPr>
        <p:grpSpPr>
          <a:xfrm>
            <a:off x="7514692" y="4464518"/>
            <a:ext cx="1260555" cy="650870"/>
            <a:chOff x="1148866" y="4470373"/>
            <a:chExt cx="1260555" cy="65087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8D184E2-CA6A-43C1-AE1A-E598D4B008C6}"/>
                </a:ext>
              </a:extLst>
            </p:cNvPr>
            <p:cNvSpPr/>
            <p:nvPr/>
          </p:nvSpPr>
          <p:spPr>
            <a:xfrm>
              <a:off x="1165486" y="4470373"/>
              <a:ext cx="1228117" cy="592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01AFCC-5E27-4D90-9AE9-87BE3E500AEE}"/>
                </a:ext>
              </a:extLst>
            </p:cNvPr>
            <p:cNvSpPr txBox="1"/>
            <p:nvPr/>
          </p:nvSpPr>
          <p:spPr>
            <a:xfrm>
              <a:off x="1148866" y="4474912"/>
              <a:ext cx="1260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Send packet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8790EA4E-B0C5-4245-B630-DEC3F2281461}"/>
              </a:ext>
            </a:extLst>
          </p:cNvPr>
          <p:cNvSpPr/>
          <p:nvPr/>
        </p:nvSpPr>
        <p:spPr>
          <a:xfrm rot="10800000">
            <a:off x="4211500" y="5055518"/>
            <a:ext cx="585123" cy="45673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A6A57B-6227-44B5-AE77-43B7D8E9C20A}"/>
              </a:ext>
            </a:extLst>
          </p:cNvPr>
          <p:cNvGrpSpPr/>
          <p:nvPr/>
        </p:nvGrpSpPr>
        <p:grpSpPr>
          <a:xfrm>
            <a:off x="1628775" y="2615264"/>
            <a:ext cx="1545831" cy="813736"/>
            <a:chOff x="1628775" y="2615264"/>
            <a:chExt cx="1545831" cy="813736"/>
          </a:xfrm>
        </p:grpSpPr>
        <p:sp>
          <p:nvSpPr>
            <p:cNvPr id="55" name="Thought Bubble: Cloud 54">
              <a:extLst>
                <a:ext uri="{FF2B5EF4-FFF2-40B4-BE49-F238E27FC236}">
                  <a16:creationId xmlns:a16="http://schemas.microsoft.com/office/drawing/2014/main" id="{06974F71-BD0C-4688-8883-E196BE1F689A}"/>
                </a:ext>
              </a:extLst>
            </p:cNvPr>
            <p:cNvSpPr/>
            <p:nvPr/>
          </p:nvSpPr>
          <p:spPr>
            <a:xfrm>
              <a:off x="1628775" y="2615264"/>
              <a:ext cx="1545831" cy="813736"/>
            </a:xfrm>
            <a:prstGeom prst="cloudCallout">
              <a:avLst>
                <a:gd name="adj1" fmla="val 48178"/>
                <a:gd name="adj2" fmla="val 7069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131481-C908-44FA-9740-405B04AF145C}"/>
                </a:ext>
              </a:extLst>
            </p:cNvPr>
            <p:cNvSpPr txBox="1"/>
            <p:nvPr/>
          </p:nvSpPr>
          <p:spPr>
            <a:xfrm>
              <a:off x="1869128" y="2720842"/>
              <a:ext cx="1065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Wow, no wait!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437BC0-0CA3-465F-9C6A-7F6073A4F892}"/>
              </a:ext>
            </a:extLst>
          </p:cNvPr>
          <p:cNvGrpSpPr/>
          <p:nvPr/>
        </p:nvGrpSpPr>
        <p:grpSpPr>
          <a:xfrm>
            <a:off x="1745126" y="5967541"/>
            <a:ext cx="1987730" cy="813736"/>
            <a:chOff x="1628775" y="2615264"/>
            <a:chExt cx="1603921" cy="813736"/>
          </a:xfrm>
        </p:grpSpPr>
        <p:sp>
          <p:nvSpPr>
            <p:cNvPr id="59" name="Thought Bubble: Cloud 58">
              <a:extLst>
                <a:ext uri="{FF2B5EF4-FFF2-40B4-BE49-F238E27FC236}">
                  <a16:creationId xmlns:a16="http://schemas.microsoft.com/office/drawing/2014/main" id="{0EC395E6-94A5-445C-ADFF-35204FC1C46F}"/>
                </a:ext>
              </a:extLst>
            </p:cNvPr>
            <p:cNvSpPr/>
            <p:nvPr/>
          </p:nvSpPr>
          <p:spPr>
            <a:xfrm>
              <a:off x="1628775" y="2615264"/>
              <a:ext cx="1545831" cy="813736"/>
            </a:xfrm>
            <a:prstGeom prst="cloudCallout">
              <a:avLst>
                <a:gd name="adj1" fmla="val 62350"/>
                <a:gd name="adj2" fmla="val -4635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78DCF6-EA36-41FA-97EC-A19770701873}"/>
                </a:ext>
              </a:extLst>
            </p:cNvPr>
            <p:cNvSpPr txBox="1"/>
            <p:nvPr/>
          </p:nvSpPr>
          <p:spPr>
            <a:xfrm>
              <a:off x="1628775" y="2726580"/>
              <a:ext cx="1603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Lol more like lots of waiting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9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Mem allocation example</a:t>
            </a:r>
          </a:p>
        </p:txBody>
      </p:sp>
    </p:spTree>
    <p:extLst>
      <p:ext uri="{BB962C8B-B14F-4D97-AF65-F5344CB8AC3E}">
        <p14:creationId xmlns:p14="http://schemas.microsoft.com/office/powerpoint/2010/main" val="108715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43DE5B-F582-4C21-BBD6-2003620B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77" y="0"/>
            <a:ext cx="6159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4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D6FBD-7D94-4927-8DA8-CF3E6B01C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87" y="1447618"/>
            <a:ext cx="10755226" cy="5277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F8B1B-701D-491E-95C9-91B052AF1D2F}"/>
              </a:ext>
            </a:extLst>
          </p:cNvPr>
          <p:cNvSpPr txBox="1"/>
          <p:nvPr/>
        </p:nvSpPr>
        <p:spPr>
          <a:xfrm>
            <a:off x="3801036" y="2205318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229C3-754A-4AD7-B5DF-AFCFEE73BB95}"/>
              </a:ext>
            </a:extLst>
          </p:cNvPr>
          <p:cNvSpPr txBox="1"/>
          <p:nvPr/>
        </p:nvSpPr>
        <p:spPr>
          <a:xfrm>
            <a:off x="3801036" y="2548964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6E465-6558-46B8-92F8-32438EFE33FA}"/>
              </a:ext>
            </a:extLst>
          </p:cNvPr>
          <p:cNvSpPr txBox="1"/>
          <p:nvPr/>
        </p:nvSpPr>
        <p:spPr>
          <a:xfrm>
            <a:off x="3801036" y="2904614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F6D14-657A-4C82-810F-C4E8C89ABADE}"/>
              </a:ext>
            </a:extLst>
          </p:cNvPr>
          <p:cNvSpPr txBox="1"/>
          <p:nvPr/>
        </p:nvSpPr>
        <p:spPr>
          <a:xfrm>
            <a:off x="3801036" y="3261942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0AC60E-1190-4273-881E-9953908463F5}"/>
              </a:ext>
            </a:extLst>
          </p:cNvPr>
          <p:cNvSpPr txBox="1"/>
          <p:nvPr/>
        </p:nvSpPr>
        <p:spPr>
          <a:xfrm>
            <a:off x="3801036" y="3631457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B32DB-41B1-48D2-91EF-B74E89C9FA28}"/>
              </a:ext>
            </a:extLst>
          </p:cNvPr>
          <p:cNvSpPr txBox="1"/>
          <p:nvPr/>
        </p:nvSpPr>
        <p:spPr>
          <a:xfrm>
            <a:off x="3801036" y="3973142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61A6A-36B8-48C7-9C77-6BA66C65C020}"/>
              </a:ext>
            </a:extLst>
          </p:cNvPr>
          <p:cNvSpPr txBox="1"/>
          <p:nvPr/>
        </p:nvSpPr>
        <p:spPr>
          <a:xfrm>
            <a:off x="3801036" y="4356439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979CC-4AE3-4E37-800C-A7DB90112AC9}"/>
              </a:ext>
            </a:extLst>
          </p:cNvPr>
          <p:cNvSpPr txBox="1"/>
          <p:nvPr/>
        </p:nvSpPr>
        <p:spPr>
          <a:xfrm>
            <a:off x="3801036" y="4739736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139B8-64F2-4E71-8872-9EE65C3BB211}"/>
              </a:ext>
            </a:extLst>
          </p:cNvPr>
          <p:cNvSpPr txBox="1"/>
          <p:nvPr/>
        </p:nvSpPr>
        <p:spPr>
          <a:xfrm>
            <a:off x="3818966" y="5109068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35DC41-4C65-4DBD-905A-68604265163A}"/>
              </a:ext>
            </a:extLst>
          </p:cNvPr>
          <p:cNvSpPr txBox="1"/>
          <p:nvPr/>
        </p:nvSpPr>
        <p:spPr>
          <a:xfrm>
            <a:off x="3818966" y="5492365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1B92D-98B6-4160-BE22-CF35D116B406}"/>
              </a:ext>
            </a:extLst>
          </p:cNvPr>
          <p:cNvSpPr txBox="1"/>
          <p:nvPr/>
        </p:nvSpPr>
        <p:spPr>
          <a:xfrm>
            <a:off x="3818966" y="5877601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84f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F3FB9-0F21-42A8-9926-A4AE05185129}"/>
              </a:ext>
            </a:extLst>
          </p:cNvPr>
          <p:cNvSpPr txBox="1"/>
          <p:nvPr/>
        </p:nvSpPr>
        <p:spPr>
          <a:xfrm>
            <a:off x="3818966" y="6243162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84f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8B4F3C-3A91-4471-8308-7B91B852FD4B}"/>
              </a:ext>
            </a:extLst>
          </p:cNvPr>
          <p:cNvSpPr txBox="1"/>
          <p:nvPr/>
        </p:nvSpPr>
        <p:spPr>
          <a:xfrm>
            <a:off x="4903693" y="2205318"/>
            <a:ext cx="66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388f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7834-28E8-4488-BC4F-881816C34F06}"/>
              </a:ext>
            </a:extLst>
          </p:cNvPr>
          <p:cNvSpPr txBox="1"/>
          <p:nvPr/>
        </p:nvSpPr>
        <p:spPr>
          <a:xfrm>
            <a:off x="4951507" y="2548964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F51E5-81EA-4204-950B-5B830EE7FA6B}"/>
              </a:ext>
            </a:extLst>
          </p:cNvPr>
          <p:cNvSpPr txBox="1"/>
          <p:nvPr/>
        </p:nvSpPr>
        <p:spPr>
          <a:xfrm>
            <a:off x="4951507" y="2904614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8B0E5E-3B8F-40EC-A5DD-B06214A25902}"/>
              </a:ext>
            </a:extLst>
          </p:cNvPr>
          <p:cNvSpPr txBox="1"/>
          <p:nvPr/>
        </p:nvSpPr>
        <p:spPr>
          <a:xfrm>
            <a:off x="4951507" y="3261942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E40A69-1E25-4ABE-997D-EA7191E5534A}"/>
              </a:ext>
            </a:extLst>
          </p:cNvPr>
          <p:cNvSpPr txBox="1"/>
          <p:nvPr/>
        </p:nvSpPr>
        <p:spPr>
          <a:xfrm>
            <a:off x="4951507" y="3631457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5761B0-E6A3-4B22-890D-94689DD3114F}"/>
              </a:ext>
            </a:extLst>
          </p:cNvPr>
          <p:cNvSpPr txBox="1"/>
          <p:nvPr/>
        </p:nvSpPr>
        <p:spPr>
          <a:xfrm>
            <a:off x="4951507" y="3973142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DEFCF8-AB20-47B7-84E0-EBB6BEEBBA25}"/>
              </a:ext>
            </a:extLst>
          </p:cNvPr>
          <p:cNvSpPr txBox="1"/>
          <p:nvPr/>
        </p:nvSpPr>
        <p:spPr>
          <a:xfrm>
            <a:off x="4951507" y="4356439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AE4260-0FAB-4A88-ACC4-399E62F1E919}"/>
              </a:ext>
            </a:extLst>
          </p:cNvPr>
          <p:cNvSpPr txBox="1"/>
          <p:nvPr/>
        </p:nvSpPr>
        <p:spPr>
          <a:xfrm>
            <a:off x="4951507" y="4739736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1CB4E2-8364-4947-9E20-2DD5C6EC3E15}"/>
              </a:ext>
            </a:extLst>
          </p:cNvPr>
          <p:cNvSpPr txBox="1"/>
          <p:nvPr/>
        </p:nvSpPr>
        <p:spPr>
          <a:xfrm>
            <a:off x="4969437" y="5109068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A81484-6E86-419F-B75B-763684789CD1}"/>
              </a:ext>
            </a:extLst>
          </p:cNvPr>
          <p:cNvSpPr txBox="1"/>
          <p:nvPr/>
        </p:nvSpPr>
        <p:spPr>
          <a:xfrm>
            <a:off x="4969437" y="5492365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5B314-23A9-42FF-A961-52FBC6DA5B59}"/>
              </a:ext>
            </a:extLst>
          </p:cNvPr>
          <p:cNvSpPr txBox="1"/>
          <p:nvPr/>
        </p:nvSpPr>
        <p:spPr>
          <a:xfrm>
            <a:off x="4951507" y="6243162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1B1878-5B5F-440B-8CA8-935738753605}"/>
              </a:ext>
            </a:extLst>
          </p:cNvPr>
          <p:cNvSpPr txBox="1"/>
          <p:nvPr/>
        </p:nvSpPr>
        <p:spPr>
          <a:xfrm>
            <a:off x="5982453" y="2563913"/>
            <a:ext cx="66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352f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53295B-11AB-4020-95F5-202206D14C92}"/>
              </a:ext>
            </a:extLst>
          </p:cNvPr>
          <p:cNvSpPr txBox="1"/>
          <p:nvPr/>
        </p:nvSpPr>
        <p:spPr>
          <a:xfrm>
            <a:off x="6057156" y="3275907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E51DB5-FF64-4B15-950C-F6FE5F35F837}"/>
              </a:ext>
            </a:extLst>
          </p:cNvPr>
          <p:cNvSpPr txBox="1"/>
          <p:nvPr/>
        </p:nvSpPr>
        <p:spPr>
          <a:xfrm>
            <a:off x="6057156" y="3645422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295E86-A70C-4512-981E-53AC5D33A003}"/>
              </a:ext>
            </a:extLst>
          </p:cNvPr>
          <p:cNvSpPr txBox="1"/>
          <p:nvPr/>
        </p:nvSpPr>
        <p:spPr>
          <a:xfrm>
            <a:off x="7147868" y="3674825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9096CC-8339-4E4C-82DB-EDCF1B4B0B6F}"/>
              </a:ext>
            </a:extLst>
          </p:cNvPr>
          <p:cNvSpPr txBox="1"/>
          <p:nvPr/>
        </p:nvSpPr>
        <p:spPr>
          <a:xfrm>
            <a:off x="7147868" y="4016510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C87004-6A09-420E-90C2-B7C47044B4B3}"/>
              </a:ext>
            </a:extLst>
          </p:cNvPr>
          <p:cNvSpPr txBox="1"/>
          <p:nvPr/>
        </p:nvSpPr>
        <p:spPr>
          <a:xfrm>
            <a:off x="7147868" y="4399807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425374-3FEC-475A-907D-7A0ED797048C}"/>
              </a:ext>
            </a:extLst>
          </p:cNvPr>
          <p:cNvSpPr txBox="1"/>
          <p:nvPr/>
        </p:nvSpPr>
        <p:spPr>
          <a:xfrm>
            <a:off x="7147868" y="4783104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724B55-CC48-4139-9A77-A18407FC8FD3}"/>
              </a:ext>
            </a:extLst>
          </p:cNvPr>
          <p:cNvSpPr txBox="1"/>
          <p:nvPr/>
        </p:nvSpPr>
        <p:spPr>
          <a:xfrm>
            <a:off x="7165798" y="5152436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A4F2C1-58E5-440B-A131-521F54B002FD}"/>
              </a:ext>
            </a:extLst>
          </p:cNvPr>
          <p:cNvSpPr txBox="1"/>
          <p:nvPr/>
        </p:nvSpPr>
        <p:spPr>
          <a:xfrm>
            <a:off x="7165798" y="5535733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90E644-A6B0-492D-88C5-1F8FA4A2878A}"/>
              </a:ext>
            </a:extLst>
          </p:cNvPr>
          <p:cNvSpPr txBox="1"/>
          <p:nvPr/>
        </p:nvSpPr>
        <p:spPr>
          <a:xfrm>
            <a:off x="4973513" y="5877601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03E2B-4763-479A-B08D-65C13E349961}"/>
              </a:ext>
            </a:extLst>
          </p:cNvPr>
          <p:cNvSpPr txBox="1"/>
          <p:nvPr/>
        </p:nvSpPr>
        <p:spPr>
          <a:xfrm>
            <a:off x="6020209" y="5865141"/>
            <a:ext cx="66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316a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612202-829F-4DDE-9596-FF5E20F3D538}"/>
              </a:ext>
            </a:extLst>
          </p:cNvPr>
          <p:cNvSpPr txBox="1"/>
          <p:nvPr/>
        </p:nvSpPr>
        <p:spPr>
          <a:xfrm>
            <a:off x="9362181" y="4783104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3A9B0A-AE50-4C23-AB53-5B54544FFA98}"/>
              </a:ext>
            </a:extLst>
          </p:cNvPr>
          <p:cNvSpPr txBox="1"/>
          <p:nvPr/>
        </p:nvSpPr>
        <p:spPr>
          <a:xfrm>
            <a:off x="9380111" y="5152436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B968D6-CAEA-4141-9E86-E9FEF8734E29}"/>
              </a:ext>
            </a:extLst>
          </p:cNvPr>
          <p:cNvSpPr txBox="1"/>
          <p:nvPr/>
        </p:nvSpPr>
        <p:spPr>
          <a:xfrm>
            <a:off x="9380111" y="5535733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ACAC6B0-844F-4051-9676-96FA98111455}"/>
              </a:ext>
            </a:extLst>
          </p:cNvPr>
          <p:cNvSpPr txBox="1"/>
          <p:nvPr/>
        </p:nvSpPr>
        <p:spPr>
          <a:xfrm>
            <a:off x="5989921" y="2924508"/>
            <a:ext cx="66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352f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5DEAE1-DC9F-4EBD-A583-BE1EA8B21362}"/>
              </a:ext>
            </a:extLst>
          </p:cNvPr>
          <p:cNvSpPr txBox="1"/>
          <p:nvPr/>
        </p:nvSpPr>
        <p:spPr>
          <a:xfrm>
            <a:off x="7080633" y="3291874"/>
            <a:ext cx="66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316f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05E23B-8F35-4F9E-963F-B82F5699956E}"/>
              </a:ext>
            </a:extLst>
          </p:cNvPr>
          <p:cNvSpPr txBox="1"/>
          <p:nvPr/>
        </p:nvSpPr>
        <p:spPr>
          <a:xfrm>
            <a:off x="8222170" y="3653948"/>
            <a:ext cx="66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308f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7B79A8-0CB5-48F4-9D50-99127DB8CCE1}"/>
              </a:ext>
            </a:extLst>
          </p:cNvPr>
          <p:cNvSpPr txBox="1"/>
          <p:nvPr/>
        </p:nvSpPr>
        <p:spPr>
          <a:xfrm>
            <a:off x="8220668" y="4023280"/>
            <a:ext cx="66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316a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A85C1A-7729-4715-A9CD-55CA2A2DB01C}"/>
              </a:ext>
            </a:extLst>
          </p:cNvPr>
          <p:cNvSpPr txBox="1"/>
          <p:nvPr/>
        </p:nvSpPr>
        <p:spPr>
          <a:xfrm>
            <a:off x="6081242" y="4015505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8EA399-B586-4F85-B33E-D1754301F9F6}"/>
              </a:ext>
            </a:extLst>
          </p:cNvPr>
          <p:cNvSpPr txBox="1"/>
          <p:nvPr/>
        </p:nvSpPr>
        <p:spPr>
          <a:xfrm>
            <a:off x="8220668" y="4376793"/>
            <a:ext cx="66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316a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C1F025B-2167-41EF-8B47-058E2E6DFFD9}"/>
              </a:ext>
            </a:extLst>
          </p:cNvPr>
          <p:cNvSpPr txBox="1"/>
          <p:nvPr/>
        </p:nvSpPr>
        <p:spPr>
          <a:xfrm>
            <a:off x="8220668" y="4767200"/>
            <a:ext cx="66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316a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987C8A-C231-4D76-8BD9-B5E3D2725D81}"/>
              </a:ext>
            </a:extLst>
          </p:cNvPr>
          <p:cNvSpPr txBox="1"/>
          <p:nvPr/>
        </p:nvSpPr>
        <p:spPr>
          <a:xfrm>
            <a:off x="6061445" y="4397297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1D999E-3FE4-415E-B679-AA8445809191}"/>
              </a:ext>
            </a:extLst>
          </p:cNvPr>
          <p:cNvSpPr txBox="1"/>
          <p:nvPr/>
        </p:nvSpPr>
        <p:spPr>
          <a:xfrm>
            <a:off x="6070970" y="4746125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A1581F-1DF7-44F4-B82C-9CC466DA291A}"/>
              </a:ext>
            </a:extLst>
          </p:cNvPr>
          <p:cNvSpPr txBox="1"/>
          <p:nvPr/>
        </p:nvSpPr>
        <p:spPr>
          <a:xfrm>
            <a:off x="6079935" y="5127917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83706D6-6886-40DB-88D1-54F05867FC14}"/>
              </a:ext>
            </a:extLst>
          </p:cNvPr>
          <p:cNvSpPr txBox="1"/>
          <p:nvPr/>
        </p:nvSpPr>
        <p:spPr>
          <a:xfrm>
            <a:off x="6079935" y="5502516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36f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E6EC6A-7B3E-47C6-BC8B-356B29459D2F}"/>
              </a:ext>
            </a:extLst>
          </p:cNvPr>
          <p:cNvSpPr txBox="1"/>
          <p:nvPr/>
        </p:nvSpPr>
        <p:spPr>
          <a:xfrm>
            <a:off x="8239936" y="5148130"/>
            <a:ext cx="66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316a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397FA9-96AC-4D52-B895-461059D96C6B}"/>
              </a:ext>
            </a:extLst>
          </p:cNvPr>
          <p:cNvSpPr txBox="1"/>
          <p:nvPr/>
        </p:nvSpPr>
        <p:spPr>
          <a:xfrm>
            <a:off x="8239936" y="5498861"/>
            <a:ext cx="66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316a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B6A96BE-B83A-4199-87D6-518B72C42D55}"/>
              </a:ext>
            </a:extLst>
          </p:cNvPr>
          <p:cNvSpPr txBox="1"/>
          <p:nvPr/>
        </p:nvSpPr>
        <p:spPr>
          <a:xfrm>
            <a:off x="7147868" y="5861697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F0149D-237D-42F2-B937-46697D62D239}"/>
              </a:ext>
            </a:extLst>
          </p:cNvPr>
          <p:cNvSpPr txBox="1"/>
          <p:nvPr/>
        </p:nvSpPr>
        <p:spPr>
          <a:xfrm>
            <a:off x="5992415" y="6227171"/>
            <a:ext cx="66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316a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D7624B-ED7D-4189-88EF-7AF439DE5366}"/>
              </a:ext>
            </a:extLst>
          </p:cNvPr>
          <p:cNvSpPr txBox="1"/>
          <p:nvPr/>
        </p:nvSpPr>
        <p:spPr>
          <a:xfrm>
            <a:off x="7149372" y="6274085"/>
            <a:ext cx="5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16f</a:t>
            </a:r>
          </a:p>
        </p:txBody>
      </p:sp>
    </p:spTree>
    <p:extLst>
      <p:ext uri="{BB962C8B-B14F-4D97-AF65-F5344CB8AC3E}">
        <p14:creationId xmlns:p14="http://schemas.microsoft.com/office/powerpoint/2010/main" val="41364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1" grpId="0"/>
      <p:bldP spid="53" grpId="0"/>
      <p:bldP spid="54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84" grpId="0"/>
      <p:bldP spid="93" grpId="0"/>
      <p:bldP spid="94" grpId="0"/>
      <p:bldP spid="95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1" grpId="0"/>
      <p:bldP spid="112" grpId="0"/>
      <p:bldP spid="113" grpId="0"/>
      <p:bldP spid="114" grpId="0"/>
      <p:bldP spid="1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Malloc Lab (part 2)</a:t>
            </a:r>
          </a:p>
        </p:txBody>
      </p:sp>
    </p:spTree>
    <p:extLst>
      <p:ext uri="{BB962C8B-B14F-4D97-AF65-F5344CB8AC3E}">
        <p14:creationId xmlns:p14="http://schemas.microsoft.com/office/powerpoint/2010/main" val="29094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1388B-328B-4B67-BAEF-F93E09353BB3}"/>
              </a:ext>
            </a:extLst>
          </p:cNvPr>
          <p:cNvSpPr txBox="1"/>
          <p:nvPr/>
        </p:nvSpPr>
        <p:spPr>
          <a:xfrm>
            <a:off x="4408340" y="5313131"/>
            <a:ext cx="33753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linkClick r:id="rId2"/>
              </a:rPr>
              <a:t>https://www.gradescope.com/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78F72-0B89-4801-8680-AD8DDB28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78747"/>
              </p:ext>
            </p:extLst>
          </p:nvPr>
        </p:nvGraphicFramePr>
        <p:xfrm>
          <a:off x="2031997" y="2333657"/>
          <a:ext cx="8128000" cy="247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Due Date (at 11:59pm)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Lab 6 (Malloc Lab) (Checkpoint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Saturday, April 24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Lab 6 (Malloc Lab) (Checkpoint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Tuesday, April 27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46681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Homework 6 (Processes)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Tuesday, April 27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0780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Homework 5 (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VMem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&amp; allocation)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Monday, April 23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7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3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Processes Creation</a:t>
            </a:r>
          </a:p>
        </p:txBody>
      </p:sp>
    </p:spTree>
    <p:extLst>
      <p:ext uri="{BB962C8B-B14F-4D97-AF65-F5344CB8AC3E}">
        <p14:creationId xmlns:p14="http://schemas.microsoft.com/office/powerpoint/2010/main" val="385665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, the first process to run is called 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Every process is started by splitting off from another process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splitting off process is called fork()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original process that called the function is called the parent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new process that spawned from the original process is called the child</a:t>
            </a:r>
          </a:p>
          <a:p>
            <a:r>
              <a:rPr lang="en-US" dirty="0">
                <a:solidFill>
                  <a:schemeClr val="bg1"/>
                </a:solidFill>
              </a:rPr>
              <a:t>Fork() creates </a:t>
            </a:r>
            <a:r>
              <a:rPr lang="en-US" b="1" dirty="0">
                <a:solidFill>
                  <a:schemeClr val="bg1"/>
                </a:solidFill>
              </a:rPr>
              <a:t>identical processes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replicates state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They even pick up at the same position in the code after the fork call is made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Same %rip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Same code, same data, but the </a:t>
            </a:r>
            <a:r>
              <a:rPr lang="en-US" b="1" u="sng" dirty="0">
                <a:solidFill>
                  <a:schemeClr val="bg1"/>
                </a:solidFill>
              </a:rPr>
              <a:t>data is not shared between the processes after fork</a:t>
            </a:r>
            <a:endParaRPr lang="en-US" u="sng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FDE72-0915-499C-B0AC-6BED34613B3D}"/>
              </a:ext>
            </a:extLst>
          </p:cNvPr>
          <p:cNvSpPr txBox="1"/>
          <p:nvPr/>
        </p:nvSpPr>
        <p:spPr>
          <a:xfrm>
            <a:off x="3567953" y="1440329"/>
            <a:ext cx="210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2C4E0-41CD-4793-B1FE-AF1700CB3AC2}"/>
              </a:ext>
            </a:extLst>
          </p:cNvPr>
          <p:cNvSpPr txBox="1"/>
          <p:nvPr/>
        </p:nvSpPr>
        <p:spPr>
          <a:xfrm>
            <a:off x="6621182" y="1440329"/>
            <a:ext cx="210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Child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35F765-7291-4600-863B-4E47E2B4A171}"/>
              </a:ext>
            </a:extLst>
          </p:cNvPr>
          <p:cNvGrpSpPr/>
          <p:nvPr/>
        </p:nvGrpSpPr>
        <p:grpSpPr>
          <a:xfrm>
            <a:off x="4739341" y="5890933"/>
            <a:ext cx="3310965" cy="601941"/>
            <a:chOff x="4739341" y="5890933"/>
            <a:chExt cx="3310965" cy="601941"/>
          </a:xfrm>
        </p:grpSpPr>
        <p:sp>
          <p:nvSpPr>
            <p:cNvPr id="20" name="Arrow: Curved Up 19">
              <a:extLst>
                <a:ext uri="{FF2B5EF4-FFF2-40B4-BE49-F238E27FC236}">
                  <a16:creationId xmlns:a16="http://schemas.microsoft.com/office/drawing/2014/main" id="{12E27507-70DE-4A80-B44C-ADE2E622EDC1}"/>
                </a:ext>
              </a:extLst>
            </p:cNvPr>
            <p:cNvSpPr/>
            <p:nvPr/>
          </p:nvSpPr>
          <p:spPr>
            <a:xfrm>
              <a:off x="4739341" y="5890933"/>
              <a:ext cx="3310965" cy="601941"/>
            </a:xfrm>
            <a:prstGeom prst="curvedUpArrow">
              <a:avLst>
                <a:gd name="adj1" fmla="val 20811"/>
                <a:gd name="adj2" fmla="val 101472"/>
                <a:gd name="adj3" fmla="val 3457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E3D5D5-DD71-4019-9787-E1CA35AE1D42}"/>
                </a:ext>
              </a:extLst>
            </p:cNvPr>
            <p:cNvSpPr txBox="1"/>
            <p:nvPr/>
          </p:nvSpPr>
          <p:spPr>
            <a:xfrm>
              <a:off x="5534211" y="5991848"/>
              <a:ext cx="1524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fork()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458039-7784-4BBE-BDA0-A92D52A64F3E}"/>
              </a:ext>
            </a:extLst>
          </p:cNvPr>
          <p:cNvGrpSpPr/>
          <p:nvPr/>
        </p:nvGrpSpPr>
        <p:grpSpPr>
          <a:xfrm>
            <a:off x="2612462" y="1950991"/>
            <a:ext cx="3239248" cy="3679639"/>
            <a:chOff x="2587811" y="1948983"/>
            <a:chExt cx="3239248" cy="36796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6AE9DB-01CE-454B-B69A-EE66BC2C1C69}"/>
                </a:ext>
              </a:extLst>
            </p:cNvPr>
            <p:cNvGrpSpPr/>
            <p:nvPr/>
          </p:nvGrpSpPr>
          <p:grpSpPr>
            <a:xfrm>
              <a:off x="3508188" y="1948983"/>
              <a:ext cx="2318871" cy="3679639"/>
              <a:chOff x="2115671" y="1811524"/>
              <a:chExt cx="2318871" cy="367963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1BC1AF9-0F3C-43A5-B086-593D481D97B3}"/>
                  </a:ext>
                </a:extLst>
              </p:cNvPr>
              <p:cNvGrpSpPr/>
              <p:nvPr/>
            </p:nvGrpSpPr>
            <p:grpSpPr>
              <a:xfrm>
                <a:off x="2115671" y="4397469"/>
                <a:ext cx="2318871" cy="1093694"/>
                <a:chOff x="2115671" y="4397469"/>
                <a:chExt cx="2318871" cy="109369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ED0F226-BE94-4480-8AA7-7EFE4E8A3081}"/>
                    </a:ext>
                  </a:extLst>
                </p:cNvPr>
                <p:cNvSpPr/>
                <p:nvPr/>
              </p:nvSpPr>
              <p:spPr>
                <a:xfrm>
                  <a:off x="2115671" y="4397469"/>
                  <a:ext cx="2318871" cy="109369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D1C853B-2BE0-49D2-B8B1-3D1025CF1DC3}"/>
                    </a:ext>
                  </a:extLst>
                </p:cNvPr>
                <p:cNvSpPr txBox="1"/>
                <p:nvPr/>
              </p:nvSpPr>
              <p:spPr>
                <a:xfrm>
                  <a:off x="2444376" y="4673600"/>
                  <a:ext cx="157181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</a:rPr>
                    <a:t>Code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252598E-3232-43C2-8680-DD338F26EFD3}"/>
                  </a:ext>
                </a:extLst>
              </p:cNvPr>
              <p:cNvGrpSpPr/>
              <p:nvPr/>
            </p:nvGrpSpPr>
            <p:grpSpPr>
              <a:xfrm>
                <a:off x="2115671" y="1811524"/>
                <a:ext cx="2318871" cy="2599765"/>
                <a:chOff x="2115671" y="1811524"/>
                <a:chExt cx="2318871" cy="259976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012E61A-0535-4197-BF23-C2AA8D3E94B1}"/>
                    </a:ext>
                  </a:extLst>
                </p:cNvPr>
                <p:cNvSpPr/>
                <p:nvPr/>
              </p:nvSpPr>
              <p:spPr>
                <a:xfrm>
                  <a:off x="2115671" y="1811524"/>
                  <a:ext cx="2318871" cy="259976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264790-D971-4537-9129-7D579C4127A9}"/>
                    </a:ext>
                  </a:extLst>
                </p:cNvPr>
                <p:cNvSpPr txBox="1"/>
                <p:nvPr/>
              </p:nvSpPr>
              <p:spPr>
                <a:xfrm>
                  <a:off x="2318870" y="2881965"/>
                  <a:ext cx="18228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</a:rPr>
                    <a:t>Memory</a:t>
                  </a: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51891C-9656-4A84-B395-09390FDEDD48}"/>
                </a:ext>
              </a:extLst>
            </p:cNvPr>
            <p:cNvGrpSpPr/>
            <p:nvPr/>
          </p:nvGrpSpPr>
          <p:grpSpPr>
            <a:xfrm>
              <a:off x="2587811" y="4595738"/>
              <a:ext cx="920377" cy="526098"/>
              <a:chOff x="2587811" y="4595738"/>
              <a:chExt cx="920377" cy="526098"/>
            </a:xfrm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F7ADA34C-504C-4BEB-B8B8-F6C64B714FF2}"/>
                  </a:ext>
                </a:extLst>
              </p:cNvPr>
              <p:cNvSpPr/>
              <p:nvPr/>
            </p:nvSpPr>
            <p:spPr>
              <a:xfrm>
                <a:off x="2593788" y="4595738"/>
                <a:ext cx="914400" cy="526098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972B6E-EA43-41F8-8EB4-E1FC8434A8EE}"/>
                  </a:ext>
                </a:extLst>
              </p:cNvPr>
              <p:cNvSpPr txBox="1"/>
              <p:nvPr/>
            </p:nvSpPr>
            <p:spPr>
              <a:xfrm>
                <a:off x="2587811" y="4674121"/>
                <a:ext cx="723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%rip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486A7A-68BC-415D-A4A6-26BE7514311D}"/>
              </a:ext>
            </a:extLst>
          </p:cNvPr>
          <p:cNvGrpSpPr/>
          <p:nvPr/>
        </p:nvGrpSpPr>
        <p:grpSpPr>
          <a:xfrm>
            <a:off x="9108141" y="2623671"/>
            <a:ext cx="2994212" cy="1852705"/>
            <a:chOff x="9108141" y="2623671"/>
            <a:chExt cx="2994212" cy="185270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C48B4B0-22A2-41FB-8930-E07A857D6BE1}"/>
                </a:ext>
              </a:extLst>
            </p:cNvPr>
            <p:cNvSpPr/>
            <p:nvPr/>
          </p:nvSpPr>
          <p:spPr>
            <a:xfrm>
              <a:off x="9108141" y="2623671"/>
              <a:ext cx="2994212" cy="185270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E7422F-D64A-4D13-8645-B37AD4624182}"/>
                </a:ext>
              </a:extLst>
            </p:cNvPr>
            <p:cNvSpPr txBox="1"/>
            <p:nvPr/>
          </p:nvSpPr>
          <p:spPr>
            <a:xfrm>
              <a:off x="9448800" y="2803980"/>
              <a:ext cx="23188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Notice how everything’s the same, but now they’re essentially independent entities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376353-1B04-46D0-9344-3EA4EEA016B1}"/>
              </a:ext>
            </a:extLst>
          </p:cNvPr>
          <p:cNvGrpSpPr/>
          <p:nvPr/>
        </p:nvGrpSpPr>
        <p:grpSpPr>
          <a:xfrm>
            <a:off x="2612462" y="1950991"/>
            <a:ext cx="3239248" cy="3679639"/>
            <a:chOff x="2587811" y="1948983"/>
            <a:chExt cx="3239248" cy="367963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0E4DD65-F037-42DC-83AA-30F528AE6818}"/>
                </a:ext>
              </a:extLst>
            </p:cNvPr>
            <p:cNvGrpSpPr/>
            <p:nvPr/>
          </p:nvGrpSpPr>
          <p:grpSpPr>
            <a:xfrm>
              <a:off x="3508188" y="1948983"/>
              <a:ext cx="2318871" cy="3679639"/>
              <a:chOff x="2115671" y="1811524"/>
              <a:chExt cx="2318871" cy="367963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5722506-03C4-40B6-BA0B-9BC2BDE9E759}"/>
                  </a:ext>
                </a:extLst>
              </p:cNvPr>
              <p:cNvGrpSpPr/>
              <p:nvPr/>
            </p:nvGrpSpPr>
            <p:grpSpPr>
              <a:xfrm>
                <a:off x="2115671" y="4397469"/>
                <a:ext cx="2318871" cy="1093694"/>
                <a:chOff x="2115671" y="4397469"/>
                <a:chExt cx="2318871" cy="1093694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1D712DCB-C5C4-4D4E-B0C6-F50E8A759B77}"/>
                    </a:ext>
                  </a:extLst>
                </p:cNvPr>
                <p:cNvSpPr/>
                <p:nvPr/>
              </p:nvSpPr>
              <p:spPr>
                <a:xfrm>
                  <a:off x="2115671" y="4397469"/>
                  <a:ext cx="2318871" cy="109369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5DB27FF-F531-4AE0-8530-FB6B33AA7EA7}"/>
                    </a:ext>
                  </a:extLst>
                </p:cNvPr>
                <p:cNvSpPr txBox="1"/>
                <p:nvPr/>
              </p:nvSpPr>
              <p:spPr>
                <a:xfrm>
                  <a:off x="2444376" y="4673600"/>
                  <a:ext cx="157181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</a:rPr>
                    <a:t>Code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842D988-6929-483D-B7AA-D351C76ABBC7}"/>
                  </a:ext>
                </a:extLst>
              </p:cNvPr>
              <p:cNvGrpSpPr/>
              <p:nvPr/>
            </p:nvGrpSpPr>
            <p:grpSpPr>
              <a:xfrm>
                <a:off x="2115671" y="1811524"/>
                <a:ext cx="2318871" cy="2599765"/>
                <a:chOff x="2115671" y="1811524"/>
                <a:chExt cx="2318871" cy="2599765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1673482-4040-4131-B95B-5FC923C4A39E}"/>
                    </a:ext>
                  </a:extLst>
                </p:cNvPr>
                <p:cNvSpPr/>
                <p:nvPr/>
              </p:nvSpPr>
              <p:spPr>
                <a:xfrm>
                  <a:off x="2115671" y="1811524"/>
                  <a:ext cx="2318871" cy="259976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D4F002C-817C-4DFC-9338-3EBA6F1C7E83}"/>
                    </a:ext>
                  </a:extLst>
                </p:cNvPr>
                <p:cNvSpPr txBox="1"/>
                <p:nvPr/>
              </p:nvSpPr>
              <p:spPr>
                <a:xfrm>
                  <a:off x="2318870" y="2881965"/>
                  <a:ext cx="18228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</a:rPr>
                    <a:t>Memory</a:t>
                  </a: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F8F4D5-9DD0-4870-B520-77CC17DBBAFC}"/>
                </a:ext>
              </a:extLst>
            </p:cNvPr>
            <p:cNvGrpSpPr/>
            <p:nvPr/>
          </p:nvGrpSpPr>
          <p:grpSpPr>
            <a:xfrm>
              <a:off x="2587811" y="4595738"/>
              <a:ext cx="920377" cy="526098"/>
              <a:chOff x="2587811" y="4595738"/>
              <a:chExt cx="920377" cy="526098"/>
            </a:xfrm>
          </p:grpSpPr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1214A053-F6AE-44AC-9CBF-93F602E69DEC}"/>
                  </a:ext>
                </a:extLst>
              </p:cNvPr>
              <p:cNvSpPr/>
              <p:nvPr/>
            </p:nvSpPr>
            <p:spPr>
              <a:xfrm>
                <a:off x="2593788" y="4595738"/>
                <a:ext cx="914400" cy="526098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B5F39B-630D-4D9A-A880-B28535638ED0}"/>
                  </a:ext>
                </a:extLst>
              </p:cNvPr>
              <p:cNvSpPr txBox="1"/>
              <p:nvPr/>
            </p:nvSpPr>
            <p:spPr>
              <a:xfrm>
                <a:off x="2587811" y="4674121"/>
                <a:ext cx="723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%rip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7C8BA6-F170-40A7-B2DF-2102CF701070}"/>
              </a:ext>
            </a:extLst>
          </p:cNvPr>
          <p:cNvGrpSpPr/>
          <p:nvPr/>
        </p:nvGrpSpPr>
        <p:grpSpPr>
          <a:xfrm>
            <a:off x="0" y="5005295"/>
            <a:ext cx="2994212" cy="1852705"/>
            <a:chOff x="182283" y="2796213"/>
            <a:chExt cx="2994212" cy="185270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C78999F-E4BB-41F7-ACC9-C8AA94C7BD76}"/>
                </a:ext>
              </a:extLst>
            </p:cNvPr>
            <p:cNvSpPr/>
            <p:nvPr/>
          </p:nvSpPr>
          <p:spPr>
            <a:xfrm>
              <a:off x="182283" y="2796213"/>
              <a:ext cx="2994212" cy="185270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C60B3E-FEEA-40CC-A410-5CF29CA8E701}"/>
                </a:ext>
              </a:extLst>
            </p:cNvPr>
            <p:cNvSpPr txBox="1"/>
            <p:nvPr/>
          </p:nvSpPr>
          <p:spPr>
            <a:xfrm>
              <a:off x="349624" y="3043176"/>
              <a:ext cx="26595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Don’t call fork in an endless loop (i.e. while(1)). It’s called a </a:t>
              </a:r>
              <a:r>
                <a:rPr lang="en-US" b="1" dirty="0">
                  <a:solidFill>
                    <a:schemeClr val="bg1"/>
                  </a:solidFill>
                </a:rPr>
                <a:t>fork bomb </a:t>
              </a:r>
              <a:r>
                <a:rPr lang="en-US" dirty="0">
                  <a:solidFill>
                    <a:schemeClr val="bg1"/>
                  </a:solidFill>
                </a:rPr>
                <a:t>and it’ll halt the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2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 tree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84E541-F0E7-4878-BA67-DB534C5DB894}"/>
              </a:ext>
            </a:extLst>
          </p:cNvPr>
          <p:cNvSpPr/>
          <p:nvPr/>
        </p:nvSpPr>
        <p:spPr>
          <a:xfrm>
            <a:off x="7814652" y="2060123"/>
            <a:ext cx="1320478" cy="67426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/>
              <a:t>init</a:t>
            </a:r>
            <a:endParaRPr lang="en-US" sz="11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461E44-5C21-46FA-9C2F-469D8154BBEC}"/>
              </a:ext>
            </a:extLst>
          </p:cNvPr>
          <p:cNvSpPr/>
          <p:nvPr/>
        </p:nvSpPr>
        <p:spPr>
          <a:xfrm>
            <a:off x="5547192" y="3271285"/>
            <a:ext cx="1320478" cy="6742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/>
              <a:t>acpid</a:t>
            </a:r>
            <a:endParaRPr lang="en-US" sz="11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91C300-081C-4849-BD3D-E6B52BBA3EE9}"/>
              </a:ext>
            </a:extLst>
          </p:cNvPr>
          <p:cNvSpPr/>
          <p:nvPr/>
        </p:nvSpPr>
        <p:spPr>
          <a:xfrm>
            <a:off x="7027091" y="3271285"/>
            <a:ext cx="1575122" cy="6742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/>
              <a:t>crond</a:t>
            </a:r>
            <a:endParaRPr lang="en-US" sz="11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643C40-633C-484F-BFA3-D013FA9310B6}"/>
              </a:ext>
            </a:extLst>
          </p:cNvPr>
          <p:cNvSpPr/>
          <p:nvPr/>
        </p:nvSpPr>
        <p:spPr>
          <a:xfrm>
            <a:off x="8700510" y="3263681"/>
            <a:ext cx="1320478" cy="6742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/>
              <a:t>sshd</a:t>
            </a:r>
            <a:endParaRPr lang="en-US" sz="11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7AFE86-6E5D-48D6-8A6E-B6CD15E50E7D}"/>
              </a:ext>
            </a:extLst>
          </p:cNvPr>
          <p:cNvSpPr/>
          <p:nvPr/>
        </p:nvSpPr>
        <p:spPr>
          <a:xfrm>
            <a:off x="9030629" y="4337911"/>
            <a:ext cx="1320478" cy="6742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bash</a:t>
            </a:r>
            <a:endParaRPr lang="en-US" sz="11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3A4B49-C853-49BC-93FB-4BFA1E80955A}"/>
              </a:ext>
            </a:extLst>
          </p:cNvPr>
          <p:cNvSpPr/>
          <p:nvPr/>
        </p:nvSpPr>
        <p:spPr>
          <a:xfrm>
            <a:off x="7571008" y="4335900"/>
            <a:ext cx="1320478" cy="6742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bash</a:t>
            </a:r>
            <a:endParaRPr lang="en-US" sz="11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1B1D020-AA2B-4917-995D-6844601B016D}"/>
              </a:ext>
            </a:extLst>
          </p:cNvPr>
          <p:cNvSpPr/>
          <p:nvPr/>
        </p:nvSpPr>
        <p:spPr>
          <a:xfrm>
            <a:off x="7443336" y="5330520"/>
            <a:ext cx="1575822" cy="6742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/>
              <a:t>pstree</a:t>
            </a:r>
            <a:endParaRPr lang="en-US" sz="1100" b="1" dirty="0"/>
          </a:p>
        </p:txBody>
      </p:sp>
      <p:cxnSp>
        <p:nvCxnSpPr>
          <p:cNvPr id="32" name="Elbow Connector 13">
            <a:extLst>
              <a:ext uri="{FF2B5EF4-FFF2-40B4-BE49-F238E27FC236}">
                <a16:creationId xmlns:a16="http://schemas.microsoft.com/office/drawing/2014/main" id="{4B100810-9CA9-4A63-9D7F-70F6797B4A9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7072713" y="1869106"/>
            <a:ext cx="536897" cy="226746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4">
            <a:extLst>
              <a:ext uri="{FF2B5EF4-FFF2-40B4-BE49-F238E27FC236}">
                <a16:creationId xmlns:a16="http://schemas.microsoft.com/office/drawing/2014/main" id="{10F28EE5-88B5-492D-BB11-89175ACA79E8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rot="16200000" flipH="1">
            <a:off x="8653174" y="2556105"/>
            <a:ext cx="529293" cy="8858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7">
            <a:extLst>
              <a:ext uri="{FF2B5EF4-FFF2-40B4-BE49-F238E27FC236}">
                <a16:creationId xmlns:a16="http://schemas.microsoft.com/office/drawing/2014/main" id="{96021F7F-B39C-4E5A-8BFC-745F8C786F4B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7876324" y="2672717"/>
            <a:ext cx="536897" cy="6602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0">
            <a:extLst>
              <a:ext uri="{FF2B5EF4-FFF2-40B4-BE49-F238E27FC236}">
                <a16:creationId xmlns:a16="http://schemas.microsoft.com/office/drawing/2014/main" id="{0E909FA0-6AB2-4180-A584-B07A430D930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16200000" flipH="1">
            <a:off x="9325826" y="3972868"/>
            <a:ext cx="399965" cy="3301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23">
            <a:extLst>
              <a:ext uri="{FF2B5EF4-FFF2-40B4-BE49-F238E27FC236}">
                <a16:creationId xmlns:a16="http://schemas.microsoft.com/office/drawing/2014/main" id="{0DFA88E8-DB00-4A1D-BC73-67843EC87E15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8597021" y="3572172"/>
            <a:ext cx="397954" cy="11295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6">
            <a:extLst>
              <a:ext uri="{FF2B5EF4-FFF2-40B4-BE49-F238E27FC236}">
                <a16:creationId xmlns:a16="http://schemas.microsoft.com/office/drawing/2014/main" id="{6CF77B42-AEF2-45ED-9B35-28E87EE7FE8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8231247" y="5010165"/>
            <a:ext cx="0" cy="320355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2">
            <a:extLst>
              <a:ext uri="{FF2B5EF4-FFF2-40B4-BE49-F238E27FC236}">
                <a16:creationId xmlns:a16="http://schemas.microsoft.com/office/drawing/2014/main" id="{85DDB156-AF55-472D-B7B9-EC4E4C94BFAF}"/>
              </a:ext>
            </a:extLst>
          </p:cNvPr>
          <p:cNvSpPr txBox="1"/>
          <p:nvPr/>
        </p:nvSpPr>
        <p:spPr>
          <a:xfrm>
            <a:off x="2793159" y="2231014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u="sng" dirty="0" err="1">
                <a:solidFill>
                  <a:schemeClr val="bg1"/>
                </a:solidFill>
              </a:rPr>
              <a:t>init</a:t>
            </a:r>
            <a:r>
              <a:rPr lang="en-US" sz="2200" dirty="0">
                <a:solidFill>
                  <a:schemeClr val="bg1"/>
                </a:solidFill>
              </a:rPr>
              <a:t> is the ancestor.</a:t>
            </a:r>
          </a:p>
        </p:txBody>
      </p:sp>
      <p:sp>
        <p:nvSpPr>
          <p:cNvPr id="39" name="TextBox 44">
            <a:extLst>
              <a:ext uri="{FF2B5EF4-FFF2-40B4-BE49-F238E27FC236}">
                <a16:creationId xmlns:a16="http://schemas.microsoft.com/office/drawing/2014/main" id="{855941EC-5A4F-4444-B3EE-AFB4E262BE86}"/>
              </a:ext>
            </a:extLst>
          </p:cNvPr>
          <p:cNvSpPr txBox="1"/>
          <p:nvPr/>
        </p:nvSpPr>
        <p:spPr>
          <a:xfrm>
            <a:off x="1621163" y="2933857"/>
            <a:ext cx="3762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dirty="0">
                <a:solidFill>
                  <a:schemeClr val="bg1"/>
                </a:solidFill>
              </a:rPr>
              <a:t>it spawns several </a:t>
            </a:r>
            <a:r>
              <a:rPr lang="en-US" sz="2200" b="1" u="sng" dirty="0">
                <a:solidFill>
                  <a:schemeClr val="bg1"/>
                </a:solidFill>
              </a:rPr>
              <a:t>daemons</a:t>
            </a:r>
            <a:r>
              <a:rPr lang="en-US" sz="2200" b="1" dirty="0">
                <a:solidFill>
                  <a:schemeClr val="bg1"/>
                </a:solidFill>
              </a:rPr>
              <a:t>: </a:t>
            </a:r>
            <a:r>
              <a:rPr lang="en-US" sz="2200" dirty="0">
                <a:solidFill>
                  <a:schemeClr val="bg1"/>
                </a:solidFill>
              </a:rPr>
              <a:t>processes which handle important background tasks.</a:t>
            </a:r>
          </a:p>
        </p:txBody>
      </p:sp>
      <p:sp>
        <p:nvSpPr>
          <p:cNvPr id="40" name="TextBox 45">
            <a:extLst>
              <a:ext uri="{FF2B5EF4-FFF2-40B4-BE49-F238E27FC236}">
                <a16:creationId xmlns:a16="http://schemas.microsoft.com/office/drawing/2014/main" id="{8851E349-92C6-49E8-A634-F623023DE782}"/>
              </a:ext>
            </a:extLst>
          </p:cNvPr>
          <p:cNvSpPr txBox="1"/>
          <p:nvPr/>
        </p:nvSpPr>
        <p:spPr>
          <a:xfrm>
            <a:off x="1621163" y="4136922"/>
            <a:ext cx="3762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dirty="0">
                <a:solidFill>
                  <a:schemeClr val="bg1"/>
                </a:solidFill>
              </a:rPr>
              <a:t>when you </a:t>
            </a:r>
            <a:r>
              <a:rPr lang="en-US" sz="2200" dirty="0" err="1">
                <a:solidFill>
                  <a:schemeClr val="bg1"/>
                </a:solidFill>
              </a:rPr>
              <a:t>ssh</a:t>
            </a:r>
            <a:r>
              <a:rPr lang="en-US" sz="2200" dirty="0">
                <a:solidFill>
                  <a:schemeClr val="bg1"/>
                </a:solidFill>
              </a:rPr>
              <a:t> into </a:t>
            </a:r>
            <a:r>
              <a:rPr lang="en-US" sz="2200" dirty="0" err="1">
                <a:solidFill>
                  <a:schemeClr val="bg1"/>
                </a:solidFill>
              </a:rPr>
              <a:t>thoth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b="1" u="sng" dirty="0" err="1">
                <a:solidFill>
                  <a:schemeClr val="bg1"/>
                </a:solidFill>
              </a:rPr>
              <a:t>sshd</a:t>
            </a:r>
            <a:r>
              <a:rPr lang="en-US" sz="2200" dirty="0">
                <a:solidFill>
                  <a:schemeClr val="bg1"/>
                </a:solidFill>
              </a:rPr>
              <a:t> gives you a bash shell.</a:t>
            </a:r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id="{D0B39DEF-F5FB-4B74-8095-BE6D34A34262}"/>
              </a:ext>
            </a:extLst>
          </p:cNvPr>
          <p:cNvSpPr txBox="1"/>
          <p:nvPr/>
        </p:nvSpPr>
        <p:spPr>
          <a:xfrm>
            <a:off x="1621163" y="5185383"/>
            <a:ext cx="3762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dirty="0">
                <a:solidFill>
                  <a:schemeClr val="bg1"/>
                </a:solidFill>
              </a:rPr>
              <a:t>and then you can run </a:t>
            </a:r>
            <a:r>
              <a:rPr lang="en-US" sz="2200" b="1" u="sng" dirty="0" err="1">
                <a:solidFill>
                  <a:schemeClr val="bg1"/>
                </a:solidFill>
              </a:rPr>
              <a:t>pstree</a:t>
            </a:r>
            <a:r>
              <a:rPr lang="en-US" sz="2200" dirty="0">
                <a:solidFill>
                  <a:schemeClr val="bg1"/>
                </a:solidFill>
              </a:rPr>
              <a:t> to see this tree!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E4093-BA92-4E7D-9868-FDC3961F6C3A}"/>
              </a:ext>
            </a:extLst>
          </p:cNvPr>
          <p:cNvSpPr txBox="1"/>
          <p:nvPr/>
        </p:nvSpPr>
        <p:spPr>
          <a:xfrm>
            <a:off x="0" y="6488668"/>
            <a:ext cx="473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taken from Jarrett Billingsley’s Fall 2019 449 notes</a:t>
            </a:r>
          </a:p>
        </p:txBody>
      </p:sp>
    </p:spTree>
    <p:extLst>
      <p:ext uri="{BB962C8B-B14F-4D97-AF65-F5344CB8AC3E}">
        <p14:creationId xmlns:p14="http://schemas.microsoft.com/office/powerpoint/2010/main" val="220610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Seeing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see this process tree by executing </a:t>
            </a:r>
            <a:r>
              <a:rPr lang="en-US" b="1" dirty="0" err="1">
                <a:solidFill>
                  <a:schemeClr val="bg1"/>
                </a:solidFill>
              </a:rPr>
              <a:t>pstree</a:t>
            </a:r>
            <a:r>
              <a:rPr lang="en-US" dirty="0">
                <a:solidFill>
                  <a:schemeClr val="bg1"/>
                </a:solidFill>
              </a:rPr>
              <a:t> on your command prompt (for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 at least)</a:t>
            </a:r>
          </a:p>
          <a:p>
            <a:r>
              <a:rPr lang="en-US" dirty="0">
                <a:solidFill>
                  <a:schemeClr val="bg1"/>
                </a:solidFill>
              </a:rPr>
              <a:t>Each of these processes have a unique identifier to help the OS called a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Init always has a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of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dirty="0" err="1">
                <a:solidFill>
                  <a:schemeClr val="bg1"/>
                </a:solidFill>
              </a:rPr>
              <a:t>pstree</a:t>
            </a:r>
            <a:r>
              <a:rPr lang="en-US" b="1" dirty="0">
                <a:solidFill>
                  <a:schemeClr val="bg1"/>
                </a:solidFill>
              </a:rPr>
              <a:t> –p</a:t>
            </a:r>
            <a:r>
              <a:rPr lang="en-US" dirty="0">
                <a:solidFill>
                  <a:schemeClr val="bg1"/>
                </a:solidFill>
              </a:rPr>
              <a:t> too see the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for every process in the tree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getpid</a:t>
            </a:r>
            <a:r>
              <a:rPr lang="en-US" dirty="0">
                <a:solidFill>
                  <a:schemeClr val="bg1"/>
                </a:solidFill>
              </a:rPr>
              <a:t>() gets the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of the current process, </a:t>
            </a:r>
            <a:r>
              <a:rPr lang="en-US" dirty="0" err="1">
                <a:solidFill>
                  <a:schemeClr val="bg1"/>
                </a:solidFill>
              </a:rPr>
              <a:t>getppid</a:t>
            </a:r>
            <a:r>
              <a:rPr lang="en-US" dirty="0">
                <a:solidFill>
                  <a:schemeClr val="bg1"/>
                </a:solidFill>
              </a:rPr>
              <a:t>() gets the parent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With knowledge of the </a:t>
            </a:r>
            <a:r>
              <a:rPr lang="en-US" dirty="0" err="1">
                <a:solidFill>
                  <a:schemeClr val="bg1"/>
                </a:solidFill>
              </a:rPr>
              <a:t>pid’s</a:t>
            </a:r>
            <a:r>
              <a:rPr lang="en-US" dirty="0">
                <a:solidFill>
                  <a:schemeClr val="bg1"/>
                </a:solidFill>
              </a:rPr>
              <a:t>, you can explicitly kill processes at whim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(some procs may require root access to be killed by a user)</a:t>
            </a:r>
          </a:p>
        </p:txBody>
      </p:sp>
    </p:spTree>
    <p:extLst>
      <p:ext uri="{BB962C8B-B14F-4D97-AF65-F5344CB8AC3E}">
        <p14:creationId xmlns:p14="http://schemas.microsoft.com/office/powerpoint/2010/main" val="16532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How’s the lab going?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8F172-A321-4F27-AEF3-3EF64C45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47" y="1764220"/>
            <a:ext cx="8253506" cy="45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872" y="1819648"/>
            <a:ext cx="3950446" cy="47365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 fork();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== 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:)\n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:(\n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D9823B-4827-43C5-A540-707489813C77}"/>
              </a:ext>
            </a:extLst>
          </p:cNvPr>
          <p:cNvGrpSpPr/>
          <p:nvPr/>
        </p:nvGrpSpPr>
        <p:grpSpPr>
          <a:xfrm>
            <a:off x="663390" y="2183252"/>
            <a:ext cx="717920" cy="526098"/>
            <a:chOff x="-17928" y="2189229"/>
            <a:chExt cx="717920" cy="526098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12E20B2-82B7-4369-9F5A-99D8724CCE1F}"/>
                </a:ext>
              </a:extLst>
            </p:cNvPr>
            <p:cNvSpPr/>
            <p:nvPr/>
          </p:nvSpPr>
          <p:spPr>
            <a:xfrm>
              <a:off x="0" y="2189229"/>
              <a:ext cx="699992" cy="52609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43CFD3-6BA5-4AE0-80E7-CA9C0E1773AD}"/>
                </a:ext>
              </a:extLst>
            </p:cNvPr>
            <p:cNvSpPr txBox="1"/>
            <p:nvPr/>
          </p:nvSpPr>
          <p:spPr>
            <a:xfrm>
              <a:off x="-17928" y="2267612"/>
              <a:ext cx="639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%</a:t>
              </a:r>
              <a:r>
                <a:rPr lang="en-US" dirty="0" err="1">
                  <a:solidFill>
                    <a:schemeClr val="bg1"/>
                  </a:solidFill>
                </a:rPr>
                <a:t>rsp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9219CB-9A87-49F3-BDB7-55D27B09B0E5}"/>
              </a:ext>
            </a:extLst>
          </p:cNvPr>
          <p:cNvSpPr txBox="1">
            <a:spLocks/>
          </p:cNvSpPr>
          <p:nvPr/>
        </p:nvSpPr>
        <p:spPr>
          <a:xfrm>
            <a:off x="1302872" y="1819648"/>
            <a:ext cx="3950446" cy="4736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pid_t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 fork();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:)\n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       print(“Hello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:(\n</a:t>
            </a:r>
            <a:r>
              <a:rPr lang="en-US" dirty="0">
                <a:solidFill>
                  <a:schemeClr val="bg1"/>
                </a:solidFill>
              </a:rPr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01A77C-00A9-414D-A332-E65C6D84E5B1}"/>
              </a:ext>
            </a:extLst>
          </p:cNvPr>
          <p:cNvGrpSpPr/>
          <p:nvPr/>
        </p:nvGrpSpPr>
        <p:grpSpPr>
          <a:xfrm>
            <a:off x="660403" y="2183252"/>
            <a:ext cx="717920" cy="526098"/>
            <a:chOff x="-17928" y="2189229"/>
            <a:chExt cx="717920" cy="526098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8671CFB-D291-4C12-BCD9-205FB2BC9397}"/>
                </a:ext>
              </a:extLst>
            </p:cNvPr>
            <p:cNvSpPr/>
            <p:nvPr/>
          </p:nvSpPr>
          <p:spPr>
            <a:xfrm>
              <a:off x="0" y="2189229"/>
              <a:ext cx="699992" cy="52609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3653DB-BACA-4DDF-82A6-B6CCC6D01E1E}"/>
                </a:ext>
              </a:extLst>
            </p:cNvPr>
            <p:cNvSpPr txBox="1"/>
            <p:nvPr/>
          </p:nvSpPr>
          <p:spPr>
            <a:xfrm>
              <a:off x="-17928" y="2267612"/>
              <a:ext cx="639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%</a:t>
              </a:r>
              <a:r>
                <a:rPr lang="en-US" dirty="0" err="1">
                  <a:solidFill>
                    <a:schemeClr val="bg1"/>
                  </a:solidFill>
                </a:rPr>
                <a:t>rsp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0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116 L 0.4571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52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44922 -0.001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7211</TotalTime>
  <Words>1142</Words>
  <Application>Microsoft Office PowerPoint</Application>
  <PresentationFormat>Widescreen</PresentationFormat>
  <Paragraphs>310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Questions?</vt:lpstr>
      <vt:lpstr>Processes Creation</vt:lpstr>
      <vt:lpstr>Process Model</vt:lpstr>
      <vt:lpstr>Forking</vt:lpstr>
      <vt:lpstr>Process tree</vt:lpstr>
      <vt:lpstr>Seeing the tree</vt:lpstr>
      <vt:lpstr>How’s the lab going?</vt:lpstr>
      <vt:lpstr>Fork code</vt:lpstr>
      <vt:lpstr>Fork code</vt:lpstr>
      <vt:lpstr>Fork code</vt:lpstr>
      <vt:lpstr>Fork code</vt:lpstr>
      <vt:lpstr>Fork code</vt:lpstr>
      <vt:lpstr>PowerPoint Presentation</vt:lpstr>
      <vt:lpstr>Multiprocessing &amp; System Calls</vt:lpstr>
      <vt:lpstr>The manager</vt:lpstr>
      <vt:lpstr>What does the kernel primarily do?</vt:lpstr>
      <vt:lpstr>Sooooo many processes</vt:lpstr>
      <vt:lpstr>Switch</vt:lpstr>
      <vt:lpstr>Switch</vt:lpstr>
      <vt:lpstr>Switch</vt:lpstr>
      <vt:lpstr>Mem allocation example</vt:lpstr>
      <vt:lpstr>PowerPoint Presentation</vt:lpstr>
      <vt:lpstr>Example!</vt:lpstr>
      <vt:lpstr>Malloc Lab (part 2)</vt:lpstr>
      <vt:lpstr>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2638</cp:revision>
  <dcterms:created xsi:type="dcterms:W3CDTF">2021-01-27T20:47:21Z</dcterms:created>
  <dcterms:modified xsi:type="dcterms:W3CDTF">2021-04-22T04:24:57Z</dcterms:modified>
</cp:coreProperties>
</file>