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D3D7-0C30-874A-AEE6-E1E1E2E1844C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8008-8AD8-0541-8E1B-EB5E989E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1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D3D7-0C30-874A-AEE6-E1E1E2E1844C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8008-8AD8-0541-8E1B-EB5E989E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2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D3D7-0C30-874A-AEE6-E1E1E2E1844C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8008-8AD8-0541-8E1B-EB5E989E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2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D3D7-0C30-874A-AEE6-E1E1E2E1844C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8008-8AD8-0541-8E1B-EB5E989E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0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D3D7-0C30-874A-AEE6-E1E1E2E1844C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8008-8AD8-0541-8E1B-EB5E989E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3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D3D7-0C30-874A-AEE6-E1E1E2E1844C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8008-8AD8-0541-8E1B-EB5E989E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8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D3D7-0C30-874A-AEE6-E1E1E2E1844C}" type="datetimeFigureOut">
              <a:rPr lang="en-US" smtClean="0"/>
              <a:t>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8008-8AD8-0541-8E1B-EB5E989E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4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D3D7-0C30-874A-AEE6-E1E1E2E1844C}" type="datetimeFigureOut">
              <a:rPr lang="en-US" smtClean="0"/>
              <a:t>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8008-8AD8-0541-8E1B-EB5E989E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2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D3D7-0C30-874A-AEE6-E1E1E2E1844C}" type="datetimeFigureOut">
              <a:rPr lang="en-US" smtClean="0"/>
              <a:t>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8008-8AD8-0541-8E1B-EB5E989E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D3D7-0C30-874A-AEE6-E1E1E2E1844C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8008-8AD8-0541-8E1B-EB5E989E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2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D3D7-0C30-874A-AEE6-E1E1E2E1844C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8008-8AD8-0541-8E1B-EB5E989E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D3D7-0C30-874A-AEE6-E1E1E2E1844C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78008-8AD8-0541-8E1B-EB5E989E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8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 Bridge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Margaret G. </a:t>
            </a:r>
            <a:r>
              <a:rPr lang="en-US" dirty="0" err="1" smtClean="0"/>
              <a:t>Wismer</a:t>
            </a:r>
            <a:endParaRPr lang="en-US" dirty="0" smtClean="0"/>
          </a:p>
          <a:p>
            <a:r>
              <a:rPr lang="en-US" dirty="0" smtClean="0"/>
              <a:t>NYCDA</a:t>
            </a:r>
          </a:p>
          <a:p>
            <a:r>
              <a:rPr lang="en-US" dirty="0" smtClean="0"/>
              <a:t>February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254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Bridge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players, 2 teams.</a:t>
            </a:r>
          </a:p>
          <a:p>
            <a:r>
              <a:rPr lang="en-US" dirty="0" smtClean="0"/>
              <a:t>13 cards/person. </a:t>
            </a:r>
            <a:endParaRPr lang="en-US" dirty="0"/>
          </a:p>
          <a:p>
            <a:r>
              <a:rPr lang="en-US" dirty="0" smtClean="0"/>
              <a:t>Each person plays one card for a trick.</a:t>
            </a:r>
          </a:p>
          <a:p>
            <a:r>
              <a:rPr lang="en-US" dirty="0" smtClean="0"/>
              <a:t>Bidding: </a:t>
            </a:r>
          </a:p>
          <a:p>
            <a:pPr lvl="1"/>
            <a:r>
              <a:rPr lang="en-US" dirty="0" smtClean="0"/>
              <a:t>how many “tricks” you think your team will take. </a:t>
            </a:r>
          </a:p>
          <a:p>
            <a:pPr lvl="1"/>
            <a:r>
              <a:rPr lang="en-US" dirty="0" smtClean="0"/>
              <a:t>Declare trump suit</a:t>
            </a:r>
          </a:p>
          <a:p>
            <a:r>
              <a:rPr lang="en-US" dirty="0" smtClean="0"/>
              <a:t>Play the hand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73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/>
              <a:t>p</a:t>
            </a:r>
            <a:r>
              <a:rPr lang="en-US" dirty="0" err="1" smtClean="0"/>
              <a:t>layingCard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/>
              <a:t>b</a:t>
            </a:r>
            <a:r>
              <a:rPr lang="en-US" dirty="0" err="1" smtClean="0"/>
              <a:t>ridgeHand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/>
              <a:t>b</a:t>
            </a:r>
            <a:r>
              <a:rPr lang="en-US" dirty="0" err="1" smtClean="0"/>
              <a:t>ridgeTable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/>
              <a:t>b</a:t>
            </a:r>
            <a:r>
              <a:rPr lang="en-US" dirty="0" err="1" smtClean="0"/>
              <a:t>idTable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playGame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23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67</Words>
  <Application>Microsoft Macintosh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Learn Bridge App</vt:lpstr>
      <vt:lpstr>The Bridge Game</vt:lpstr>
      <vt:lpstr>The Objects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Bridge App</dc:title>
  <dc:creator>Raymond Orr</dc:creator>
  <cp:lastModifiedBy>Raymond Orr</cp:lastModifiedBy>
  <cp:revision>4</cp:revision>
  <dcterms:created xsi:type="dcterms:W3CDTF">2017-02-08T18:27:11Z</dcterms:created>
  <dcterms:modified xsi:type="dcterms:W3CDTF">2017-02-08T20:49:18Z</dcterms:modified>
</cp:coreProperties>
</file>