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99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F097-C712-4A75-A061-D022C9F0C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78243-044C-4BE1-A62C-B17B06EF5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943B-BFB6-4BD5-A040-C0E851C5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9FE4-7FBA-41D8-BB1E-E540FBD26EB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0A00-737C-4B40-80EE-F9E2DE6C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F42E0-E161-4859-9B5C-97634DFC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BF5-8DDB-4C81-B6E7-814D8CB74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FBC4-D4EB-412F-9D09-BA4B6D9E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5E47-A29A-4A34-A6D1-D3AD2E2A6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F77C-AF1A-4E48-820A-16DA550D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9FE4-7FBA-41D8-BB1E-E540FBD26EB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CBC15-2AC7-41AA-8521-4B90B026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7E7C2-DE05-4CE8-9149-E1B4231A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BF5-8DDB-4C81-B6E7-814D8CB74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61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26A92-5D9F-4743-8C47-886C5EBF3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26794-2B6E-48A8-9D07-CE62139C6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F9F8E-E65C-4683-B4BD-B57F179B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9FE4-7FBA-41D8-BB1E-E540FBD26EB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BEFE-810F-482F-91E5-888832A5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FA7E-DB6D-4A13-8AF8-17C5D695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BF5-8DDB-4C81-B6E7-814D8CB74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46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0822-93B6-4044-B657-A6C7B28F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50DD3-7A37-442D-966B-704B9E5E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290E7-78AC-44B2-B832-55155DDB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9FE4-7FBA-41D8-BB1E-E540FBD26EB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18813-ADF3-4FDC-B2F8-509ED68A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301A-641C-4D64-9EA0-E721422B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BF5-8DDB-4C81-B6E7-814D8CB74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29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F6F8-08CE-46E8-A686-7074A5C6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B3376-52BA-41BB-8009-5E21F7236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D644B-7F9F-4B03-9A7B-15AB391B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9FE4-7FBA-41D8-BB1E-E540FBD26EB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13A1-C3BE-4B43-ADE6-37F31045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50D2-6894-4B03-97B4-DEF61583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BF5-8DDB-4C81-B6E7-814D8CB74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40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DA62-F6FF-4436-AD8C-389810D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5B2A-3225-49D5-8822-C8D662CF3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D4350-BE78-43D3-877D-1AF154890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AE4FB-3591-419C-BB13-AC9261E6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9FE4-7FBA-41D8-BB1E-E540FBD26EB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CB2CC-5503-49DB-89DF-A0072E8B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049CE-6AA7-4667-98F7-8465FAB8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BF5-8DDB-4C81-B6E7-814D8CB74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48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1339-7B96-4C67-AD96-A14E1E81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99684-14C4-41AB-9E72-6702809D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FBC7A-E707-4C53-8585-F5258BCB0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51BA2-060A-4473-8841-E6CDD3B31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39C3F-2342-4F10-8925-4FD4EE38D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883B4-3D7F-46C4-A899-7BB3E4CA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9FE4-7FBA-41D8-BB1E-E540FBD26EB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7E036-EFC7-4ED7-95E9-A0C0CAF3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DCEF2-2116-4FFC-9647-0B661C28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BF5-8DDB-4C81-B6E7-814D8CB74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78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884E-1092-4DB2-8C57-37722AEF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821FE-908B-455A-8E80-7902FC5E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9FE4-7FBA-41D8-BB1E-E540FBD26EB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79179-2E0C-4BBD-B653-813BEF64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4D258-8807-4C0C-9312-C6922ED6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BF5-8DDB-4C81-B6E7-814D8CB74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4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728CF-87FC-4176-AAD1-3C928516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9FE4-7FBA-41D8-BB1E-E540FBD26EB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918CB-7D9A-42D9-AC85-1B202BCC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3C68-ADDD-4EA8-B29C-FD6B1759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BF5-8DDB-4C81-B6E7-814D8CB74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27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8521-27AE-4EF5-A619-74DCBCFA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47EC-177D-4AEC-AE7D-29D4EEFC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FD06C-BFA3-4BBA-94A6-2C5159CF8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AB548-85AA-4F2C-B268-887B79F5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9FE4-7FBA-41D8-BB1E-E540FBD26EB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DD5D7-BA17-40C0-BD5F-8C5DA8CA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970D6-E4E0-474F-9678-2CD49785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BF5-8DDB-4C81-B6E7-814D8CB74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33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1B92-B6FE-4F27-9F02-B74EE085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60E79-38DF-4BAD-8757-8827941F1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C2719-D528-4A4A-AC30-A5FBBCF57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24DE2-1D21-42BD-B8AF-BA74F22B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9FE4-7FBA-41D8-BB1E-E540FBD26EB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698B6-C734-49A5-9B32-03F0F442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A2F80-A526-42EC-851C-920544B5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8BF5-8DDB-4C81-B6E7-814D8CB74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4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E1545-94C7-4E5F-BB80-983E9CAA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E1C99-A552-49BF-BC78-3B682391E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167EF-D781-4FB0-9AFD-546535D1F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F9FE4-7FBA-41D8-BB1E-E540FBD26EB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24105-041E-4E52-BAE1-54636F568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FC1F-757D-4824-B108-14BAD9ADC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8BF5-8DDB-4C81-B6E7-814D8CB74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467D-5E9A-4B34-9768-FF8D8223D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BBB6D-0C13-4D57-B14B-0A881D9A6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48844-03A3-4660-800A-01EB127BB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1" y="-5339556"/>
            <a:ext cx="5905500" cy="3933825"/>
          </a:xfrm>
          <a:prstGeom prst="rect">
            <a:avLst/>
          </a:prstGeom>
        </p:spPr>
      </p:pic>
      <p:pic>
        <p:nvPicPr>
          <p:cNvPr id="6" name="Picture 5" descr="A picture containing woman, building, table, glasses&#10;&#10;Description automatically generated">
            <a:extLst>
              <a:ext uri="{FF2B5EF4-FFF2-40B4-BE49-F238E27FC236}">
                <a16:creationId xmlns:a16="http://schemas.microsoft.com/office/drawing/2014/main" id="{398C3882-651D-4FFC-9261-E3D0C59D3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7" y="-3471"/>
            <a:ext cx="11729665" cy="6861471"/>
          </a:xfrm>
          <a:prstGeom prst="rect">
            <a:avLst/>
          </a:prstGeom>
        </p:spPr>
      </p:pic>
      <p:pic>
        <p:nvPicPr>
          <p:cNvPr id="8" name="Picture 7" descr="A close up of an owl&#10;&#10;Description automatically generated">
            <a:extLst>
              <a:ext uri="{FF2B5EF4-FFF2-40B4-BE49-F238E27FC236}">
                <a16:creationId xmlns:a16="http://schemas.microsoft.com/office/drawing/2014/main" id="{26D5C6F4-A73E-4A13-8EE5-C5CEBA3DF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75" b="89983" l="9969" r="89877">
                        <a14:foregroundMark x1="42331" y1="11545" x2="45399" y2="4754"/>
                        <a14:foregroundMark x1="45399" y1="4754" x2="52914" y2="2716"/>
                        <a14:foregroundMark x1="52914" y1="2716" x2="59509" y2="4075"/>
                        <a14:foregroundMark x1="59509" y1="4075" x2="62423" y2="11545"/>
                        <a14:backgroundMark x1="39110" y1="79796" x2="44632" y2="75552"/>
                        <a14:backgroundMark x1="44632" y1="75552" x2="49233" y2="80475"/>
                        <a14:backgroundMark x1="49233" y1="80475" x2="50000" y2="83192"/>
                      </a14:backgroundRemoval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9" y="2458782"/>
            <a:ext cx="2327232" cy="2102362"/>
          </a:xfrm>
          <a:prstGeom prst="rect">
            <a:avLst/>
          </a:prstGeom>
        </p:spPr>
      </p:pic>
      <p:pic>
        <p:nvPicPr>
          <p:cNvPr id="10" name="Picture 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F862B81-64A1-45EB-A894-9F59D4FB7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3203" l="9974" r="89940">
                        <a14:foregroundMark x1="36743" y1="53464" x2="36743" y2="53464"/>
                        <a14:foregroundMark x1="73402" y1="47908" x2="61552" y2="47778"/>
                        <a14:foregroundMark x1="61552" y1="47778" x2="34101" y2="53203"/>
                        <a14:foregroundMark x1="21228" y1="53203" x2="15942" y2="38562"/>
                        <a14:foregroundMark x1="15942" y1="38562" x2="16113" y2="30261"/>
                        <a14:foregroundMark x1="16113" y1="30261" x2="20034" y2="23725"/>
                        <a14:foregroundMark x1="20034" y1="23725" x2="49190" y2="12680"/>
                        <a14:foregroundMark x1="49190" y1="12680" x2="55413" y2="12549"/>
                        <a14:foregroundMark x1="37766" y1="79869" x2="54987" y2="86209"/>
                        <a14:foregroundMark x1="54987" y1="86209" x2="64109" y2="85556"/>
                        <a14:foregroundMark x1="64109" y1="85556" x2="79284" y2="75033"/>
                        <a14:foregroundMark x1="79284" y1="75033" x2="79795" y2="72222"/>
                        <a14:foregroundMark x1="38193" y1="86536" x2="54561" y2="93203"/>
                        <a14:foregroundMark x1="54561" y1="93203" x2="65558" y2="92549"/>
                        <a14:foregroundMark x1="31799" y1="56797" x2="39983" y2="52680"/>
                        <a14:foregroundMark x1="39983" y1="52680" x2="37596" y2="496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1497" flipH="1">
            <a:off x="2320498" y="1201896"/>
            <a:ext cx="1455964" cy="1866030"/>
          </a:xfrm>
          <a:prstGeom prst="rect">
            <a:avLst/>
          </a:prstGeom>
        </p:spPr>
      </p:pic>
      <p:pic>
        <p:nvPicPr>
          <p:cNvPr id="11" name="Picture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26AF676-5B05-4202-9AA7-04030CF02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3203" l="9974" r="89940">
                        <a14:foregroundMark x1="36743" y1="53464" x2="36743" y2="53464"/>
                        <a14:foregroundMark x1="73402" y1="47908" x2="61552" y2="47778"/>
                        <a14:foregroundMark x1="61552" y1="47778" x2="34101" y2="53203"/>
                        <a14:foregroundMark x1="21228" y1="53203" x2="15942" y2="38562"/>
                        <a14:foregroundMark x1="15942" y1="38562" x2="16113" y2="30261"/>
                        <a14:foregroundMark x1="16113" y1="30261" x2="20034" y2="23725"/>
                        <a14:foregroundMark x1="20034" y1="23725" x2="49190" y2="12680"/>
                        <a14:foregroundMark x1="49190" y1="12680" x2="55413" y2="12549"/>
                        <a14:foregroundMark x1="37766" y1="79869" x2="54987" y2="86209"/>
                        <a14:foregroundMark x1="54987" y1="86209" x2="64109" y2="85556"/>
                        <a14:foregroundMark x1="64109" y1="85556" x2="79284" y2="75033"/>
                        <a14:foregroundMark x1="79284" y1="75033" x2="79795" y2="72222"/>
                        <a14:foregroundMark x1="38193" y1="86536" x2="54561" y2="93203"/>
                        <a14:foregroundMark x1="54561" y1="93203" x2="65558" y2="92549"/>
                        <a14:foregroundMark x1="31799" y1="56797" x2="39983" y2="52680"/>
                        <a14:foregroundMark x1="39983" y1="52680" x2="37596" y2="496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1497" flipH="1">
            <a:off x="1654266" y="233285"/>
            <a:ext cx="2526211" cy="32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6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 Wright</dc:creator>
  <cp:lastModifiedBy>Maya Wright</cp:lastModifiedBy>
  <cp:revision>5</cp:revision>
  <dcterms:created xsi:type="dcterms:W3CDTF">2019-11-05T10:12:08Z</dcterms:created>
  <dcterms:modified xsi:type="dcterms:W3CDTF">2019-11-06T10:48:02Z</dcterms:modified>
</cp:coreProperties>
</file>