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4" r:id="rId4"/>
    <p:sldId id="258" r:id="rId5"/>
    <p:sldId id="259" r:id="rId6"/>
    <p:sldId id="260" r:id="rId7"/>
    <p:sldId id="265" r:id="rId8"/>
    <p:sldId id="261" r:id="rId9"/>
    <p:sldId id="262" r:id="rId1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28" autoAdjust="0"/>
  </p:normalViewPr>
  <p:slideViewPr>
    <p:cSldViewPr>
      <p:cViewPr varScale="1">
        <p:scale>
          <a:sx n="74" d="100"/>
          <a:sy n="74" d="100"/>
        </p:scale>
        <p:origin x="144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982426"/>
            <a:ext cx="9144000" cy="8352574"/>
          </a:xfrm>
          <a:prstGeom prst="rect">
            <a:avLst/>
          </a:prstGeom>
        </p:spPr>
      </p:pic>
      <p:sp>
        <p:nvSpPr>
          <p:cNvPr id="26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755650" y="2844280"/>
            <a:ext cx="7920038" cy="6476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5576" y="1124744"/>
            <a:ext cx="7983538" cy="1719064"/>
          </a:xfrm>
        </p:spPr>
        <p:txBody>
          <a:bodyPr wrap="square"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4" name="Rectangle 19"/>
          <p:cNvSpPr>
            <a:spLocks noChangeArrowheads="1"/>
          </p:cNvSpPr>
          <p:nvPr userDrawn="1"/>
        </p:nvSpPr>
        <p:spPr bwMode="white">
          <a:xfrm>
            <a:off x="755650" y="6519863"/>
            <a:ext cx="4537075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54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 bldLvl="5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</p:bld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406C1-2B80-4660-856E-9D94CAFFB47A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4144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248"/>
            <a:ext cx="8229600" cy="114274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458"/>
            <a:ext cx="8229600" cy="4526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846388" y="6429664"/>
            <a:ext cx="1905000" cy="463901"/>
          </a:xfrm>
        </p:spPr>
        <p:txBody>
          <a:bodyPr/>
          <a:lstStyle>
            <a:lvl1pPr>
              <a:defRPr/>
            </a:lvl1pPr>
          </a:lstStyle>
          <a:p>
            <a:fld id="{E574CFD3-F120-4E12-A472-1F25BD483E1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5856"/>
            <a:ext cx="2897188" cy="4530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53481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C7C5307D-F995-49A6-A054-C134AD0E456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20938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 (no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729" y="3933055"/>
            <a:ext cx="9138541" cy="834758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5576" y="1810410"/>
            <a:ext cx="7983538" cy="1719064"/>
          </a:xfrm>
        </p:spPr>
        <p:txBody>
          <a:bodyPr wrap="square"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9" name="Text Box 19"/>
          <p:cNvSpPr txBox="1">
            <a:spLocks noChangeArrowheads="1"/>
          </p:cNvSpPr>
          <p:nvPr/>
        </p:nvSpPr>
        <p:spPr bwMode="white">
          <a:xfrm>
            <a:off x="5292725" y="6519863"/>
            <a:ext cx="3446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n-GB" sz="1400" b="1" dirty="0" err="1">
                <a:solidFill>
                  <a:srgbClr val="FFFFFF"/>
                </a:solidFill>
              </a:rPr>
              <a:t>www.icmacentre.ac.uk</a:t>
            </a:r>
            <a:endParaRPr lang="en-GB" sz="1400" b="1" dirty="0">
              <a:solidFill>
                <a:srgbClr val="FFFFFF"/>
              </a:solidFill>
            </a:endParaRPr>
          </a:p>
        </p:txBody>
      </p:sp>
      <p:sp>
        <p:nvSpPr>
          <p:cNvPr id="24" name="Rectangle 19"/>
          <p:cNvSpPr>
            <a:spLocks noChangeArrowheads="1"/>
          </p:cNvSpPr>
          <p:nvPr userDrawn="1"/>
        </p:nvSpPr>
        <p:spPr bwMode="white">
          <a:xfrm>
            <a:off x="755650" y="6519863"/>
            <a:ext cx="4537075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400" dirty="0">
                <a:solidFill>
                  <a:srgbClr val="FFFFFF"/>
                </a:solidFill>
              </a:rPr>
              <a:t>Tuesday, 27 March 2012</a:t>
            </a:r>
          </a:p>
        </p:txBody>
      </p:sp>
    </p:spTree>
    <p:extLst>
      <p:ext uri="{BB962C8B-B14F-4D97-AF65-F5344CB8AC3E}">
        <p14:creationId xmlns:p14="http://schemas.microsoft.com/office/powerpoint/2010/main" val="161557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 (with 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:\Creative\Clients\ICM\ICMA Powerpoint template\mid_gold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65487"/>
            <a:ext cx="9156700" cy="8364538"/>
          </a:xfrm>
          <a:prstGeom prst="rect">
            <a:avLst/>
          </a:prstGeom>
          <a:noFill/>
        </p:spPr>
      </p:pic>
      <p:sp>
        <p:nvSpPr>
          <p:cNvPr id="26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755650" y="2061320"/>
            <a:ext cx="7920038" cy="6476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5576" y="1052736"/>
            <a:ext cx="7983538" cy="1008112"/>
          </a:xfrm>
        </p:spPr>
        <p:txBody>
          <a:bodyPr wrap="square"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0"/>
          </p:nvPr>
        </p:nvSpPr>
        <p:spPr bwMode="auto">
          <a:xfrm>
            <a:off x="0" y="2570080"/>
            <a:ext cx="9144000" cy="4293138"/>
          </a:xfrm>
          <a:custGeom>
            <a:avLst/>
            <a:gdLst>
              <a:gd name="connsiteX0" fmla="*/ 0 w 9144000"/>
              <a:gd name="connsiteY0" fmla="*/ 343320 h 2746559"/>
              <a:gd name="connsiteX1" fmla="*/ 9144000 w 9144000"/>
              <a:gd name="connsiteY1" fmla="*/ 343320 h 2746559"/>
              <a:gd name="connsiteX2" fmla="*/ 9144000 w 9144000"/>
              <a:gd name="connsiteY2" fmla="*/ 2403239 h 2746559"/>
              <a:gd name="connsiteX3" fmla="*/ 0 w 9144000"/>
              <a:gd name="connsiteY3" fmla="*/ 2403239 h 2746559"/>
              <a:gd name="connsiteX4" fmla="*/ 0 w 9144000"/>
              <a:gd name="connsiteY4" fmla="*/ 343320 h 2746559"/>
              <a:gd name="connsiteX0" fmla="*/ 0 w 9144000"/>
              <a:gd name="connsiteY0" fmla="*/ 496103 h 2886381"/>
              <a:gd name="connsiteX1" fmla="*/ 9144000 w 9144000"/>
              <a:gd name="connsiteY1" fmla="*/ 496103 h 2886381"/>
              <a:gd name="connsiteX2" fmla="*/ 9144000 w 9144000"/>
              <a:gd name="connsiteY2" fmla="*/ 2556022 h 2886381"/>
              <a:gd name="connsiteX3" fmla="*/ 0 w 9144000"/>
              <a:gd name="connsiteY3" fmla="*/ 2556022 h 2886381"/>
              <a:gd name="connsiteX4" fmla="*/ 0 w 9144000"/>
              <a:gd name="connsiteY4" fmla="*/ 496103 h 2886381"/>
              <a:gd name="connsiteX0" fmla="*/ 0 w 9144000"/>
              <a:gd name="connsiteY0" fmla="*/ 619125 h 3009403"/>
              <a:gd name="connsiteX1" fmla="*/ 9144000 w 9144000"/>
              <a:gd name="connsiteY1" fmla="*/ 0 h 3009403"/>
              <a:gd name="connsiteX2" fmla="*/ 9144000 w 9144000"/>
              <a:gd name="connsiteY2" fmla="*/ 2679044 h 3009403"/>
              <a:gd name="connsiteX3" fmla="*/ 0 w 9144000"/>
              <a:gd name="connsiteY3" fmla="*/ 2679044 h 3009403"/>
              <a:gd name="connsiteX4" fmla="*/ 0 w 9144000"/>
              <a:gd name="connsiteY4" fmla="*/ 619125 h 3009403"/>
              <a:gd name="connsiteX0" fmla="*/ 0 w 9144000"/>
              <a:gd name="connsiteY0" fmla="*/ 619125 h 3009403"/>
              <a:gd name="connsiteX1" fmla="*/ 9144000 w 9144000"/>
              <a:gd name="connsiteY1" fmla="*/ 0 h 3009403"/>
              <a:gd name="connsiteX2" fmla="*/ 9144000 w 9144000"/>
              <a:gd name="connsiteY2" fmla="*/ 2679044 h 3009403"/>
              <a:gd name="connsiteX3" fmla="*/ 0 w 9144000"/>
              <a:gd name="connsiteY3" fmla="*/ 2679044 h 3009403"/>
              <a:gd name="connsiteX4" fmla="*/ 0 w 9144000"/>
              <a:gd name="connsiteY4" fmla="*/ 619125 h 3009403"/>
              <a:gd name="connsiteX0" fmla="*/ 0 w 9144000"/>
              <a:gd name="connsiteY0" fmla="*/ 619125 h 3009403"/>
              <a:gd name="connsiteX1" fmla="*/ 9144000 w 9144000"/>
              <a:gd name="connsiteY1" fmla="*/ 0 h 3009403"/>
              <a:gd name="connsiteX2" fmla="*/ 9144000 w 9144000"/>
              <a:gd name="connsiteY2" fmla="*/ 2679044 h 3009403"/>
              <a:gd name="connsiteX3" fmla="*/ 0 w 9144000"/>
              <a:gd name="connsiteY3" fmla="*/ 2679044 h 3009403"/>
              <a:gd name="connsiteX4" fmla="*/ 0 w 9144000"/>
              <a:gd name="connsiteY4" fmla="*/ 619125 h 3009403"/>
              <a:gd name="connsiteX0" fmla="*/ 0 w 9144000"/>
              <a:gd name="connsiteY0" fmla="*/ 619125 h 3009403"/>
              <a:gd name="connsiteX1" fmla="*/ 9144000 w 9144000"/>
              <a:gd name="connsiteY1" fmla="*/ 0 h 3009403"/>
              <a:gd name="connsiteX2" fmla="*/ 9144000 w 9144000"/>
              <a:gd name="connsiteY2" fmla="*/ 2679044 h 3009403"/>
              <a:gd name="connsiteX3" fmla="*/ 0 w 9144000"/>
              <a:gd name="connsiteY3" fmla="*/ 2679044 h 3009403"/>
              <a:gd name="connsiteX4" fmla="*/ 0 w 9144000"/>
              <a:gd name="connsiteY4" fmla="*/ 619125 h 3009403"/>
              <a:gd name="connsiteX0" fmla="*/ 0 w 9144000"/>
              <a:gd name="connsiteY0" fmla="*/ 619125 h 3009403"/>
              <a:gd name="connsiteX1" fmla="*/ 9144000 w 9144000"/>
              <a:gd name="connsiteY1" fmla="*/ 0 h 3009403"/>
              <a:gd name="connsiteX2" fmla="*/ 9144000 w 9144000"/>
              <a:gd name="connsiteY2" fmla="*/ 2679044 h 3009403"/>
              <a:gd name="connsiteX3" fmla="*/ 0 w 9144000"/>
              <a:gd name="connsiteY3" fmla="*/ 2679044 h 3009403"/>
              <a:gd name="connsiteX4" fmla="*/ 0 w 9144000"/>
              <a:gd name="connsiteY4" fmla="*/ 619125 h 3009403"/>
              <a:gd name="connsiteX0" fmla="*/ 0 w 9144000"/>
              <a:gd name="connsiteY0" fmla="*/ 619125 h 3009403"/>
              <a:gd name="connsiteX1" fmla="*/ 9144000 w 9144000"/>
              <a:gd name="connsiteY1" fmla="*/ 0 h 3009403"/>
              <a:gd name="connsiteX2" fmla="*/ 9144000 w 9144000"/>
              <a:gd name="connsiteY2" fmla="*/ 2679044 h 3009403"/>
              <a:gd name="connsiteX3" fmla="*/ 0 w 9144000"/>
              <a:gd name="connsiteY3" fmla="*/ 2679044 h 3009403"/>
              <a:gd name="connsiteX4" fmla="*/ 0 w 9144000"/>
              <a:gd name="connsiteY4" fmla="*/ 619125 h 3009403"/>
              <a:gd name="connsiteX0" fmla="*/ 9525 w 9153525"/>
              <a:gd name="connsiteY0" fmla="*/ 619125 h 3441044"/>
              <a:gd name="connsiteX1" fmla="*/ 9153525 w 9153525"/>
              <a:gd name="connsiteY1" fmla="*/ 0 h 3441044"/>
              <a:gd name="connsiteX2" fmla="*/ 9153525 w 9153525"/>
              <a:gd name="connsiteY2" fmla="*/ 2679044 h 3441044"/>
              <a:gd name="connsiteX3" fmla="*/ 0 w 9153525"/>
              <a:gd name="connsiteY3" fmla="*/ 3441044 h 3441044"/>
              <a:gd name="connsiteX4" fmla="*/ 9525 w 9153525"/>
              <a:gd name="connsiteY4" fmla="*/ 619125 h 3441044"/>
              <a:gd name="connsiteX0" fmla="*/ 9525 w 9153525"/>
              <a:gd name="connsiteY0" fmla="*/ 619125 h 3493590"/>
              <a:gd name="connsiteX1" fmla="*/ 9153525 w 9153525"/>
              <a:gd name="connsiteY1" fmla="*/ 0 h 3493590"/>
              <a:gd name="connsiteX2" fmla="*/ 9153525 w 9153525"/>
              <a:gd name="connsiteY2" fmla="*/ 2679044 h 3493590"/>
              <a:gd name="connsiteX3" fmla="*/ 0 w 9153525"/>
              <a:gd name="connsiteY3" fmla="*/ 3441044 h 3493590"/>
              <a:gd name="connsiteX4" fmla="*/ 9525 w 9153525"/>
              <a:gd name="connsiteY4" fmla="*/ 619125 h 3493590"/>
              <a:gd name="connsiteX0" fmla="*/ 9525 w 9153525"/>
              <a:gd name="connsiteY0" fmla="*/ 619125 h 3916967"/>
              <a:gd name="connsiteX1" fmla="*/ 9153525 w 9153525"/>
              <a:gd name="connsiteY1" fmla="*/ 0 h 3916967"/>
              <a:gd name="connsiteX2" fmla="*/ 9153525 w 9153525"/>
              <a:gd name="connsiteY2" fmla="*/ 3402944 h 3916967"/>
              <a:gd name="connsiteX3" fmla="*/ 0 w 9153525"/>
              <a:gd name="connsiteY3" fmla="*/ 3441044 h 3916967"/>
              <a:gd name="connsiteX4" fmla="*/ 9525 w 9153525"/>
              <a:gd name="connsiteY4" fmla="*/ 619125 h 3916967"/>
              <a:gd name="connsiteX0" fmla="*/ 9525 w 9153525"/>
              <a:gd name="connsiteY0" fmla="*/ 619125 h 3441044"/>
              <a:gd name="connsiteX1" fmla="*/ 9153525 w 9153525"/>
              <a:gd name="connsiteY1" fmla="*/ 0 h 3441044"/>
              <a:gd name="connsiteX2" fmla="*/ 9153525 w 9153525"/>
              <a:gd name="connsiteY2" fmla="*/ 3402944 h 3441044"/>
              <a:gd name="connsiteX3" fmla="*/ 0 w 9153525"/>
              <a:gd name="connsiteY3" fmla="*/ 3441044 h 3441044"/>
              <a:gd name="connsiteX4" fmla="*/ 9525 w 9153525"/>
              <a:gd name="connsiteY4" fmla="*/ 619125 h 3441044"/>
              <a:gd name="connsiteX0" fmla="*/ 9525 w 9153525"/>
              <a:gd name="connsiteY0" fmla="*/ 600075 h 3441044"/>
              <a:gd name="connsiteX1" fmla="*/ 9153525 w 9153525"/>
              <a:gd name="connsiteY1" fmla="*/ 0 h 3441044"/>
              <a:gd name="connsiteX2" fmla="*/ 9153525 w 9153525"/>
              <a:gd name="connsiteY2" fmla="*/ 3402944 h 3441044"/>
              <a:gd name="connsiteX3" fmla="*/ 0 w 9153525"/>
              <a:gd name="connsiteY3" fmla="*/ 3441044 h 3441044"/>
              <a:gd name="connsiteX4" fmla="*/ 9525 w 9153525"/>
              <a:gd name="connsiteY4" fmla="*/ 600075 h 3441044"/>
              <a:gd name="connsiteX0" fmla="*/ 9525 w 9153525"/>
              <a:gd name="connsiteY0" fmla="*/ 600075 h 3441044"/>
              <a:gd name="connsiteX1" fmla="*/ 9153525 w 9153525"/>
              <a:gd name="connsiteY1" fmla="*/ 0 h 3441044"/>
              <a:gd name="connsiteX2" fmla="*/ 9153525 w 9153525"/>
              <a:gd name="connsiteY2" fmla="*/ 3402944 h 3441044"/>
              <a:gd name="connsiteX3" fmla="*/ 0 w 9153525"/>
              <a:gd name="connsiteY3" fmla="*/ 3441044 h 3441044"/>
              <a:gd name="connsiteX4" fmla="*/ 9525 w 9153525"/>
              <a:gd name="connsiteY4" fmla="*/ 600075 h 3441044"/>
              <a:gd name="connsiteX0" fmla="*/ 9525 w 9153525"/>
              <a:gd name="connsiteY0" fmla="*/ 571500 h 3441044"/>
              <a:gd name="connsiteX1" fmla="*/ 9153525 w 9153525"/>
              <a:gd name="connsiteY1" fmla="*/ 0 h 3441044"/>
              <a:gd name="connsiteX2" fmla="*/ 9153525 w 9153525"/>
              <a:gd name="connsiteY2" fmla="*/ 3402944 h 3441044"/>
              <a:gd name="connsiteX3" fmla="*/ 0 w 9153525"/>
              <a:gd name="connsiteY3" fmla="*/ 3441044 h 3441044"/>
              <a:gd name="connsiteX4" fmla="*/ 9525 w 9153525"/>
              <a:gd name="connsiteY4" fmla="*/ 571500 h 3441044"/>
              <a:gd name="connsiteX0" fmla="*/ 9525 w 9153525"/>
              <a:gd name="connsiteY0" fmla="*/ 571500 h 3441044"/>
              <a:gd name="connsiteX1" fmla="*/ 9153525 w 9153525"/>
              <a:gd name="connsiteY1" fmla="*/ 0 h 3441044"/>
              <a:gd name="connsiteX2" fmla="*/ 9153525 w 9153525"/>
              <a:gd name="connsiteY2" fmla="*/ 3402944 h 3441044"/>
              <a:gd name="connsiteX3" fmla="*/ 0 w 9153525"/>
              <a:gd name="connsiteY3" fmla="*/ 3441044 h 3441044"/>
              <a:gd name="connsiteX4" fmla="*/ 9525 w 9153525"/>
              <a:gd name="connsiteY4" fmla="*/ 571500 h 3441044"/>
              <a:gd name="connsiteX0" fmla="*/ 9525 w 9153525"/>
              <a:gd name="connsiteY0" fmla="*/ 571500 h 3441044"/>
              <a:gd name="connsiteX1" fmla="*/ 9153525 w 9153525"/>
              <a:gd name="connsiteY1" fmla="*/ 0 h 3441044"/>
              <a:gd name="connsiteX2" fmla="*/ 9153525 w 9153525"/>
              <a:gd name="connsiteY2" fmla="*/ 3402944 h 3441044"/>
              <a:gd name="connsiteX3" fmla="*/ 0 w 9153525"/>
              <a:gd name="connsiteY3" fmla="*/ 3441044 h 3441044"/>
              <a:gd name="connsiteX4" fmla="*/ 9525 w 9153525"/>
              <a:gd name="connsiteY4" fmla="*/ 571500 h 3441044"/>
              <a:gd name="connsiteX0" fmla="*/ 9525 w 9153525"/>
              <a:gd name="connsiteY0" fmla="*/ 571500 h 3441044"/>
              <a:gd name="connsiteX1" fmla="*/ 9153525 w 9153525"/>
              <a:gd name="connsiteY1" fmla="*/ 0 h 3441044"/>
              <a:gd name="connsiteX2" fmla="*/ 9153525 w 9153525"/>
              <a:gd name="connsiteY2" fmla="*/ 3402944 h 3441044"/>
              <a:gd name="connsiteX3" fmla="*/ 0 w 9153525"/>
              <a:gd name="connsiteY3" fmla="*/ 3441044 h 3441044"/>
              <a:gd name="connsiteX4" fmla="*/ 9525 w 9153525"/>
              <a:gd name="connsiteY4" fmla="*/ 571500 h 3441044"/>
              <a:gd name="connsiteX0" fmla="*/ 9525 w 9153525"/>
              <a:gd name="connsiteY0" fmla="*/ 571500 h 3441044"/>
              <a:gd name="connsiteX1" fmla="*/ 9153525 w 9153525"/>
              <a:gd name="connsiteY1" fmla="*/ 0 h 3441044"/>
              <a:gd name="connsiteX2" fmla="*/ 9153525 w 9153525"/>
              <a:gd name="connsiteY2" fmla="*/ 3421994 h 3441044"/>
              <a:gd name="connsiteX3" fmla="*/ 0 w 9153525"/>
              <a:gd name="connsiteY3" fmla="*/ 3441044 h 3441044"/>
              <a:gd name="connsiteX4" fmla="*/ 9525 w 9153525"/>
              <a:gd name="connsiteY4" fmla="*/ 571500 h 3441044"/>
              <a:gd name="connsiteX0" fmla="*/ 9525 w 9153525"/>
              <a:gd name="connsiteY0" fmla="*/ 571500 h 3431519"/>
              <a:gd name="connsiteX1" fmla="*/ 9153525 w 9153525"/>
              <a:gd name="connsiteY1" fmla="*/ 0 h 3431519"/>
              <a:gd name="connsiteX2" fmla="*/ 9153525 w 9153525"/>
              <a:gd name="connsiteY2" fmla="*/ 3421994 h 3431519"/>
              <a:gd name="connsiteX3" fmla="*/ 0 w 9153525"/>
              <a:gd name="connsiteY3" fmla="*/ 3431519 h 3431519"/>
              <a:gd name="connsiteX4" fmla="*/ 9525 w 9153525"/>
              <a:gd name="connsiteY4" fmla="*/ 571500 h 3431519"/>
              <a:gd name="connsiteX0" fmla="*/ 0 w 9144000"/>
              <a:gd name="connsiteY0" fmla="*/ 571500 h 3421994"/>
              <a:gd name="connsiteX1" fmla="*/ 9144000 w 9144000"/>
              <a:gd name="connsiteY1" fmla="*/ 0 h 3421994"/>
              <a:gd name="connsiteX2" fmla="*/ 9144000 w 9144000"/>
              <a:gd name="connsiteY2" fmla="*/ 3421994 h 3421994"/>
              <a:gd name="connsiteX3" fmla="*/ 0 w 9144000"/>
              <a:gd name="connsiteY3" fmla="*/ 3421994 h 3421994"/>
              <a:gd name="connsiteX4" fmla="*/ 0 w 9144000"/>
              <a:gd name="connsiteY4" fmla="*/ 571500 h 3421994"/>
              <a:gd name="connsiteX0" fmla="*/ 0 w 9144000"/>
              <a:gd name="connsiteY0" fmla="*/ 1392050 h 4204073"/>
              <a:gd name="connsiteX1" fmla="*/ 9144000 w 9144000"/>
              <a:gd name="connsiteY1" fmla="*/ 782079 h 4204073"/>
              <a:gd name="connsiteX2" fmla="*/ 9144000 w 9144000"/>
              <a:gd name="connsiteY2" fmla="*/ 4204073 h 4204073"/>
              <a:gd name="connsiteX3" fmla="*/ 0 w 9144000"/>
              <a:gd name="connsiteY3" fmla="*/ 4204073 h 4204073"/>
              <a:gd name="connsiteX4" fmla="*/ 0 w 9144000"/>
              <a:gd name="connsiteY4" fmla="*/ 1392050 h 4204073"/>
              <a:gd name="connsiteX0" fmla="*/ 0 w 9144000"/>
              <a:gd name="connsiteY0" fmla="*/ 1392050 h 4221886"/>
              <a:gd name="connsiteX1" fmla="*/ 9144000 w 9144000"/>
              <a:gd name="connsiteY1" fmla="*/ 799892 h 4221886"/>
              <a:gd name="connsiteX2" fmla="*/ 9144000 w 9144000"/>
              <a:gd name="connsiteY2" fmla="*/ 4221886 h 4221886"/>
              <a:gd name="connsiteX3" fmla="*/ 0 w 9144000"/>
              <a:gd name="connsiteY3" fmla="*/ 4221886 h 4221886"/>
              <a:gd name="connsiteX4" fmla="*/ 0 w 9144000"/>
              <a:gd name="connsiteY4" fmla="*/ 1392050 h 4221886"/>
              <a:gd name="connsiteX0" fmla="*/ 0 w 9144000"/>
              <a:gd name="connsiteY0" fmla="*/ 1427676 h 4257512"/>
              <a:gd name="connsiteX1" fmla="*/ 9144000 w 9144000"/>
              <a:gd name="connsiteY1" fmla="*/ 835518 h 4257512"/>
              <a:gd name="connsiteX2" fmla="*/ 9144000 w 9144000"/>
              <a:gd name="connsiteY2" fmla="*/ 4257512 h 4257512"/>
              <a:gd name="connsiteX3" fmla="*/ 0 w 9144000"/>
              <a:gd name="connsiteY3" fmla="*/ 4257512 h 4257512"/>
              <a:gd name="connsiteX4" fmla="*/ 0 w 9144000"/>
              <a:gd name="connsiteY4" fmla="*/ 1427676 h 4257512"/>
              <a:gd name="connsiteX0" fmla="*/ 0 w 9144000"/>
              <a:gd name="connsiteY0" fmla="*/ 1463302 h 4293138"/>
              <a:gd name="connsiteX1" fmla="*/ 9144000 w 9144000"/>
              <a:gd name="connsiteY1" fmla="*/ 871144 h 4293138"/>
              <a:gd name="connsiteX2" fmla="*/ 9144000 w 9144000"/>
              <a:gd name="connsiteY2" fmla="*/ 4293138 h 4293138"/>
              <a:gd name="connsiteX3" fmla="*/ 0 w 9144000"/>
              <a:gd name="connsiteY3" fmla="*/ 4293138 h 4293138"/>
              <a:gd name="connsiteX4" fmla="*/ 0 w 9144000"/>
              <a:gd name="connsiteY4" fmla="*/ 1463302 h 4293138"/>
              <a:gd name="connsiteX0" fmla="*/ 0 w 9144000"/>
              <a:gd name="connsiteY0" fmla="*/ 1463302 h 4293138"/>
              <a:gd name="connsiteX1" fmla="*/ 9144000 w 9144000"/>
              <a:gd name="connsiteY1" fmla="*/ 871144 h 4293138"/>
              <a:gd name="connsiteX2" fmla="*/ 9144000 w 9144000"/>
              <a:gd name="connsiteY2" fmla="*/ 4293138 h 4293138"/>
              <a:gd name="connsiteX3" fmla="*/ 0 w 9144000"/>
              <a:gd name="connsiteY3" fmla="*/ 4293138 h 4293138"/>
              <a:gd name="connsiteX4" fmla="*/ 0 w 9144000"/>
              <a:gd name="connsiteY4" fmla="*/ 1463302 h 4293138"/>
              <a:gd name="connsiteX0" fmla="*/ 0 w 9144000"/>
              <a:gd name="connsiteY0" fmla="*/ 1481115 h 4310951"/>
              <a:gd name="connsiteX1" fmla="*/ 9144000 w 9144000"/>
              <a:gd name="connsiteY1" fmla="*/ 888957 h 4310951"/>
              <a:gd name="connsiteX2" fmla="*/ 9144000 w 9144000"/>
              <a:gd name="connsiteY2" fmla="*/ 4310951 h 4310951"/>
              <a:gd name="connsiteX3" fmla="*/ 0 w 9144000"/>
              <a:gd name="connsiteY3" fmla="*/ 4310951 h 4310951"/>
              <a:gd name="connsiteX4" fmla="*/ 0 w 9144000"/>
              <a:gd name="connsiteY4" fmla="*/ 1481115 h 4310951"/>
              <a:gd name="connsiteX0" fmla="*/ 0 w 9144000"/>
              <a:gd name="connsiteY0" fmla="*/ 1481115 h 4310951"/>
              <a:gd name="connsiteX1" fmla="*/ 9144000 w 9144000"/>
              <a:gd name="connsiteY1" fmla="*/ 876733 h 4310951"/>
              <a:gd name="connsiteX2" fmla="*/ 9144000 w 9144000"/>
              <a:gd name="connsiteY2" fmla="*/ 4310951 h 4310951"/>
              <a:gd name="connsiteX3" fmla="*/ 0 w 9144000"/>
              <a:gd name="connsiteY3" fmla="*/ 4310951 h 4310951"/>
              <a:gd name="connsiteX4" fmla="*/ 0 w 9144000"/>
              <a:gd name="connsiteY4" fmla="*/ 1481115 h 4310951"/>
              <a:gd name="connsiteX0" fmla="*/ 0 w 9144000"/>
              <a:gd name="connsiteY0" fmla="*/ 1481115 h 4310951"/>
              <a:gd name="connsiteX1" fmla="*/ 9144000 w 9144000"/>
              <a:gd name="connsiteY1" fmla="*/ 790637 h 4310951"/>
              <a:gd name="connsiteX2" fmla="*/ 9144000 w 9144000"/>
              <a:gd name="connsiteY2" fmla="*/ 4310951 h 4310951"/>
              <a:gd name="connsiteX3" fmla="*/ 0 w 9144000"/>
              <a:gd name="connsiteY3" fmla="*/ 4310951 h 4310951"/>
              <a:gd name="connsiteX4" fmla="*/ 0 w 9144000"/>
              <a:gd name="connsiteY4" fmla="*/ 1481115 h 4310951"/>
              <a:gd name="connsiteX0" fmla="*/ 0 w 9144000"/>
              <a:gd name="connsiteY0" fmla="*/ 1481115 h 4310951"/>
              <a:gd name="connsiteX1" fmla="*/ 9144000 w 9144000"/>
              <a:gd name="connsiteY1" fmla="*/ 876733 h 4310951"/>
              <a:gd name="connsiteX2" fmla="*/ 9144000 w 9144000"/>
              <a:gd name="connsiteY2" fmla="*/ 4310951 h 4310951"/>
              <a:gd name="connsiteX3" fmla="*/ 0 w 9144000"/>
              <a:gd name="connsiteY3" fmla="*/ 4310951 h 4310951"/>
              <a:gd name="connsiteX4" fmla="*/ 0 w 9144000"/>
              <a:gd name="connsiteY4" fmla="*/ 1481115 h 4310951"/>
              <a:gd name="connsiteX0" fmla="*/ 0 w 9144000"/>
              <a:gd name="connsiteY0" fmla="*/ 1481115 h 4310951"/>
              <a:gd name="connsiteX1" fmla="*/ 9144000 w 9144000"/>
              <a:gd name="connsiteY1" fmla="*/ 790637 h 4310951"/>
              <a:gd name="connsiteX2" fmla="*/ 9144000 w 9144000"/>
              <a:gd name="connsiteY2" fmla="*/ 4310951 h 4310951"/>
              <a:gd name="connsiteX3" fmla="*/ 0 w 9144000"/>
              <a:gd name="connsiteY3" fmla="*/ 4310951 h 4310951"/>
              <a:gd name="connsiteX4" fmla="*/ 0 w 9144000"/>
              <a:gd name="connsiteY4" fmla="*/ 1481115 h 4310951"/>
              <a:gd name="connsiteX0" fmla="*/ 0 w 9144000"/>
              <a:gd name="connsiteY0" fmla="*/ 1481115 h 4310951"/>
              <a:gd name="connsiteX1" fmla="*/ 9144000 w 9144000"/>
              <a:gd name="connsiteY1" fmla="*/ 790637 h 4310951"/>
              <a:gd name="connsiteX2" fmla="*/ 9144000 w 9144000"/>
              <a:gd name="connsiteY2" fmla="*/ 4310951 h 4310951"/>
              <a:gd name="connsiteX3" fmla="*/ 0 w 9144000"/>
              <a:gd name="connsiteY3" fmla="*/ 4310951 h 4310951"/>
              <a:gd name="connsiteX4" fmla="*/ 0 w 9144000"/>
              <a:gd name="connsiteY4" fmla="*/ 1481115 h 4310951"/>
              <a:gd name="connsiteX0" fmla="*/ 0 w 9144000"/>
              <a:gd name="connsiteY0" fmla="*/ 1481115 h 4310951"/>
              <a:gd name="connsiteX1" fmla="*/ 9144000 w 9144000"/>
              <a:gd name="connsiteY1" fmla="*/ 790637 h 4310951"/>
              <a:gd name="connsiteX2" fmla="*/ 9144000 w 9144000"/>
              <a:gd name="connsiteY2" fmla="*/ 4310951 h 4310951"/>
              <a:gd name="connsiteX3" fmla="*/ 0 w 9144000"/>
              <a:gd name="connsiteY3" fmla="*/ 4310951 h 4310951"/>
              <a:gd name="connsiteX4" fmla="*/ 0 w 9144000"/>
              <a:gd name="connsiteY4" fmla="*/ 1481115 h 4310951"/>
              <a:gd name="connsiteX0" fmla="*/ 0 w 9144000"/>
              <a:gd name="connsiteY0" fmla="*/ 1481115 h 4310951"/>
              <a:gd name="connsiteX1" fmla="*/ 9144000 w 9144000"/>
              <a:gd name="connsiteY1" fmla="*/ 790637 h 4310951"/>
              <a:gd name="connsiteX2" fmla="*/ 9144000 w 9144000"/>
              <a:gd name="connsiteY2" fmla="*/ 4310951 h 4310951"/>
              <a:gd name="connsiteX3" fmla="*/ 0 w 9144000"/>
              <a:gd name="connsiteY3" fmla="*/ 4310951 h 4310951"/>
              <a:gd name="connsiteX4" fmla="*/ 0 w 9144000"/>
              <a:gd name="connsiteY4" fmla="*/ 1481115 h 4310951"/>
              <a:gd name="connsiteX0" fmla="*/ 0 w 9144000"/>
              <a:gd name="connsiteY0" fmla="*/ 1481115 h 4310951"/>
              <a:gd name="connsiteX1" fmla="*/ 9144000 w 9144000"/>
              <a:gd name="connsiteY1" fmla="*/ 790637 h 4310951"/>
              <a:gd name="connsiteX2" fmla="*/ 9144000 w 9144000"/>
              <a:gd name="connsiteY2" fmla="*/ 4310951 h 4310951"/>
              <a:gd name="connsiteX3" fmla="*/ 0 w 9144000"/>
              <a:gd name="connsiteY3" fmla="*/ 4310951 h 4310951"/>
              <a:gd name="connsiteX4" fmla="*/ 0 w 9144000"/>
              <a:gd name="connsiteY4" fmla="*/ 1481115 h 4310951"/>
              <a:gd name="connsiteX0" fmla="*/ 0 w 9144000"/>
              <a:gd name="connsiteY0" fmla="*/ 1481115 h 4310951"/>
              <a:gd name="connsiteX1" fmla="*/ 9144000 w 9144000"/>
              <a:gd name="connsiteY1" fmla="*/ 790637 h 4310951"/>
              <a:gd name="connsiteX2" fmla="*/ 9144000 w 9144000"/>
              <a:gd name="connsiteY2" fmla="*/ 4310951 h 4310951"/>
              <a:gd name="connsiteX3" fmla="*/ 0 w 9144000"/>
              <a:gd name="connsiteY3" fmla="*/ 4310951 h 4310951"/>
              <a:gd name="connsiteX4" fmla="*/ 0 w 9144000"/>
              <a:gd name="connsiteY4" fmla="*/ 1481115 h 4310951"/>
              <a:gd name="connsiteX0" fmla="*/ 0 w 9144000"/>
              <a:gd name="connsiteY0" fmla="*/ 1481115 h 4310951"/>
              <a:gd name="connsiteX1" fmla="*/ 9144000 w 9144000"/>
              <a:gd name="connsiteY1" fmla="*/ 790637 h 4310951"/>
              <a:gd name="connsiteX2" fmla="*/ 9144000 w 9144000"/>
              <a:gd name="connsiteY2" fmla="*/ 4310951 h 4310951"/>
              <a:gd name="connsiteX3" fmla="*/ 0 w 9144000"/>
              <a:gd name="connsiteY3" fmla="*/ 4310951 h 4310951"/>
              <a:gd name="connsiteX4" fmla="*/ 0 w 9144000"/>
              <a:gd name="connsiteY4" fmla="*/ 1481115 h 4310951"/>
              <a:gd name="connsiteX0" fmla="*/ 0 w 9144000"/>
              <a:gd name="connsiteY0" fmla="*/ 1481115 h 4310951"/>
              <a:gd name="connsiteX1" fmla="*/ 9144000 w 9144000"/>
              <a:gd name="connsiteY1" fmla="*/ 790637 h 4310951"/>
              <a:gd name="connsiteX2" fmla="*/ 9144000 w 9144000"/>
              <a:gd name="connsiteY2" fmla="*/ 4310951 h 4310951"/>
              <a:gd name="connsiteX3" fmla="*/ 0 w 9144000"/>
              <a:gd name="connsiteY3" fmla="*/ 4310951 h 4310951"/>
              <a:gd name="connsiteX4" fmla="*/ 0 w 9144000"/>
              <a:gd name="connsiteY4" fmla="*/ 1481115 h 4310951"/>
              <a:gd name="connsiteX0" fmla="*/ 0 w 9144000"/>
              <a:gd name="connsiteY0" fmla="*/ 1481115 h 4310951"/>
              <a:gd name="connsiteX1" fmla="*/ 9144000 w 9144000"/>
              <a:gd name="connsiteY1" fmla="*/ 790637 h 4310951"/>
              <a:gd name="connsiteX2" fmla="*/ 9144000 w 9144000"/>
              <a:gd name="connsiteY2" fmla="*/ 4310951 h 4310951"/>
              <a:gd name="connsiteX3" fmla="*/ 0 w 9144000"/>
              <a:gd name="connsiteY3" fmla="*/ 4310951 h 4310951"/>
              <a:gd name="connsiteX4" fmla="*/ 0 w 9144000"/>
              <a:gd name="connsiteY4" fmla="*/ 1481115 h 4310951"/>
              <a:gd name="connsiteX0" fmla="*/ 0 w 9144000"/>
              <a:gd name="connsiteY0" fmla="*/ 1481115 h 4310951"/>
              <a:gd name="connsiteX1" fmla="*/ 9144000 w 9144000"/>
              <a:gd name="connsiteY1" fmla="*/ 790637 h 4310951"/>
              <a:gd name="connsiteX2" fmla="*/ 9144000 w 9144000"/>
              <a:gd name="connsiteY2" fmla="*/ 4310951 h 4310951"/>
              <a:gd name="connsiteX3" fmla="*/ 0 w 9144000"/>
              <a:gd name="connsiteY3" fmla="*/ 4310951 h 4310951"/>
              <a:gd name="connsiteX4" fmla="*/ 0 w 9144000"/>
              <a:gd name="connsiteY4" fmla="*/ 1481115 h 4310951"/>
              <a:gd name="connsiteX0" fmla="*/ 0 w 9144000"/>
              <a:gd name="connsiteY0" fmla="*/ 1481115 h 4310951"/>
              <a:gd name="connsiteX1" fmla="*/ 9144000 w 9144000"/>
              <a:gd name="connsiteY1" fmla="*/ 790637 h 4310951"/>
              <a:gd name="connsiteX2" fmla="*/ 9144000 w 9144000"/>
              <a:gd name="connsiteY2" fmla="*/ 4310951 h 4310951"/>
              <a:gd name="connsiteX3" fmla="*/ 0 w 9144000"/>
              <a:gd name="connsiteY3" fmla="*/ 4310951 h 4310951"/>
              <a:gd name="connsiteX4" fmla="*/ 0 w 9144000"/>
              <a:gd name="connsiteY4" fmla="*/ 1481115 h 4310951"/>
              <a:gd name="connsiteX0" fmla="*/ 0 w 9144000"/>
              <a:gd name="connsiteY0" fmla="*/ 1481115 h 4310951"/>
              <a:gd name="connsiteX1" fmla="*/ 9144000 w 9144000"/>
              <a:gd name="connsiteY1" fmla="*/ 790637 h 4310951"/>
              <a:gd name="connsiteX2" fmla="*/ 9144000 w 9144000"/>
              <a:gd name="connsiteY2" fmla="*/ 4310951 h 4310951"/>
              <a:gd name="connsiteX3" fmla="*/ 0 w 9144000"/>
              <a:gd name="connsiteY3" fmla="*/ 4310951 h 4310951"/>
              <a:gd name="connsiteX4" fmla="*/ 0 w 9144000"/>
              <a:gd name="connsiteY4" fmla="*/ 1481115 h 4310951"/>
              <a:gd name="connsiteX0" fmla="*/ 0 w 9144000"/>
              <a:gd name="connsiteY0" fmla="*/ 1481115 h 4310951"/>
              <a:gd name="connsiteX1" fmla="*/ 9144000 w 9144000"/>
              <a:gd name="connsiteY1" fmla="*/ 790637 h 4310951"/>
              <a:gd name="connsiteX2" fmla="*/ 9144000 w 9144000"/>
              <a:gd name="connsiteY2" fmla="*/ 4310951 h 4310951"/>
              <a:gd name="connsiteX3" fmla="*/ 0 w 9144000"/>
              <a:gd name="connsiteY3" fmla="*/ 4310951 h 4310951"/>
              <a:gd name="connsiteX4" fmla="*/ 0 w 9144000"/>
              <a:gd name="connsiteY4" fmla="*/ 1481115 h 4310951"/>
              <a:gd name="connsiteX0" fmla="*/ 0 w 9144000"/>
              <a:gd name="connsiteY0" fmla="*/ 1481115 h 4310951"/>
              <a:gd name="connsiteX1" fmla="*/ 9144000 w 9144000"/>
              <a:gd name="connsiteY1" fmla="*/ 790637 h 4310951"/>
              <a:gd name="connsiteX2" fmla="*/ 9144000 w 9144000"/>
              <a:gd name="connsiteY2" fmla="*/ 4310951 h 4310951"/>
              <a:gd name="connsiteX3" fmla="*/ 0 w 9144000"/>
              <a:gd name="connsiteY3" fmla="*/ 4310951 h 4310951"/>
              <a:gd name="connsiteX4" fmla="*/ 0 w 9144000"/>
              <a:gd name="connsiteY4" fmla="*/ 1481115 h 4310951"/>
              <a:gd name="connsiteX0" fmla="*/ 0 w 9144000"/>
              <a:gd name="connsiteY0" fmla="*/ 1481115 h 4310951"/>
              <a:gd name="connsiteX1" fmla="*/ 9144000 w 9144000"/>
              <a:gd name="connsiteY1" fmla="*/ 790637 h 4310951"/>
              <a:gd name="connsiteX2" fmla="*/ 9144000 w 9144000"/>
              <a:gd name="connsiteY2" fmla="*/ 4310951 h 4310951"/>
              <a:gd name="connsiteX3" fmla="*/ 0 w 9144000"/>
              <a:gd name="connsiteY3" fmla="*/ 4310951 h 4310951"/>
              <a:gd name="connsiteX4" fmla="*/ 0 w 9144000"/>
              <a:gd name="connsiteY4" fmla="*/ 1481115 h 4310951"/>
              <a:gd name="connsiteX0" fmla="*/ 0 w 9144000"/>
              <a:gd name="connsiteY0" fmla="*/ 1481115 h 4310951"/>
              <a:gd name="connsiteX1" fmla="*/ 9144000 w 9144000"/>
              <a:gd name="connsiteY1" fmla="*/ 790637 h 4310951"/>
              <a:gd name="connsiteX2" fmla="*/ 9144000 w 9144000"/>
              <a:gd name="connsiteY2" fmla="*/ 4310951 h 4310951"/>
              <a:gd name="connsiteX3" fmla="*/ 0 w 9144000"/>
              <a:gd name="connsiteY3" fmla="*/ 4310951 h 4310951"/>
              <a:gd name="connsiteX4" fmla="*/ 0 w 9144000"/>
              <a:gd name="connsiteY4" fmla="*/ 1481115 h 4310951"/>
              <a:gd name="connsiteX0" fmla="*/ 0 w 9144000"/>
              <a:gd name="connsiteY0" fmla="*/ 1439552 h 4269388"/>
              <a:gd name="connsiteX1" fmla="*/ 9144000 w 9144000"/>
              <a:gd name="connsiteY1" fmla="*/ 749074 h 4269388"/>
              <a:gd name="connsiteX2" fmla="*/ 9144000 w 9144000"/>
              <a:gd name="connsiteY2" fmla="*/ 4269388 h 4269388"/>
              <a:gd name="connsiteX3" fmla="*/ 0 w 9144000"/>
              <a:gd name="connsiteY3" fmla="*/ 4269388 h 4269388"/>
              <a:gd name="connsiteX4" fmla="*/ 0 w 9144000"/>
              <a:gd name="connsiteY4" fmla="*/ 1439552 h 4269388"/>
              <a:gd name="connsiteX0" fmla="*/ 0 w 9144000"/>
              <a:gd name="connsiteY0" fmla="*/ 1457365 h 4287201"/>
              <a:gd name="connsiteX1" fmla="*/ 9144000 w 9144000"/>
              <a:gd name="connsiteY1" fmla="*/ 766887 h 4287201"/>
              <a:gd name="connsiteX2" fmla="*/ 9144000 w 9144000"/>
              <a:gd name="connsiteY2" fmla="*/ 4287201 h 4287201"/>
              <a:gd name="connsiteX3" fmla="*/ 0 w 9144000"/>
              <a:gd name="connsiteY3" fmla="*/ 4287201 h 4287201"/>
              <a:gd name="connsiteX4" fmla="*/ 0 w 9144000"/>
              <a:gd name="connsiteY4" fmla="*/ 1457365 h 4287201"/>
              <a:gd name="connsiteX0" fmla="*/ 0 w 9144000"/>
              <a:gd name="connsiteY0" fmla="*/ 1481115 h 4310951"/>
              <a:gd name="connsiteX1" fmla="*/ 9144000 w 9144000"/>
              <a:gd name="connsiteY1" fmla="*/ 790637 h 4310951"/>
              <a:gd name="connsiteX2" fmla="*/ 9144000 w 9144000"/>
              <a:gd name="connsiteY2" fmla="*/ 4310951 h 4310951"/>
              <a:gd name="connsiteX3" fmla="*/ 0 w 9144000"/>
              <a:gd name="connsiteY3" fmla="*/ 4310951 h 4310951"/>
              <a:gd name="connsiteX4" fmla="*/ 0 w 9144000"/>
              <a:gd name="connsiteY4" fmla="*/ 1481115 h 4310951"/>
              <a:gd name="connsiteX0" fmla="*/ 0 w 9144000"/>
              <a:gd name="connsiteY0" fmla="*/ 1445489 h 4275325"/>
              <a:gd name="connsiteX1" fmla="*/ 9144000 w 9144000"/>
              <a:gd name="connsiteY1" fmla="*/ 755011 h 4275325"/>
              <a:gd name="connsiteX2" fmla="*/ 9144000 w 9144000"/>
              <a:gd name="connsiteY2" fmla="*/ 4275325 h 4275325"/>
              <a:gd name="connsiteX3" fmla="*/ 0 w 9144000"/>
              <a:gd name="connsiteY3" fmla="*/ 4275325 h 4275325"/>
              <a:gd name="connsiteX4" fmla="*/ 0 w 9144000"/>
              <a:gd name="connsiteY4" fmla="*/ 1445489 h 4275325"/>
              <a:gd name="connsiteX0" fmla="*/ 0 w 9144000"/>
              <a:gd name="connsiteY0" fmla="*/ 1451427 h 4281263"/>
              <a:gd name="connsiteX1" fmla="*/ 9144000 w 9144000"/>
              <a:gd name="connsiteY1" fmla="*/ 760949 h 4281263"/>
              <a:gd name="connsiteX2" fmla="*/ 9144000 w 9144000"/>
              <a:gd name="connsiteY2" fmla="*/ 4281263 h 4281263"/>
              <a:gd name="connsiteX3" fmla="*/ 0 w 9144000"/>
              <a:gd name="connsiteY3" fmla="*/ 4281263 h 4281263"/>
              <a:gd name="connsiteX4" fmla="*/ 0 w 9144000"/>
              <a:gd name="connsiteY4" fmla="*/ 1451427 h 4281263"/>
              <a:gd name="connsiteX0" fmla="*/ 0 w 9144000"/>
              <a:gd name="connsiteY0" fmla="*/ 1451427 h 4281263"/>
              <a:gd name="connsiteX1" fmla="*/ 9144000 w 9144000"/>
              <a:gd name="connsiteY1" fmla="*/ 760949 h 4281263"/>
              <a:gd name="connsiteX2" fmla="*/ 9144000 w 9144000"/>
              <a:gd name="connsiteY2" fmla="*/ 4281263 h 4281263"/>
              <a:gd name="connsiteX3" fmla="*/ 0 w 9144000"/>
              <a:gd name="connsiteY3" fmla="*/ 4281263 h 4281263"/>
              <a:gd name="connsiteX4" fmla="*/ 0 w 9144000"/>
              <a:gd name="connsiteY4" fmla="*/ 1451427 h 4281263"/>
              <a:gd name="connsiteX0" fmla="*/ 0 w 9144000"/>
              <a:gd name="connsiteY0" fmla="*/ 1457365 h 4287201"/>
              <a:gd name="connsiteX1" fmla="*/ 9144000 w 9144000"/>
              <a:gd name="connsiteY1" fmla="*/ 766887 h 4287201"/>
              <a:gd name="connsiteX2" fmla="*/ 9144000 w 9144000"/>
              <a:gd name="connsiteY2" fmla="*/ 4287201 h 4287201"/>
              <a:gd name="connsiteX3" fmla="*/ 0 w 9144000"/>
              <a:gd name="connsiteY3" fmla="*/ 4287201 h 4287201"/>
              <a:gd name="connsiteX4" fmla="*/ 0 w 9144000"/>
              <a:gd name="connsiteY4" fmla="*/ 1457365 h 4287201"/>
              <a:gd name="connsiteX0" fmla="*/ 0 w 9144000"/>
              <a:gd name="connsiteY0" fmla="*/ 1457365 h 4287201"/>
              <a:gd name="connsiteX1" fmla="*/ 9144000 w 9144000"/>
              <a:gd name="connsiteY1" fmla="*/ 766887 h 4287201"/>
              <a:gd name="connsiteX2" fmla="*/ 9144000 w 9144000"/>
              <a:gd name="connsiteY2" fmla="*/ 4287201 h 4287201"/>
              <a:gd name="connsiteX3" fmla="*/ 0 w 9144000"/>
              <a:gd name="connsiteY3" fmla="*/ 4287201 h 4287201"/>
              <a:gd name="connsiteX4" fmla="*/ 0 w 9144000"/>
              <a:gd name="connsiteY4" fmla="*/ 1457365 h 4287201"/>
              <a:gd name="connsiteX0" fmla="*/ 0 w 9144000"/>
              <a:gd name="connsiteY0" fmla="*/ 1463302 h 4293138"/>
              <a:gd name="connsiteX1" fmla="*/ 9144000 w 9144000"/>
              <a:gd name="connsiteY1" fmla="*/ 772824 h 4293138"/>
              <a:gd name="connsiteX2" fmla="*/ 9144000 w 9144000"/>
              <a:gd name="connsiteY2" fmla="*/ 4293138 h 4293138"/>
              <a:gd name="connsiteX3" fmla="*/ 0 w 9144000"/>
              <a:gd name="connsiteY3" fmla="*/ 4293138 h 4293138"/>
              <a:gd name="connsiteX4" fmla="*/ 0 w 9144000"/>
              <a:gd name="connsiteY4" fmla="*/ 1463302 h 429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4293138">
                <a:moveTo>
                  <a:pt x="0" y="1463302"/>
                </a:moveTo>
                <a:cubicBezTo>
                  <a:pt x="3206957" y="0"/>
                  <a:pt x="5907357" y="2106362"/>
                  <a:pt x="9144000" y="772824"/>
                </a:cubicBezTo>
                <a:lnTo>
                  <a:pt x="9144000" y="4293138"/>
                </a:lnTo>
                <a:lnTo>
                  <a:pt x="0" y="4293138"/>
                </a:lnTo>
                <a:lnTo>
                  <a:pt x="0" y="1463302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119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 bldLvl="5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</p:bld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 (with picture, no subtitle)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U:\Creative\Clients\ICM\ICMA Powerpoint template\mid_gold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65487"/>
            <a:ext cx="9156700" cy="8364538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5576" y="989856"/>
            <a:ext cx="7983538" cy="1719064"/>
          </a:xfrm>
        </p:spPr>
        <p:txBody>
          <a:bodyPr wrap="square"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 bwMode="auto">
          <a:xfrm>
            <a:off x="0" y="2570080"/>
            <a:ext cx="9144000" cy="4293138"/>
          </a:xfrm>
          <a:custGeom>
            <a:avLst/>
            <a:gdLst>
              <a:gd name="connsiteX0" fmla="*/ 0 w 9144000"/>
              <a:gd name="connsiteY0" fmla="*/ 343320 h 2746559"/>
              <a:gd name="connsiteX1" fmla="*/ 9144000 w 9144000"/>
              <a:gd name="connsiteY1" fmla="*/ 343320 h 2746559"/>
              <a:gd name="connsiteX2" fmla="*/ 9144000 w 9144000"/>
              <a:gd name="connsiteY2" fmla="*/ 2403239 h 2746559"/>
              <a:gd name="connsiteX3" fmla="*/ 0 w 9144000"/>
              <a:gd name="connsiteY3" fmla="*/ 2403239 h 2746559"/>
              <a:gd name="connsiteX4" fmla="*/ 0 w 9144000"/>
              <a:gd name="connsiteY4" fmla="*/ 343320 h 2746559"/>
              <a:gd name="connsiteX0" fmla="*/ 0 w 9144000"/>
              <a:gd name="connsiteY0" fmla="*/ 496103 h 2886381"/>
              <a:gd name="connsiteX1" fmla="*/ 9144000 w 9144000"/>
              <a:gd name="connsiteY1" fmla="*/ 496103 h 2886381"/>
              <a:gd name="connsiteX2" fmla="*/ 9144000 w 9144000"/>
              <a:gd name="connsiteY2" fmla="*/ 2556022 h 2886381"/>
              <a:gd name="connsiteX3" fmla="*/ 0 w 9144000"/>
              <a:gd name="connsiteY3" fmla="*/ 2556022 h 2886381"/>
              <a:gd name="connsiteX4" fmla="*/ 0 w 9144000"/>
              <a:gd name="connsiteY4" fmla="*/ 496103 h 2886381"/>
              <a:gd name="connsiteX0" fmla="*/ 0 w 9144000"/>
              <a:gd name="connsiteY0" fmla="*/ 619125 h 3009403"/>
              <a:gd name="connsiteX1" fmla="*/ 9144000 w 9144000"/>
              <a:gd name="connsiteY1" fmla="*/ 0 h 3009403"/>
              <a:gd name="connsiteX2" fmla="*/ 9144000 w 9144000"/>
              <a:gd name="connsiteY2" fmla="*/ 2679044 h 3009403"/>
              <a:gd name="connsiteX3" fmla="*/ 0 w 9144000"/>
              <a:gd name="connsiteY3" fmla="*/ 2679044 h 3009403"/>
              <a:gd name="connsiteX4" fmla="*/ 0 w 9144000"/>
              <a:gd name="connsiteY4" fmla="*/ 619125 h 3009403"/>
              <a:gd name="connsiteX0" fmla="*/ 0 w 9144000"/>
              <a:gd name="connsiteY0" fmla="*/ 619125 h 3009403"/>
              <a:gd name="connsiteX1" fmla="*/ 9144000 w 9144000"/>
              <a:gd name="connsiteY1" fmla="*/ 0 h 3009403"/>
              <a:gd name="connsiteX2" fmla="*/ 9144000 w 9144000"/>
              <a:gd name="connsiteY2" fmla="*/ 2679044 h 3009403"/>
              <a:gd name="connsiteX3" fmla="*/ 0 w 9144000"/>
              <a:gd name="connsiteY3" fmla="*/ 2679044 h 3009403"/>
              <a:gd name="connsiteX4" fmla="*/ 0 w 9144000"/>
              <a:gd name="connsiteY4" fmla="*/ 619125 h 3009403"/>
              <a:gd name="connsiteX0" fmla="*/ 0 w 9144000"/>
              <a:gd name="connsiteY0" fmla="*/ 619125 h 3009403"/>
              <a:gd name="connsiteX1" fmla="*/ 9144000 w 9144000"/>
              <a:gd name="connsiteY1" fmla="*/ 0 h 3009403"/>
              <a:gd name="connsiteX2" fmla="*/ 9144000 w 9144000"/>
              <a:gd name="connsiteY2" fmla="*/ 2679044 h 3009403"/>
              <a:gd name="connsiteX3" fmla="*/ 0 w 9144000"/>
              <a:gd name="connsiteY3" fmla="*/ 2679044 h 3009403"/>
              <a:gd name="connsiteX4" fmla="*/ 0 w 9144000"/>
              <a:gd name="connsiteY4" fmla="*/ 619125 h 3009403"/>
              <a:gd name="connsiteX0" fmla="*/ 0 w 9144000"/>
              <a:gd name="connsiteY0" fmla="*/ 619125 h 3009403"/>
              <a:gd name="connsiteX1" fmla="*/ 9144000 w 9144000"/>
              <a:gd name="connsiteY1" fmla="*/ 0 h 3009403"/>
              <a:gd name="connsiteX2" fmla="*/ 9144000 w 9144000"/>
              <a:gd name="connsiteY2" fmla="*/ 2679044 h 3009403"/>
              <a:gd name="connsiteX3" fmla="*/ 0 w 9144000"/>
              <a:gd name="connsiteY3" fmla="*/ 2679044 h 3009403"/>
              <a:gd name="connsiteX4" fmla="*/ 0 w 9144000"/>
              <a:gd name="connsiteY4" fmla="*/ 619125 h 3009403"/>
              <a:gd name="connsiteX0" fmla="*/ 0 w 9144000"/>
              <a:gd name="connsiteY0" fmla="*/ 619125 h 3009403"/>
              <a:gd name="connsiteX1" fmla="*/ 9144000 w 9144000"/>
              <a:gd name="connsiteY1" fmla="*/ 0 h 3009403"/>
              <a:gd name="connsiteX2" fmla="*/ 9144000 w 9144000"/>
              <a:gd name="connsiteY2" fmla="*/ 2679044 h 3009403"/>
              <a:gd name="connsiteX3" fmla="*/ 0 w 9144000"/>
              <a:gd name="connsiteY3" fmla="*/ 2679044 h 3009403"/>
              <a:gd name="connsiteX4" fmla="*/ 0 w 9144000"/>
              <a:gd name="connsiteY4" fmla="*/ 619125 h 3009403"/>
              <a:gd name="connsiteX0" fmla="*/ 0 w 9144000"/>
              <a:gd name="connsiteY0" fmla="*/ 619125 h 3009403"/>
              <a:gd name="connsiteX1" fmla="*/ 9144000 w 9144000"/>
              <a:gd name="connsiteY1" fmla="*/ 0 h 3009403"/>
              <a:gd name="connsiteX2" fmla="*/ 9144000 w 9144000"/>
              <a:gd name="connsiteY2" fmla="*/ 2679044 h 3009403"/>
              <a:gd name="connsiteX3" fmla="*/ 0 w 9144000"/>
              <a:gd name="connsiteY3" fmla="*/ 2679044 h 3009403"/>
              <a:gd name="connsiteX4" fmla="*/ 0 w 9144000"/>
              <a:gd name="connsiteY4" fmla="*/ 619125 h 3009403"/>
              <a:gd name="connsiteX0" fmla="*/ 9525 w 9153525"/>
              <a:gd name="connsiteY0" fmla="*/ 619125 h 3441044"/>
              <a:gd name="connsiteX1" fmla="*/ 9153525 w 9153525"/>
              <a:gd name="connsiteY1" fmla="*/ 0 h 3441044"/>
              <a:gd name="connsiteX2" fmla="*/ 9153525 w 9153525"/>
              <a:gd name="connsiteY2" fmla="*/ 2679044 h 3441044"/>
              <a:gd name="connsiteX3" fmla="*/ 0 w 9153525"/>
              <a:gd name="connsiteY3" fmla="*/ 3441044 h 3441044"/>
              <a:gd name="connsiteX4" fmla="*/ 9525 w 9153525"/>
              <a:gd name="connsiteY4" fmla="*/ 619125 h 3441044"/>
              <a:gd name="connsiteX0" fmla="*/ 9525 w 9153525"/>
              <a:gd name="connsiteY0" fmla="*/ 619125 h 3493590"/>
              <a:gd name="connsiteX1" fmla="*/ 9153525 w 9153525"/>
              <a:gd name="connsiteY1" fmla="*/ 0 h 3493590"/>
              <a:gd name="connsiteX2" fmla="*/ 9153525 w 9153525"/>
              <a:gd name="connsiteY2" fmla="*/ 2679044 h 3493590"/>
              <a:gd name="connsiteX3" fmla="*/ 0 w 9153525"/>
              <a:gd name="connsiteY3" fmla="*/ 3441044 h 3493590"/>
              <a:gd name="connsiteX4" fmla="*/ 9525 w 9153525"/>
              <a:gd name="connsiteY4" fmla="*/ 619125 h 3493590"/>
              <a:gd name="connsiteX0" fmla="*/ 9525 w 9153525"/>
              <a:gd name="connsiteY0" fmla="*/ 619125 h 3916967"/>
              <a:gd name="connsiteX1" fmla="*/ 9153525 w 9153525"/>
              <a:gd name="connsiteY1" fmla="*/ 0 h 3916967"/>
              <a:gd name="connsiteX2" fmla="*/ 9153525 w 9153525"/>
              <a:gd name="connsiteY2" fmla="*/ 3402944 h 3916967"/>
              <a:gd name="connsiteX3" fmla="*/ 0 w 9153525"/>
              <a:gd name="connsiteY3" fmla="*/ 3441044 h 3916967"/>
              <a:gd name="connsiteX4" fmla="*/ 9525 w 9153525"/>
              <a:gd name="connsiteY4" fmla="*/ 619125 h 3916967"/>
              <a:gd name="connsiteX0" fmla="*/ 9525 w 9153525"/>
              <a:gd name="connsiteY0" fmla="*/ 619125 h 3441044"/>
              <a:gd name="connsiteX1" fmla="*/ 9153525 w 9153525"/>
              <a:gd name="connsiteY1" fmla="*/ 0 h 3441044"/>
              <a:gd name="connsiteX2" fmla="*/ 9153525 w 9153525"/>
              <a:gd name="connsiteY2" fmla="*/ 3402944 h 3441044"/>
              <a:gd name="connsiteX3" fmla="*/ 0 w 9153525"/>
              <a:gd name="connsiteY3" fmla="*/ 3441044 h 3441044"/>
              <a:gd name="connsiteX4" fmla="*/ 9525 w 9153525"/>
              <a:gd name="connsiteY4" fmla="*/ 619125 h 3441044"/>
              <a:gd name="connsiteX0" fmla="*/ 9525 w 9153525"/>
              <a:gd name="connsiteY0" fmla="*/ 600075 h 3441044"/>
              <a:gd name="connsiteX1" fmla="*/ 9153525 w 9153525"/>
              <a:gd name="connsiteY1" fmla="*/ 0 h 3441044"/>
              <a:gd name="connsiteX2" fmla="*/ 9153525 w 9153525"/>
              <a:gd name="connsiteY2" fmla="*/ 3402944 h 3441044"/>
              <a:gd name="connsiteX3" fmla="*/ 0 w 9153525"/>
              <a:gd name="connsiteY3" fmla="*/ 3441044 h 3441044"/>
              <a:gd name="connsiteX4" fmla="*/ 9525 w 9153525"/>
              <a:gd name="connsiteY4" fmla="*/ 600075 h 3441044"/>
              <a:gd name="connsiteX0" fmla="*/ 9525 w 9153525"/>
              <a:gd name="connsiteY0" fmla="*/ 600075 h 3441044"/>
              <a:gd name="connsiteX1" fmla="*/ 9153525 w 9153525"/>
              <a:gd name="connsiteY1" fmla="*/ 0 h 3441044"/>
              <a:gd name="connsiteX2" fmla="*/ 9153525 w 9153525"/>
              <a:gd name="connsiteY2" fmla="*/ 3402944 h 3441044"/>
              <a:gd name="connsiteX3" fmla="*/ 0 w 9153525"/>
              <a:gd name="connsiteY3" fmla="*/ 3441044 h 3441044"/>
              <a:gd name="connsiteX4" fmla="*/ 9525 w 9153525"/>
              <a:gd name="connsiteY4" fmla="*/ 600075 h 3441044"/>
              <a:gd name="connsiteX0" fmla="*/ 9525 w 9153525"/>
              <a:gd name="connsiteY0" fmla="*/ 571500 h 3441044"/>
              <a:gd name="connsiteX1" fmla="*/ 9153525 w 9153525"/>
              <a:gd name="connsiteY1" fmla="*/ 0 h 3441044"/>
              <a:gd name="connsiteX2" fmla="*/ 9153525 w 9153525"/>
              <a:gd name="connsiteY2" fmla="*/ 3402944 h 3441044"/>
              <a:gd name="connsiteX3" fmla="*/ 0 w 9153525"/>
              <a:gd name="connsiteY3" fmla="*/ 3441044 h 3441044"/>
              <a:gd name="connsiteX4" fmla="*/ 9525 w 9153525"/>
              <a:gd name="connsiteY4" fmla="*/ 571500 h 3441044"/>
              <a:gd name="connsiteX0" fmla="*/ 9525 w 9153525"/>
              <a:gd name="connsiteY0" fmla="*/ 571500 h 3441044"/>
              <a:gd name="connsiteX1" fmla="*/ 9153525 w 9153525"/>
              <a:gd name="connsiteY1" fmla="*/ 0 h 3441044"/>
              <a:gd name="connsiteX2" fmla="*/ 9153525 w 9153525"/>
              <a:gd name="connsiteY2" fmla="*/ 3402944 h 3441044"/>
              <a:gd name="connsiteX3" fmla="*/ 0 w 9153525"/>
              <a:gd name="connsiteY3" fmla="*/ 3441044 h 3441044"/>
              <a:gd name="connsiteX4" fmla="*/ 9525 w 9153525"/>
              <a:gd name="connsiteY4" fmla="*/ 571500 h 3441044"/>
              <a:gd name="connsiteX0" fmla="*/ 9525 w 9153525"/>
              <a:gd name="connsiteY0" fmla="*/ 571500 h 3441044"/>
              <a:gd name="connsiteX1" fmla="*/ 9153525 w 9153525"/>
              <a:gd name="connsiteY1" fmla="*/ 0 h 3441044"/>
              <a:gd name="connsiteX2" fmla="*/ 9153525 w 9153525"/>
              <a:gd name="connsiteY2" fmla="*/ 3402944 h 3441044"/>
              <a:gd name="connsiteX3" fmla="*/ 0 w 9153525"/>
              <a:gd name="connsiteY3" fmla="*/ 3441044 h 3441044"/>
              <a:gd name="connsiteX4" fmla="*/ 9525 w 9153525"/>
              <a:gd name="connsiteY4" fmla="*/ 571500 h 3441044"/>
              <a:gd name="connsiteX0" fmla="*/ 9525 w 9153525"/>
              <a:gd name="connsiteY0" fmla="*/ 571500 h 3441044"/>
              <a:gd name="connsiteX1" fmla="*/ 9153525 w 9153525"/>
              <a:gd name="connsiteY1" fmla="*/ 0 h 3441044"/>
              <a:gd name="connsiteX2" fmla="*/ 9153525 w 9153525"/>
              <a:gd name="connsiteY2" fmla="*/ 3402944 h 3441044"/>
              <a:gd name="connsiteX3" fmla="*/ 0 w 9153525"/>
              <a:gd name="connsiteY3" fmla="*/ 3441044 h 3441044"/>
              <a:gd name="connsiteX4" fmla="*/ 9525 w 9153525"/>
              <a:gd name="connsiteY4" fmla="*/ 571500 h 3441044"/>
              <a:gd name="connsiteX0" fmla="*/ 9525 w 9153525"/>
              <a:gd name="connsiteY0" fmla="*/ 571500 h 3441044"/>
              <a:gd name="connsiteX1" fmla="*/ 9153525 w 9153525"/>
              <a:gd name="connsiteY1" fmla="*/ 0 h 3441044"/>
              <a:gd name="connsiteX2" fmla="*/ 9153525 w 9153525"/>
              <a:gd name="connsiteY2" fmla="*/ 3421994 h 3441044"/>
              <a:gd name="connsiteX3" fmla="*/ 0 w 9153525"/>
              <a:gd name="connsiteY3" fmla="*/ 3441044 h 3441044"/>
              <a:gd name="connsiteX4" fmla="*/ 9525 w 9153525"/>
              <a:gd name="connsiteY4" fmla="*/ 571500 h 3441044"/>
              <a:gd name="connsiteX0" fmla="*/ 9525 w 9153525"/>
              <a:gd name="connsiteY0" fmla="*/ 571500 h 3431519"/>
              <a:gd name="connsiteX1" fmla="*/ 9153525 w 9153525"/>
              <a:gd name="connsiteY1" fmla="*/ 0 h 3431519"/>
              <a:gd name="connsiteX2" fmla="*/ 9153525 w 9153525"/>
              <a:gd name="connsiteY2" fmla="*/ 3421994 h 3431519"/>
              <a:gd name="connsiteX3" fmla="*/ 0 w 9153525"/>
              <a:gd name="connsiteY3" fmla="*/ 3431519 h 3431519"/>
              <a:gd name="connsiteX4" fmla="*/ 9525 w 9153525"/>
              <a:gd name="connsiteY4" fmla="*/ 571500 h 3431519"/>
              <a:gd name="connsiteX0" fmla="*/ 0 w 9144000"/>
              <a:gd name="connsiteY0" fmla="*/ 571500 h 3421994"/>
              <a:gd name="connsiteX1" fmla="*/ 9144000 w 9144000"/>
              <a:gd name="connsiteY1" fmla="*/ 0 h 3421994"/>
              <a:gd name="connsiteX2" fmla="*/ 9144000 w 9144000"/>
              <a:gd name="connsiteY2" fmla="*/ 3421994 h 3421994"/>
              <a:gd name="connsiteX3" fmla="*/ 0 w 9144000"/>
              <a:gd name="connsiteY3" fmla="*/ 3421994 h 3421994"/>
              <a:gd name="connsiteX4" fmla="*/ 0 w 9144000"/>
              <a:gd name="connsiteY4" fmla="*/ 571500 h 3421994"/>
              <a:gd name="connsiteX0" fmla="*/ 0 w 9144000"/>
              <a:gd name="connsiteY0" fmla="*/ 1392050 h 4204073"/>
              <a:gd name="connsiteX1" fmla="*/ 9144000 w 9144000"/>
              <a:gd name="connsiteY1" fmla="*/ 782079 h 4204073"/>
              <a:gd name="connsiteX2" fmla="*/ 9144000 w 9144000"/>
              <a:gd name="connsiteY2" fmla="*/ 4204073 h 4204073"/>
              <a:gd name="connsiteX3" fmla="*/ 0 w 9144000"/>
              <a:gd name="connsiteY3" fmla="*/ 4204073 h 4204073"/>
              <a:gd name="connsiteX4" fmla="*/ 0 w 9144000"/>
              <a:gd name="connsiteY4" fmla="*/ 1392050 h 4204073"/>
              <a:gd name="connsiteX0" fmla="*/ 0 w 9144000"/>
              <a:gd name="connsiteY0" fmla="*/ 1392050 h 4221886"/>
              <a:gd name="connsiteX1" fmla="*/ 9144000 w 9144000"/>
              <a:gd name="connsiteY1" fmla="*/ 799892 h 4221886"/>
              <a:gd name="connsiteX2" fmla="*/ 9144000 w 9144000"/>
              <a:gd name="connsiteY2" fmla="*/ 4221886 h 4221886"/>
              <a:gd name="connsiteX3" fmla="*/ 0 w 9144000"/>
              <a:gd name="connsiteY3" fmla="*/ 4221886 h 4221886"/>
              <a:gd name="connsiteX4" fmla="*/ 0 w 9144000"/>
              <a:gd name="connsiteY4" fmla="*/ 1392050 h 4221886"/>
              <a:gd name="connsiteX0" fmla="*/ 0 w 9144000"/>
              <a:gd name="connsiteY0" fmla="*/ 1427676 h 4257512"/>
              <a:gd name="connsiteX1" fmla="*/ 9144000 w 9144000"/>
              <a:gd name="connsiteY1" fmla="*/ 835518 h 4257512"/>
              <a:gd name="connsiteX2" fmla="*/ 9144000 w 9144000"/>
              <a:gd name="connsiteY2" fmla="*/ 4257512 h 4257512"/>
              <a:gd name="connsiteX3" fmla="*/ 0 w 9144000"/>
              <a:gd name="connsiteY3" fmla="*/ 4257512 h 4257512"/>
              <a:gd name="connsiteX4" fmla="*/ 0 w 9144000"/>
              <a:gd name="connsiteY4" fmla="*/ 1427676 h 4257512"/>
              <a:gd name="connsiteX0" fmla="*/ 0 w 9144000"/>
              <a:gd name="connsiteY0" fmla="*/ 1463302 h 4293138"/>
              <a:gd name="connsiteX1" fmla="*/ 9144000 w 9144000"/>
              <a:gd name="connsiteY1" fmla="*/ 871144 h 4293138"/>
              <a:gd name="connsiteX2" fmla="*/ 9144000 w 9144000"/>
              <a:gd name="connsiteY2" fmla="*/ 4293138 h 4293138"/>
              <a:gd name="connsiteX3" fmla="*/ 0 w 9144000"/>
              <a:gd name="connsiteY3" fmla="*/ 4293138 h 4293138"/>
              <a:gd name="connsiteX4" fmla="*/ 0 w 9144000"/>
              <a:gd name="connsiteY4" fmla="*/ 1463302 h 4293138"/>
              <a:gd name="connsiteX0" fmla="*/ 0 w 9144000"/>
              <a:gd name="connsiteY0" fmla="*/ 1463302 h 4293138"/>
              <a:gd name="connsiteX1" fmla="*/ 9144000 w 9144000"/>
              <a:gd name="connsiteY1" fmla="*/ 871144 h 4293138"/>
              <a:gd name="connsiteX2" fmla="*/ 9144000 w 9144000"/>
              <a:gd name="connsiteY2" fmla="*/ 4293138 h 4293138"/>
              <a:gd name="connsiteX3" fmla="*/ 0 w 9144000"/>
              <a:gd name="connsiteY3" fmla="*/ 4293138 h 4293138"/>
              <a:gd name="connsiteX4" fmla="*/ 0 w 9144000"/>
              <a:gd name="connsiteY4" fmla="*/ 1463302 h 4293138"/>
              <a:gd name="connsiteX0" fmla="*/ 0 w 9144000"/>
              <a:gd name="connsiteY0" fmla="*/ 1481115 h 4310951"/>
              <a:gd name="connsiteX1" fmla="*/ 9144000 w 9144000"/>
              <a:gd name="connsiteY1" fmla="*/ 888957 h 4310951"/>
              <a:gd name="connsiteX2" fmla="*/ 9144000 w 9144000"/>
              <a:gd name="connsiteY2" fmla="*/ 4310951 h 4310951"/>
              <a:gd name="connsiteX3" fmla="*/ 0 w 9144000"/>
              <a:gd name="connsiteY3" fmla="*/ 4310951 h 4310951"/>
              <a:gd name="connsiteX4" fmla="*/ 0 w 9144000"/>
              <a:gd name="connsiteY4" fmla="*/ 1481115 h 4310951"/>
              <a:gd name="connsiteX0" fmla="*/ 0 w 9144000"/>
              <a:gd name="connsiteY0" fmla="*/ 1481115 h 4310951"/>
              <a:gd name="connsiteX1" fmla="*/ 9144000 w 9144000"/>
              <a:gd name="connsiteY1" fmla="*/ 876733 h 4310951"/>
              <a:gd name="connsiteX2" fmla="*/ 9144000 w 9144000"/>
              <a:gd name="connsiteY2" fmla="*/ 4310951 h 4310951"/>
              <a:gd name="connsiteX3" fmla="*/ 0 w 9144000"/>
              <a:gd name="connsiteY3" fmla="*/ 4310951 h 4310951"/>
              <a:gd name="connsiteX4" fmla="*/ 0 w 9144000"/>
              <a:gd name="connsiteY4" fmla="*/ 1481115 h 4310951"/>
              <a:gd name="connsiteX0" fmla="*/ 0 w 9144000"/>
              <a:gd name="connsiteY0" fmla="*/ 1481115 h 4310951"/>
              <a:gd name="connsiteX1" fmla="*/ 9144000 w 9144000"/>
              <a:gd name="connsiteY1" fmla="*/ 790637 h 4310951"/>
              <a:gd name="connsiteX2" fmla="*/ 9144000 w 9144000"/>
              <a:gd name="connsiteY2" fmla="*/ 4310951 h 4310951"/>
              <a:gd name="connsiteX3" fmla="*/ 0 w 9144000"/>
              <a:gd name="connsiteY3" fmla="*/ 4310951 h 4310951"/>
              <a:gd name="connsiteX4" fmla="*/ 0 w 9144000"/>
              <a:gd name="connsiteY4" fmla="*/ 1481115 h 4310951"/>
              <a:gd name="connsiteX0" fmla="*/ 0 w 9144000"/>
              <a:gd name="connsiteY0" fmla="*/ 1481115 h 4310951"/>
              <a:gd name="connsiteX1" fmla="*/ 9144000 w 9144000"/>
              <a:gd name="connsiteY1" fmla="*/ 876733 h 4310951"/>
              <a:gd name="connsiteX2" fmla="*/ 9144000 w 9144000"/>
              <a:gd name="connsiteY2" fmla="*/ 4310951 h 4310951"/>
              <a:gd name="connsiteX3" fmla="*/ 0 w 9144000"/>
              <a:gd name="connsiteY3" fmla="*/ 4310951 h 4310951"/>
              <a:gd name="connsiteX4" fmla="*/ 0 w 9144000"/>
              <a:gd name="connsiteY4" fmla="*/ 1481115 h 4310951"/>
              <a:gd name="connsiteX0" fmla="*/ 0 w 9144000"/>
              <a:gd name="connsiteY0" fmla="*/ 1481115 h 4310951"/>
              <a:gd name="connsiteX1" fmla="*/ 9144000 w 9144000"/>
              <a:gd name="connsiteY1" fmla="*/ 790637 h 4310951"/>
              <a:gd name="connsiteX2" fmla="*/ 9144000 w 9144000"/>
              <a:gd name="connsiteY2" fmla="*/ 4310951 h 4310951"/>
              <a:gd name="connsiteX3" fmla="*/ 0 w 9144000"/>
              <a:gd name="connsiteY3" fmla="*/ 4310951 h 4310951"/>
              <a:gd name="connsiteX4" fmla="*/ 0 w 9144000"/>
              <a:gd name="connsiteY4" fmla="*/ 1481115 h 4310951"/>
              <a:gd name="connsiteX0" fmla="*/ 0 w 9144000"/>
              <a:gd name="connsiteY0" fmla="*/ 1481115 h 4310951"/>
              <a:gd name="connsiteX1" fmla="*/ 9144000 w 9144000"/>
              <a:gd name="connsiteY1" fmla="*/ 790637 h 4310951"/>
              <a:gd name="connsiteX2" fmla="*/ 9144000 w 9144000"/>
              <a:gd name="connsiteY2" fmla="*/ 4310951 h 4310951"/>
              <a:gd name="connsiteX3" fmla="*/ 0 w 9144000"/>
              <a:gd name="connsiteY3" fmla="*/ 4310951 h 4310951"/>
              <a:gd name="connsiteX4" fmla="*/ 0 w 9144000"/>
              <a:gd name="connsiteY4" fmla="*/ 1481115 h 4310951"/>
              <a:gd name="connsiteX0" fmla="*/ 0 w 9144000"/>
              <a:gd name="connsiteY0" fmla="*/ 1481115 h 4310951"/>
              <a:gd name="connsiteX1" fmla="*/ 9144000 w 9144000"/>
              <a:gd name="connsiteY1" fmla="*/ 790637 h 4310951"/>
              <a:gd name="connsiteX2" fmla="*/ 9144000 w 9144000"/>
              <a:gd name="connsiteY2" fmla="*/ 4310951 h 4310951"/>
              <a:gd name="connsiteX3" fmla="*/ 0 w 9144000"/>
              <a:gd name="connsiteY3" fmla="*/ 4310951 h 4310951"/>
              <a:gd name="connsiteX4" fmla="*/ 0 w 9144000"/>
              <a:gd name="connsiteY4" fmla="*/ 1481115 h 4310951"/>
              <a:gd name="connsiteX0" fmla="*/ 0 w 9144000"/>
              <a:gd name="connsiteY0" fmla="*/ 1481115 h 4310951"/>
              <a:gd name="connsiteX1" fmla="*/ 9144000 w 9144000"/>
              <a:gd name="connsiteY1" fmla="*/ 790637 h 4310951"/>
              <a:gd name="connsiteX2" fmla="*/ 9144000 w 9144000"/>
              <a:gd name="connsiteY2" fmla="*/ 4310951 h 4310951"/>
              <a:gd name="connsiteX3" fmla="*/ 0 w 9144000"/>
              <a:gd name="connsiteY3" fmla="*/ 4310951 h 4310951"/>
              <a:gd name="connsiteX4" fmla="*/ 0 w 9144000"/>
              <a:gd name="connsiteY4" fmla="*/ 1481115 h 4310951"/>
              <a:gd name="connsiteX0" fmla="*/ 0 w 9144000"/>
              <a:gd name="connsiteY0" fmla="*/ 1481115 h 4310951"/>
              <a:gd name="connsiteX1" fmla="*/ 9144000 w 9144000"/>
              <a:gd name="connsiteY1" fmla="*/ 790637 h 4310951"/>
              <a:gd name="connsiteX2" fmla="*/ 9144000 w 9144000"/>
              <a:gd name="connsiteY2" fmla="*/ 4310951 h 4310951"/>
              <a:gd name="connsiteX3" fmla="*/ 0 w 9144000"/>
              <a:gd name="connsiteY3" fmla="*/ 4310951 h 4310951"/>
              <a:gd name="connsiteX4" fmla="*/ 0 w 9144000"/>
              <a:gd name="connsiteY4" fmla="*/ 1481115 h 4310951"/>
              <a:gd name="connsiteX0" fmla="*/ 0 w 9144000"/>
              <a:gd name="connsiteY0" fmla="*/ 1481115 h 4310951"/>
              <a:gd name="connsiteX1" fmla="*/ 9144000 w 9144000"/>
              <a:gd name="connsiteY1" fmla="*/ 790637 h 4310951"/>
              <a:gd name="connsiteX2" fmla="*/ 9144000 w 9144000"/>
              <a:gd name="connsiteY2" fmla="*/ 4310951 h 4310951"/>
              <a:gd name="connsiteX3" fmla="*/ 0 w 9144000"/>
              <a:gd name="connsiteY3" fmla="*/ 4310951 h 4310951"/>
              <a:gd name="connsiteX4" fmla="*/ 0 w 9144000"/>
              <a:gd name="connsiteY4" fmla="*/ 1481115 h 4310951"/>
              <a:gd name="connsiteX0" fmla="*/ 0 w 9144000"/>
              <a:gd name="connsiteY0" fmla="*/ 1481115 h 4310951"/>
              <a:gd name="connsiteX1" fmla="*/ 9144000 w 9144000"/>
              <a:gd name="connsiteY1" fmla="*/ 790637 h 4310951"/>
              <a:gd name="connsiteX2" fmla="*/ 9144000 w 9144000"/>
              <a:gd name="connsiteY2" fmla="*/ 4310951 h 4310951"/>
              <a:gd name="connsiteX3" fmla="*/ 0 w 9144000"/>
              <a:gd name="connsiteY3" fmla="*/ 4310951 h 4310951"/>
              <a:gd name="connsiteX4" fmla="*/ 0 w 9144000"/>
              <a:gd name="connsiteY4" fmla="*/ 1481115 h 4310951"/>
              <a:gd name="connsiteX0" fmla="*/ 0 w 9144000"/>
              <a:gd name="connsiteY0" fmla="*/ 1481115 h 4310951"/>
              <a:gd name="connsiteX1" fmla="*/ 9144000 w 9144000"/>
              <a:gd name="connsiteY1" fmla="*/ 790637 h 4310951"/>
              <a:gd name="connsiteX2" fmla="*/ 9144000 w 9144000"/>
              <a:gd name="connsiteY2" fmla="*/ 4310951 h 4310951"/>
              <a:gd name="connsiteX3" fmla="*/ 0 w 9144000"/>
              <a:gd name="connsiteY3" fmla="*/ 4310951 h 4310951"/>
              <a:gd name="connsiteX4" fmla="*/ 0 w 9144000"/>
              <a:gd name="connsiteY4" fmla="*/ 1481115 h 4310951"/>
              <a:gd name="connsiteX0" fmla="*/ 0 w 9144000"/>
              <a:gd name="connsiteY0" fmla="*/ 1481115 h 4310951"/>
              <a:gd name="connsiteX1" fmla="*/ 9144000 w 9144000"/>
              <a:gd name="connsiteY1" fmla="*/ 790637 h 4310951"/>
              <a:gd name="connsiteX2" fmla="*/ 9144000 w 9144000"/>
              <a:gd name="connsiteY2" fmla="*/ 4310951 h 4310951"/>
              <a:gd name="connsiteX3" fmla="*/ 0 w 9144000"/>
              <a:gd name="connsiteY3" fmla="*/ 4310951 h 4310951"/>
              <a:gd name="connsiteX4" fmla="*/ 0 w 9144000"/>
              <a:gd name="connsiteY4" fmla="*/ 1481115 h 4310951"/>
              <a:gd name="connsiteX0" fmla="*/ 0 w 9144000"/>
              <a:gd name="connsiteY0" fmla="*/ 1481115 h 4310951"/>
              <a:gd name="connsiteX1" fmla="*/ 9144000 w 9144000"/>
              <a:gd name="connsiteY1" fmla="*/ 790637 h 4310951"/>
              <a:gd name="connsiteX2" fmla="*/ 9144000 w 9144000"/>
              <a:gd name="connsiteY2" fmla="*/ 4310951 h 4310951"/>
              <a:gd name="connsiteX3" fmla="*/ 0 w 9144000"/>
              <a:gd name="connsiteY3" fmla="*/ 4310951 h 4310951"/>
              <a:gd name="connsiteX4" fmla="*/ 0 w 9144000"/>
              <a:gd name="connsiteY4" fmla="*/ 1481115 h 4310951"/>
              <a:gd name="connsiteX0" fmla="*/ 0 w 9144000"/>
              <a:gd name="connsiteY0" fmla="*/ 1481115 h 4310951"/>
              <a:gd name="connsiteX1" fmla="*/ 9144000 w 9144000"/>
              <a:gd name="connsiteY1" fmla="*/ 790637 h 4310951"/>
              <a:gd name="connsiteX2" fmla="*/ 9144000 w 9144000"/>
              <a:gd name="connsiteY2" fmla="*/ 4310951 h 4310951"/>
              <a:gd name="connsiteX3" fmla="*/ 0 w 9144000"/>
              <a:gd name="connsiteY3" fmla="*/ 4310951 h 4310951"/>
              <a:gd name="connsiteX4" fmla="*/ 0 w 9144000"/>
              <a:gd name="connsiteY4" fmla="*/ 1481115 h 4310951"/>
              <a:gd name="connsiteX0" fmla="*/ 0 w 9144000"/>
              <a:gd name="connsiteY0" fmla="*/ 1481115 h 4310951"/>
              <a:gd name="connsiteX1" fmla="*/ 9144000 w 9144000"/>
              <a:gd name="connsiteY1" fmla="*/ 790637 h 4310951"/>
              <a:gd name="connsiteX2" fmla="*/ 9144000 w 9144000"/>
              <a:gd name="connsiteY2" fmla="*/ 4310951 h 4310951"/>
              <a:gd name="connsiteX3" fmla="*/ 0 w 9144000"/>
              <a:gd name="connsiteY3" fmla="*/ 4310951 h 4310951"/>
              <a:gd name="connsiteX4" fmla="*/ 0 w 9144000"/>
              <a:gd name="connsiteY4" fmla="*/ 1481115 h 4310951"/>
              <a:gd name="connsiteX0" fmla="*/ 0 w 9144000"/>
              <a:gd name="connsiteY0" fmla="*/ 1481115 h 4310951"/>
              <a:gd name="connsiteX1" fmla="*/ 9144000 w 9144000"/>
              <a:gd name="connsiteY1" fmla="*/ 790637 h 4310951"/>
              <a:gd name="connsiteX2" fmla="*/ 9144000 w 9144000"/>
              <a:gd name="connsiteY2" fmla="*/ 4310951 h 4310951"/>
              <a:gd name="connsiteX3" fmla="*/ 0 w 9144000"/>
              <a:gd name="connsiteY3" fmla="*/ 4310951 h 4310951"/>
              <a:gd name="connsiteX4" fmla="*/ 0 w 9144000"/>
              <a:gd name="connsiteY4" fmla="*/ 1481115 h 4310951"/>
              <a:gd name="connsiteX0" fmla="*/ 0 w 9144000"/>
              <a:gd name="connsiteY0" fmla="*/ 1481115 h 4310951"/>
              <a:gd name="connsiteX1" fmla="*/ 9144000 w 9144000"/>
              <a:gd name="connsiteY1" fmla="*/ 790637 h 4310951"/>
              <a:gd name="connsiteX2" fmla="*/ 9144000 w 9144000"/>
              <a:gd name="connsiteY2" fmla="*/ 4310951 h 4310951"/>
              <a:gd name="connsiteX3" fmla="*/ 0 w 9144000"/>
              <a:gd name="connsiteY3" fmla="*/ 4310951 h 4310951"/>
              <a:gd name="connsiteX4" fmla="*/ 0 w 9144000"/>
              <a:gd name="connsiteY4" fmla="*/ 1481115 h 4310951"/>
              <a:gd name="connsiteX0" fmla="*/ 0 w 9144000"/>
              <a:gd name="connsiteY0" fmla="*/ 1481115 h 4310951"/>
              <a:gd name="connsiteX1" fmla="*/ 9144000 w 9144000"/>
              <a:gd name="connsiteY1" fmla="*/ 790637 h 4310951"/>
              <a:gd name="connsiteX2" fmla="*/ 9144000 w 9144000"/>
              <a:gd name="connsiteY2" fmla="*/ 4310951 h 4310951"/>
              <a:gd name="connsiteX3" fmla="*/ 0 w 9144000"/>
              <a:gd name="connsiteY3" fmla="*/ 4310951 h 4310951"/>
              <a:gd name="connsiteX4" fmla="*/ 0 w 9144000"/>
              <a:gd name="connsiteY4" fmla="*/ 1481115 h 4310951"/>
              <a:gd name="connsiteX0" fmla="*/ 0 w 9144000"/>
              <a:gd name="connsiteY0" fmla="*/ 1481115 h 4310951"/>
              <a:gd name="connsiteX1" fmla="*/ 9144000 w 9144000"/>
              <a:gd name="connsiteY1" fmla="*/ 790637 h 4310951"/>
              <a:gd name="connsiteX2" fmla="*/ 9144000 w 9144000"/>
              <a:gd name="connsiteY2" fmla="*/ 4310951 h 4310951"/>
              <a:gd name="connsiteX3" fmla="*/ 0 w 9144000"/>
              <a:gd name="connsiteY3" fmla="*/ 4310951 h 4310951"/>
              <a:gd name="connsiteX4" fmla="*/ 0 w 9144000"/>
              <a:gd name="connsiteY4" fmla="*/ 1481115 h 4310951"/>
              <a:gd name="connsiteX0" fmla="*/ 0 w 9144000"/>
              <a:gd name="connsiteY0" fmla="*/ 1439552 h 4269388"/>
              <a:gd name="connsiteX1" fmla="*/ 9144000 w 9144000"/>
              <a:gd name="connsiteY1" fmla="*/ 749074 h 4269388"/>
              <a:gd name="connsiteX2" fmla="*/ 9144000 w 9144000"/>
              <a:gd name="connsiteY2" fmla="*/ 4269388 h 4269388"/>
              <a:gd name="connsiteX3" fmla="*/ 0 w 9144000"/>
              <a:gd name="connsiteY3" fmla="*/ 4269388 h 4269388"/>
              <a:gd name="connsiteX4" fmla="*/ 0 w 9144000"/>
              <a:gd name="connsiteY4" fmla="*/ 1439552 h 4269388"/>
              <a:gd name="connsiteX0" fmla="*/ 0 w 9144000"/>
              <a:gd name="connsiteY0" fmla="*/ 1457365 h 4287201"/>
              <a:gd name="connsiteX1" fmla="*/ 9144000 w 9144000"/>
              <a:gd name="connsiteY1" fmla="*/ 766887 h 4287201"/>
              <a:gd name="connsiteX2" fmla="*/ 9144000 w 9144000"/>
              <a:gd name="connsiteY2" fmla="*/ 4287201 h 4287201"/>
              <a:gd name="connsiteX3" fmla="*/ 0 w 9144000"/>
              <a:gd name="connsiteY3" fmla="*/ 4287201 h 4287201"/>
              <a:gd name="connsiteX4" fmla="*/ 0 w 9144000"/>
              <a:gd name="connsiteY4" fmla="*/ 1457365 h 4287201"/>
              <a:gd name="connsiteX0" fmla="*/ 0 w 9144000"/>
              <a:gd name="connsiteY0" fmla="*/ 1481115 h 4310951"/>
              <a:gd name="connsiteX1" fmla="*/ 9144000 w 9144000"/>
              <a:gd name="connsiteY1" fmla="*/ 790637 h 4310951"/>
              <a:gd name="connsiteX2" fmla="*/ 9144000 w 9144000"/>
              <a:gd name="connsiteY2" fmla="*/ 4310951 h 4310951"/>
              <a:gd name="connsiteX3" fmla="*/ 0 w 9144000"/>
              <a:gd name="connsiteY3" fmla="*/ 4310951 h 4310951"/>
              <a:gd name="connsiteX4" fmla="*/ 0 w 9144000"/>
              <a:gd name="connsiteY4" fmla="*/ 1481115 h 4310951"/>
              <a:gd name="connsiteX0" fmla="*/ 0 w 9144000"/>
              <a:gd name="connsiteY0" fmla="*/ 1445489 h 4275325"/>
              <a:gd name="connsiteX1" fmla="*/ 9144000 w 9144000"/>
              <a:gd name="connsiteY1" fmla="*/ 755011 h 4275325"/>
              <a:gd name="connsiteX2" fmla="*/ 9144000 w 9144000"/>
              <a:gd name="connsiteY2" fmla="*/ 4275325 h 4275325"/>
              <a:gd name="connsiteX3" fmla="*/ 0 w 9144000"/>
              <a:gd name="connsiteY3" fmla="*/ 4275325 h 4275325"/>
              <a:gd name="connsiteX4" fmla="*/ 0 w 9144000"/>
              <a:gd name="connsiteY4" fmla="*/ 1445489 h 4275325"/>
              <a:gd name="connsiteX0" fmla="*/ 0 w 9144000"/>
              <a:gd name="connsiteY0" fmla="*/ 1451427 h 4281263"/>
              <a:gd name="connsiteX1" fmla="*/ 9144000 w 9144000"/>
              <a:gd name="connsiteY1" fmla="*/ 760949 h 4281263"/>
              <a:gd name="connsiteX2" fmla="*/ 9144000 w 9144000"/>
              <a:gd name="connsiteY2" fmla="*/ 4281263 h 4281263"/>
              <a:gd name="connsiteX3" fmla="*/ 0 w 9144000"/>
              <a:gd name="connsiteY3" fmla="*/ 4281263 h 4281263"/>
              <a:gd name="connsiteX4" fmla="*/ 0 w 9144000"/>
              <a:gd name="connsiteY4" fmla="*/ 1451427 h 4281263"/>
              <a:gd name="connsiteX0" fmla="*/ 0 w 9144000"/>
              <a:gd name="connsiteY0" fmla="*/ 1451427 h 4281263"/>
              <a:gd name="connsiteX1" fmla="*/ 9144000 w 9144000"/>
              <a:gd name="connsiteY1" fmla="*/ 760949 h 4281263"/>
              <a:gd name="connsiteX2" fmla="*/ 9144000 w 9144000"/>
              <a:gd name="connsiteY2" fmla="*/ 4281263 h 4281263"/>
              <a:gd name="connsiteX3" fmla="*/ 0 w 9144000"/>
              <a:gd name="connsiteY3" fmla="*/ 4281263 h 4281263"/>
              <a:gd name="connsiteX4" fmla="*/ 0 w 9144000"/>
              <a:gd name="connsiteY4" fmla="*/ 1451427 h 4281263"/>
              <a:gd name="connsiteX0" fmla="*/ 0 w 9144000"/>
              <a:gd name="connsiteY0" fmla="*/ 1457365 h 4287201"/>
              <a:gd name="connsiteX1" fmla="*/ 9144000 w 9144000"/>
              <a:gd name="connsiteY1" fmla="*/ 766887 h 4287201"/>
              <a:gd name="connsiteX2" fmla="*/ 9144000 w 9144000"/>
              <a:gd name="connsiteY2" fmla="*/ 4287201 h 4287201"/>
              <a:gd name="connsiteX3" fmla="*/ 0 w 9144000"/>
              <a:gd name="connsiteY3" fmla="*/ 4287201 h 4287201"/>
              <a:gd name="connsiteX4" fmla="*/ 0 w 9144000"/>
              <a:gd name="connsiteY4" fmla="*/ 1457365 h 4287201"/>
              <a:gd name="connsiteX0" fmla="*/ 0 w 9144000"/>
              <a:gd name="connsiteY0" fmla="*/ 1457365 h 4287201"/>
              <a:gd name="connsiteX1" fmla="*/ 9144000 w 9144000"/>
              <a:gd name="connsiteY1" fmla="*/ 766887 h 4287201"/>
              <a:gd name="connsiteX2" fmla="*/ 9144000 w 9144000"/>
              <a:gd name="connsiteY2" fmla="*/ 4287201 h 4287201"/>
              <a:gd name="connsiteX3" fmla="*/ 0 w 9144000"/>
              <a:gd name="connsiteY3" fmla="*/ 4287201 h 4287201"/>
              <a:gd name="connsiteX4" fmla="*/ 0 w 9144000"/>
              <a:gd name="connsiteY4" fmla="*/ 1457365 h 4287201"/>
              <a:gd name="connsiteX0" fmla="*/ 0 w 9144000"/>
              <a:gd name="connsiteY0" fmla="*/ 1463302 h 4293138"/>
              <a:gd name="connsiteX1" fmla="*/ 9144000 w 9144000"/>
              <a:gd name="connsiteY1" fmla="*/ 772824 h 4293138"/>
              <a:gd name="connsiteX2" fmla="*/ 9144000 w 9144000"/>
              <a:gd name="connsiteY2" fmla="*/ 4293138 h 4293138"/>
              <a:gd name="connsiteX3" fmla="*/ 0 w 9144000"/>
              <a:gd name="connsiteY3" fmla="*/ 4293138 h 4293138"/>
              <a:gd name="connsiteX4" fmla="*/ 0 w 9144000"/>
              <a:gd name="connsiteY4" fmla="*/ 1463302 h 429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4293138">
                <a:moveTo>
                  <a:pt x="0" y="1463302"/>
                </a:moveTo>
                <a:cubicBezTo>
                  <a:pt x="3206957" y="0"/>
                  <a:pt x="5907357" y="2106362"/>
                  <a:pt x="9144000" y="772824"/>
                </a:cubicBezTo>
                <a:lnTo>
                  <a:pt x="9144000" y="4293138"/>
                </a:lnTo>
                <a:lnTo>
                  <a:pt x="0" y="4293138"/>
                </a:lnTo>
                <a:lnTo>
                  <a:pt x="0" y="1463302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671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600200"/>
            <a:ext cx="7992888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000090"/>
              </a:buClr>
              <a:defRPr/>
            </a:lvl1pPr>
            <a:lvl2pPr>
              <a:buClr>
                <a:srgbClr val="000090"/>
              </a:buClr>
              <a:defRPr/>
            </a:lvl2pPr>
            <a:lvl3pPr>
              <a:buClr>
                <a:srgbClr val="000090"/>
              </a:buClr>
              <a:defRPr/>
            </a:lvl3pPr>
            <a:lvl4pPr>
              <a:buClr>
                <a:srgbClr val="000090"/>
              </a:buClr>
              <a:defRPr/>
            </a:lvl4pPr>
            <a:lvl5pPr>
              <a:buClr>
                <a:srgbClr val="000090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2438" y="6519863"/>
            <a:ext cx="676275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EA406C1-2B80-4660-856E-9D94CAFFB47A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0900" y="663575"/>
            <a:ext cx="6192838" cy="7635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4743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729" y="2359682"/>
            <a:ext cx="9138541" cy="83475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2438" y="6519863"/>
            <a:ext cx="676275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5EA406C1-2B80-4660-856E-9D94CAFFB47A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15433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713"/>
            <a:ext cx="6923112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0E287C"/>
              </a:buClr>
              <a:defRPr sz="2800"/>
            </a:lvl1pPr>
            <a:lvl2pPr>
              <a:buClr>
                <a:srgbClr val="0E287C"/>
              </a:buClr>
              <a:defRPr sz="2400"/>
            </a:lvl2pPr>
            <a:lvl3pPr>
              <a:buClr>
                <a:srgbClr val="0E287C"/>
              </a:buClr>
              <a:defRPr sz="2000"/>
            </a:lvl3pPr>
            <a:lvl4pPr>
              <a:buClr>
                <a:srgbClr val="0E287C"/>
              </a:buClr>
              <a:defRPr sz="1800"/>
            </a:lvl4pPr>
            <a:lvl5pPr>
              <a:buClr>
                <a:srgbClr val="0E287C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0E287C"/>
              </a:buClr>
              <a:defRPr sz="2800"/>
            </a:lvl1pPr>
            <a:lvl2pPr>
              <a:buClr>
                <a:srgbClr val="0E287C"/>
              </a:buClr>
              <a:defRPr sz="2400"/>
            </a:lvl2pPr>
            <a:lvl3pPr>
              <a:buClr>
                <a:srgbClr val="0E287C"/>
              </a:buClr>
              <a:defRPr sz="2000"/>
            </a:lvl3pPr>
            <a:lvl4pPr>
              <a:buClr>
                <a:srgbClr val="0E287C"/>
              </a:buClr>
              <a:defRPr sz="1800"/>
            </a:lvl4pPr>
            <a:lvl5pPr>
              <a:buClr>
                <a:srgbClr val="0E287C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2438" y="6519863"/>
            <a:ext cx="676275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EA406C1-2B80-4660-856E-9D94CAFFB47A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3207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457200" y="2390899"/>
            <a:ext cx="4038600" cy="4134445"/>
          </a:xfrm>
          <a:prstGeom prst="rect">
            <a:avLst/>
          </a:prstGeom>
        </p:spPr>
        <p:txBody>
          <a:bodyPr/>
          <a:lstStyle>
            <a:lvl1pPr>
              <a:buClr>
                <a:srgbClr val="0E287C"/>
              </a:buClr>
              <a:defRPr sz="2800"/>
            </a:lvl1pPr>
            <a:lvl2pPr>
              <a:buClr>
                <a:srgbClr val="0E287C"/>
              </a:buClr>
              <a:defRPr sz="2400"/>
            </a:lvl2pPr>
            <a:lvl3pPr>
              <a:buClr>
                <a:srgbClr val="0E287C"/>
              </a:buClr>
              <a:defRPr sz="2000"/>
            </a:lvl3pPr>
            <a:lvl4pPr>
              <a:buClr>
                <a:srgbClr val="0E287C"/>
              </a:buClr>
              <a:defRPr sz="1800"/>
            </a:lvl4pPr>
            <a:lvl5pPr>
              <a:buClr>
                <a:srgbClr val="0E287C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2311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1137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51137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072438" y="6519863"/>
            <a:ext cx="676275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EA406C1-2B80-4660-856E-9D94CAFFB47A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Content Placeholder 3"/>
          <p:cNvSpPr>
            <a:spLocks noGrp="1"/>
          </p:cNvSpPr>
          <p:nvPr>
            <p:ph sz="half" idx="12"/>
          </p:nvPr>
        </p:nvSpPr>
        <p:spPr>
          <a:xfrm>
            <a:off x="4648200" y="2390899"/>
            <a:ext cx="4038600" cy="4134445"/>
          </a:xfrm>
          <a:prstGeom prst="rect">
            <a:avLst/>
          </a:prstGeom>
        </p:spPr>
        <p:txBody>
          <a:bodyPr/>
          <a:lstStyle>
            <a:lvl1pPr>
              <a:buClr>
                <a:srgbClr val="0E287C"/>
              </a:buClr>
              <a:defRPr sz="2800"/>
            </a:lvl1pPr>
            <a:lvl2pPr>
              <a:buClr>
                <a:srgbClr val="0E287C"/>
              </a:buClr>
              <a:defRPr sz="2400"/>
            </a:lvl2pPr>
            <a:lvl3pPr>
              <a:buClr>
                <a:srgbClr val="0E287C"/>
              </a:buClr>
              <a:defRPr sz="2000"/>
            </a:lvl3pPr>
            <a:lvl4pPr>
              <a:buClr>
                <a:srgbClr val="0E287C"/>
              </a:buClr>
              <a:defRPr sz="1800"/>
            </a:lvl4pPr>
            <a:lvl5pPr>
              <a:buClr>
                <a:srgbClr val="0E287C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161429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08049"/>
            <a:ext cx="5486400" cy="3819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2438" y="6519863"/>
            <a:ext cx="676275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EA406C1-2B80-4660-856E-9D94CAFFB47A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62004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0" y="439738"/>
            <a:ext cx="1184400" cy="530852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654050"/>
            <a:ext cx="6192838" cy="76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600200"/>
            <a:ext cx="793115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2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2438" y="6519863"/>
            <a:ext cx="676275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EA406C1-2B80-4660-856E-9D94CAFFB47A}" type="slidenum">
              <a:rPr lang="en-GB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 bwMode="hidden">
          <a:xfrm>
            <a:off x="7380312" y="0"/>
            <a:ext cx="1763688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FFFFFF"/>
              </a:solidFill>
            </a:endParaRP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875" y="166688"/>
            <a:ext cx="118427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9298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uild="p" bldLvl="5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E287C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0" hangingPunct="1">
        <a:lnSpc>
          <a:spcPct val="110000"/>
        </a:lnSpc>
        <a:spcBef>
          <a:spcPts val="1200"/>
        </a:spcBef>
        <a:spcAft>
          <a:spcPct val="0"/>
        </a:spcAft>
        <a:buClr>
          <a:srgbClr val="0E287C"/>
        </a:buClr>
        <a:buSzTx/>
        <a:buFontTx/>
        <a:buChar char="•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914400" rtl="0" eaLnBrk="1" fontAlgn="base" latinLnBrk="0" hangingPunct="1">
        <a:lnSpc>
          <a:spcPct val="110000"/>
        </a:lnSpc>
        <a:spcBef>
          <a:spcPts val="1200"/>
        </a:spcBef>
        <a:spcAft>
          <a:spcPct val="0"/>
        </a:spcAft>
        <a:buClr>
          <a:srgbClr val="0E287C"/>
        </a:buClr>
        <a:buSzTx/>
        <a:buFont typeface="Courier New" pitchFamily="49" charset="0"/>
        <a:buChar char="o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base" latinLnBrk="0" hangingPunct="1">
        <a:lnSpc>
          <a:spcPct val="110000"/>
        </a:lnSpc>
        <a:spcBef>
          <a:spcPts val="1200"/>
        </a:spcBef>
        <a:spcAft>
          <a:spcPct val="0"/>
        </a:spcAft>
        <a:buClr>
          <a:srgbClr val="0E287C"/>
        </a:buClr>
        <a:buSzTx/>
        <a:buFont typeface="Wingdings" pitchFamily="2" charset="2"/>
        <a:buChar char="§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base" latinLnBrk="0" hangingPunct="1">
        <a:lnSpc>
          <a:spcPct val="110000"/>
        </a:lnSpc>
        <a:spcBef>
          <a:spcPts val="1200"/>
        </a:spcBef>
        <a:spcAft>
          <a:spcPct val="0"/>
        </a:spcAft>
        <a:buClr>
          <a:srgbClr val="0E287C"/>
        </a:buClr>
        <a:buSzTx/>
        <a:buFont typeface="Rdg Vesta" pitchFamily="2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base" latinLnBrk="0" hangingPunct="1">
        <a:lnSpc>
          <a:spcPct val="110000"/>
        </a:lnSpc>
        <a:spcBef>
          <a:spcPts val="1200"/>
        </a:spcBef>
        <a:spcAft>
          <a:spcPct val="0"/>
        </a:spcAft>
        <a:buClr>
          <a:srgbClr val="0E287C"/>
        </a:buClr>
        <a:buSzTx/>
        <a:buFont typeface="Rdg Vesta" pitchFamily="2" charset="0"/>
        <a:buChar char="»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000" dirty="0" smtClean="0"/>
              <a:t>Explain core and give evidence of pricing trends in core in your chosen geographies (two countries) with emphasis in particular on the last 18 months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 smtClean="0"/>
              <a:t>Focus on Office and Retail Sectors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 smtClean="0"/>
              <a:t>Performance in core is benchmark for subsequent analysis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 smtClean="0"/>
              <a:t>Yields, capital values, rents, liquidity (if data can be obtained)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 smtClean="0"/>
              <a:t>Is there any interest in non-core, evidence, transactions; why investors consider non-core</a:t>
            </a:r>
          </a:p>
          <a:p>
            <a:pPr lvl="1"/>
            <a:endParaRPr lang="en-GB" sz="1600" dirty="0" smtClean="0"/>
          </a:p>
          <a:p>
            <a:pPr marL="0" indent="0">
              <a:buNone/>
            </a:pPr>
            <a:endParaRPr lang="en-GB" sz="20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A406C1-2B80-4660-856E-9D94CAFFB47A}" type="slidenum">
              <a:rPr lang="en-GB" smtClean="0">
                <a:solidFill>
                  <a:srgbClr val="000000"/>
                </a:solidFill>
              </a:rPr>
              <a:pPr/>
              <a:t>1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REMF48 – Market Analysis Project - Search for Higher Return – Moving up the Risk Curve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83309686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GB" dirty="0" smtClean="0"/>
              <a:t>rincipal </a:t>
            </a:r>
            <a:r>
              <a:rPr lang="en-GB" dirty="0"/>
              <a:t>focus of your analysis will be to identify investment </a:t>
            </a:r>
            <a:r>
              <a:rPr lang="en-GB" dirty="0" smtClean="0"/>
              <a:t>opportunities (at the property sector level) </a:t>
            </a:r>
            <a:r>
              <a:rPr lang="en-GB" dirty="0"/>
              <a:t>in non-prime assets in core locations, prime assets in secondary locations and in alternative real estate investment sectors. 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A406C1-2B80-4660-856E-9D94CAFFB47A}" type="slidenum">
              <a:rPr lang="en-GB" smtClean="0">
                <a:solidFill>
                  <a:srgbClr val="000000"/>
                </a:solidFill>
              </a:rPr>
              <a:pPr/>
              <a:t>2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Moving up the Risk Curve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375697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Benchmark of core performance </a:t>
            </a:r>
            <a:r>
              <a:rPr lang="en-GB" dirty="0" smtClean="0"/>
              <a:t>(Office and Retail) </a:t>
            </a:r>
            <a:endParaRPr lang="en-GB" dirty="0" smtClean="0"/>
          </a:p>
          <a:p>
            <a:r>
              <a:rPr lang="en-GB" dirty="0" smtClean="0"/>
              <a:t>Performance of secondary </a:t>
            </a:r>
            <a:r>
              <a:rPr lang="en-GB" dirty="0" smtClean="0"/>
              <a:t>assets ( Office and Retail) in </a:t>
            </a:r>
            <a:r>
              <a:rPr lang="en-GB" dirty="0" smtClean="0"/>
              <a:t>core locations</a:t>
            </a:r>
          </a:p>
          <a:p>
            <a:r>
              <a:rPr lang="en-GB" dirty="0" smtClean="0"/>
              <a:t>Performance of good quality </a:t>
            </a:r>
            <a:r>
              <a:rPr lang="en-GB" dirty="0" smtClean="0"/>
              <a:t>assets (Office and Retail)  </a:t>
            </a:r>
            <a:r>
              <a:rPr lang="en-GB" dirty="0" smtClean="0"/>
              <a:t>in </a:t>
            </a:r>
            <a:r>
              <a:rPr lang="en-GB" dirty="0" smtClean="0"/>
              <a:t>two secondary cities in each country</a:t>
            </a:r>
            <a:endParaRPr lang="en-GB" dirty="0" smtClean="0"/>
          </a:p>
          <a:p>
            <a:r>
              <a:rPr lang="en-GB" dirty="0" smtClean="0"/>
              <a:t>Performance of two ‘alternative’ property sectors of your choice </a:t>
            </a:r>
          </a:p>
          <a:p>
            <a:pPr lvl="1"/>
            <a:r>
              <a:rPr lang="en-GB" dirty="0"/>
              <a:t>N.B. You must choose the same two alternative sectors to analyse in each country. 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A406C1-2B80-4660-856E-9D94CAFFB47A}" type="slidenum">
              <a:rPr lang="en-GB" smtClean="0">
                <a:solidFill>
                  <a:srgbClr val="000000"/>
                </a:solidFill>
              </a:rPr>
              <a:pPr/>
              <a:t>3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 Key Requirements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18742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GB" sz="2000" dirty="0"/>
              <a:t>Risks</a:t>
            </a:r>
          </a:p>
          <a:p>
            <a:pPr lvl="1"/>
            <a:r>
              <a:rPr lang="en-GB" sz="1600" dirty="0"/>
              <a:t>Cyclical/economic</a:t>
            </a:r>
          </a:p>
          <a:p>
            <a:pPr lvl="1"/>
            <a:r>
              <a:rPr lang="en-GB" sz="1600" dirty="0"/>
              <a:t>Liquidity, small market, not a deep market</a:t>
            </a:r>
          </a:p>
          <a:p>
            <a:pPr lvl="1"/>
            <a:r>
              <a:rPr lang="en-GB" sz="1600" dirty="0"/>
              <a:t>Regulatory risk</a:t>
            </a:r>
          </a:p>
          <a:p>
            <a:pPr lvl="1"/>
            <a:r>
              <a:rPr lang="en-GB" sz="1600" dirty="0"/>
              <a:t>Risk relating to data quality</a:t>
            </a:r>
          </a:p>
          <a:p>
            <a:pPr lvl="1"/>
            <a:r>
              <a:rPr lang="en-GB" sz="1600" dirty="0"/>
              <a:t>Funding available? Volatility associated with speculative actions</a:t>
            </a:r>
          </a:p>
          <a:p>
            <a:pPr>
              <a:buFontTx/>
              <a:buChar char="-"/>
            </a:pPr>
            <a:endParaRPr lang="en-GB" sz="2000" dirty="0" smtClean="0"/>
          </a:p>
          <a:p>
            <a:pPr marL="457200" lvl="1" indent="0">
              <a:buNone/>
            </a:pPr>
            <a:endParaRPr lang="en-GB" sz="16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A406C1-2B80-4660-856E-9D94CAFFB47A}" type="slidenum">
              <a:rPr lang="en-GB" smtClean="0">
                <a:solidFill>
                  <a:srgbClr val="000000"/>
                </a:solidFill>
              </a:rPr>
              <a:pPr/>
              <a:t>4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Risks and Opportunity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8975530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GB" sz="2000" dirty="0"/>
              <a:t>Opportunity</a:t>
            </a:r>
          </a:p>
          <a:p>
            <a:pPr lvl="1"/>
            <a:r>
              <a:rPr lang="en-GB" sz="1600" dirty="0"/>
              <a:t>What is the return? What is the risk </a:t>
            </a:r>
            <a:r>
              <a:rPr lang="en-GB" sz="1600" dirty="0" err="1"/>
              <a:t>premia</a:t>
            </a:r>
            <a:r>
              <a:rPr lang="en-GB" sz="1600" dirty="0"/>
              <a:t>, are you compensated? </a:t>
            </a:r>
          </a:p>
          <a:p>
            <a:pPr lvl="1"/>
            <a:r>
              <a:rPr lang="en-GB" sz="1600" dirty="0"/>
              <a:t>Superior returns (capital value growth; yield compression)</a:t>
            </a:r>
          </a:p>
          <a:p>
            <a:pPr lvl="1"/>
            <a:r>
              <a:rPr lang="en-GB" sz="1600" dirty="0"/>
              <a:t>Pursuing asset repositioning and value uplift strategy</a:t>
            </a:r>
          </a:p>
          <a:p>
            <a:pPr lvl="1"/>
            <a:r>
              <a:rPr lang="en-GB" sz="1600" dirty="0"/>
              <a:t>Diversification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A406C1-2B80-4660-856E-9D94CAFFB47A}" type="slidenum">
              <a:rPr lang="en-GB" smtClean="0">
                <a:solidFill>
                  <a:srgbClr val="000000"/>
                </a:solidFill>
              </a:rPr>
              <a:pPr/>
              <a:t>5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Risks and Opportunity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4714256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GB" sz="2000" dirty="0" smtClean="0"/>
              <a:t>Demand and supply </a:t>
            </a:r>
          </a:p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GB" sz="2000" dirty="0" smtClean="0"/>
              <a:t>Market structures</a:t>
            </a:r>
          </a:p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GB" sz="2000" dirty="0" smtClean="0"/>
              <a:t>Range of investment objectives accommodated </a:t>
            </a:r>
          </a:p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GB" sz="2000" dirty="0" smtClean="0"/>
              <a:t>Market reach</a:t>
            </a:r>
          </a:p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GB" sz="2000" dirty="0" smtClean="0"/>
              <a:t>Pricing transparency</a:t>
            </a:r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A406C1-2B80-4660-856E-9D94CAFFB47A}" type="slidenum">
              <a:rPr lang="en-GB" smtClean="0">
                <a:solidFill>
                  <a:srgbClr val="000000"/>
                </a:solidFill>
              </a:rPr>
              <a:pPr/>
              <a:t>6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Fundamentals Analysis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2848401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Evidence </a:t>
            </a:r>
            <a:r>
              <a:rPr lang="en-GB" dirty="0"/>
              <a:t>of research</a:t>
            </a:r>
          </a:p>
          <a:p>
            <a:r>
              <a:rPr lang="en-GB" dirty="0" smtClean="0"/>
              <a:t>Evidence </a:t>
            </a:r>
            <a:r>
              <a:rPr lang="en-GB" dirty="0"/>
              <a:t>of understanding market fundamentals and assessment of opportunities and risks</a:t>
            </a:r>
          </a:p>
          <a:p>
            <a:r>
              <a:rPr lang="en-GB" dirty="0" smtClean="0"/>
              <a:t>Directly Comparative </a:t>
            </a:r>
            <a:r>
              <a:rPr lang="en-GB" dirty="0"/>
              <a:t>analysis </a:t>
            </a:r>
          </a:p>
          <a:p>
            <a:r>
              <a:rPr lang="en-GB" dirty="0" smtClean="0"/>
              <a:t>Clarity </a:t>
            </a:r>
            <a:r>
              <a:rPr lang="en-GB" dirty="0"/>
              <a:t>of argument – use section summaries – SWOT analysis for comparing investment strategies– tables etc.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A406C1-2B80-4660-856E-9D94CAFFB47A}" type="slidenum">
              <a:rPr lang="en-GB" smtClean="0">
                <a:solidFill>
                  <a:srgbClr val="000000"/>
                </a:solidFill>
              </a:rPr>
              <a:pPr/>
              <a:t>7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 criteria</a:t>
            </a:r>
          </a:p>
        </p:txBody>
      </p:sp>
    </p:spTree>
    <p:extLst>
      <p:ext uri="{BB962C8B-B14F-4D97-AF65-F5344CB8AC3E}">
        <p14:creationId xmlns:p14="http://schemas.microsoft.com/office/powerpoint/2010/main" val="64735234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Clear recommendations which reflect the scope of your analysis are a </a:t>
            </a:r>
            <a:r>
              <a:rPr lang="en-GB" u="sng" dirty="0" smtClean="0"/>
              <a:t>must</a:t>
            </a:r>
          </a:p>
          <a:p>
            <a:r>
              <a:rPr lang="en-GB" dirty="0" smtClean="0"/>
              <a:t>The recommendations demonstrate the value-added of your analysis</a:t>
            </a:r>
          </a:p>
          <a:p>
            <a:r>
              <a:rPr lang="en-GB" dirty="0" smtClean="0"/>
              <a:t>Bring points to their logical conclusion</a:t>
            </a:r>
          </a:p>
          <a:p>
            <a:r>
              <a:rPr lang="en-GB" dirty="0" smtClean="0"/>
              <a:t>Some out-of-the box thinking welcome! </a:t>
            </a:r>
          </a:p>
          <a:p>
            <a:r>
              <a:rPr lang="en-GB" dirty="0" smtClean="0"/>
              <a:t>No source material in the recommendations – we want to know what your analysis has revealed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A406C1-2B80-4660-856E-9D94CAFFB47A}" type="slidenum">
              <a:rPr lang="en-GB" smtClean="0">
                <a:solidFill>
                  <a:srgbClr val="000000"/>
                </a:solidFill>
              </a:rPr>
              <a:pPr/>
              <a:t>8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/>
              <a:t>Recommendations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10888237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EPRA £250 Graduation Prize for the best project.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A406C1-2B80-4660-856E-9D94CAFFB47A}" type="slidenum">
              <a:rPr lang="en-GB" smtClean="0">
                <a:solidFill>
                  <a:srgbClr val="000000"/>
                </a:solidFill>
              </a:rPr>
              <a:pPr/>
              <a:t>9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Prize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834611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LY-GOLD-ICMA-PPT-4 1">
  <a:themeElements>
    <a:clrScheme name="Henley Gold">
      <a:dk1>
        <a:srgbClr val="000000"/>
      </a:dk1>
      <a:lt1>
        <a:srgbClr val="FFFFFF"/>
      </a:lt1>
      <a:dk2>
        <a:srgbClr val="E2A856"/>
      </a:dk2>
      <a:lt2>
        <a:srgbClr val="000000"/>
      </a:lt2>
      <a:accent1>
        <a:srgbClr val="133D8D"/>
      </a:accent1>
      <a:accent2>
        <a:srgbClr val="808080"/>
      </a:accent2>
      <a:accent3>
        <a:srgbClr val="000000"/>
      </a:accent3>
      <a:accent4>
        <a:srgbClr val="7A97C2"/>
      </a:accent4>
      <a:accent5>
        <a:srgbClr val="BDCBE1"/>
      </a:accent5>
      <a:accent6>
        <a:srgbClr val="C8C8C8"/>
      </a:accent6>
      <a:hlink>
        <a:srgbClr val="133D8D"/>
      </a:hlink>
      <a:folHlink>
        <a:srgbClr val="808080"/>
      </a:folHlink>
    </a:clrScheme>
    <a:fontScheme name="Rdg-Theme-1">
      <a:majorFont>
        <a:latin typeface="Rdg Vesta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dg Vesta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dg-Theme-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386</Words>
  <Application>Microsoft Office PowerPoint</Application>
  <PresentationFormat>On-screen Show (4:3)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Courier New</vt:lpstr>
      <vt:lpstr>Rdg Vesta</vt:lpstr>
      <vt:lpstr>Wingdings</vt:lpstr>
      <vt:lpstr>HLY-GOLD-ICMA-PPT-4 1</vt:lpstr>
      <vt:lpstr>REMF48 – Market Analysis Project - Search for Higher Return – Moving up the Risk Curve</vt:lpstr>
      <vt:lpstr>Moving up the Risk Curve </vt:lpstr>
      <vt:lpstr>5 Key Requirements </vt:lpstr>
      <vt:lpstr>Risks and Opportunity </vt:lpstr>
      <vt:lpstr>Risks and Opportunity</vt:lpstr>
      <vt:lpstr>Fundamentals Analysis</vt:lpstr>
      <vt:lpstr>Assessment criteria</vt:lpstr>
      <vt:lpstr>Recommendations</vt:lpstr>
      <vt:lpstr>Prize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Sotiris Tsolacos</dc:creator>
  <cp:lastModifiedBy>Eamonn D'Arcy</cp:lastModifiedBy>
  <cp:revision>10</cp:revision>
  <cp:lastPrinted>2014-06-23T11:57:48Z</cp:lastPrinted>
  <dcterms:created xsi:type="dcterms:W3CDTF">2014-06-23T11:21:36Z</dcterms:created>
  <dcterms:modified xsi:type="dcterms:W3CDTF">2019-06-17T07:36:28Z</dcterms:modified>
</cp:coreProperties>
</file>