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813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71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a Wright" userId="0d71ee1e0f130f3f" providerId="LiveId" clId="{F8DBA51B-BEAD-4D20-8E88-DB3A9B2AEA4F}"/>
    <pc:docChg chg="custSel modSld sldOrd">
      <pc:chgData name="Maya Wright" userId="0d71ee1e0f130f3f" providerId="LiveId" clId="{F8DBA51B-BEAD-4D20-8E88-DB3A9B2AEA4F}" dt="2020-02-13T10:12:56.619" v="238" actId="1076"/>
      <pc:docMkLst>
        <pc:docMk/>
      </pc:docMkLst>
      <pc:sldChg chg="modSp ord">
        <pc:chgData name="Maya Wright" userId="0d71ee1e0f130f3f" providerId="LiveId" clId="{F8DBA51B-BEAD-4D20-8E88-DB3A9B2AEA4F}" dt="2020-02-13T10:12:56.619" v="238" actId="1076"/>
        <pc:sldMkLst>
          <pc:docMk/>
          <pc:sldMk cId="500390545" sldId="256"/>
        </pc:sldMkLst>
        <pc:spChg chg="mod">
          <ac:chgData name="Maya Wright" userId="0d71ee1e0f130f3f" providerId="LiveId" clId="{F8DBA51B-BEAD-4D20-8E88-DB3A9B2AEA4F}" dt="2020-02-13T10:12:56.619" v="238" actId="1076"/>
          <ac:spMkLst>
            <pc:docMk/>
            <pc:sldMk cId="500390545" sldId="256"/>
            <ac:spMk id="7" creationId="{F7C2E5F0-6E0E-4DB7-A1F6-157EF7C7FECC}"/>
          </ac:spMkLst>
        </pc:spChg>
        <pc:spChg chg="mod">
          <ac:chgData name="Maya Wright" userId="0d71ee1e0f130f3f" providerId="LiveId" clId="{F8DBA51B-BEAD-4D20-8E88-DB3A9B2AEA4F}" dt="2020-02-13T10:02:09.881" v="232" actId="20577"/>
          <ac:spMkLst>
            <pc:docMk/>
            <pc:sldMk cId="500390545" sldId="256"/>
            <ac:spMk id="8" creationId="{58D79D1A-68B0-4637-827D-CF5868DE27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06122"/>
            <a:ext cx="5829300" cy="3416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154583"/>
            <a:ext cx="5143500" cy="236942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F711-4F6F-448C-9EF6-F5194DBB934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998-61B8-4C0E-B2E2-97B95B8DBF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61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F711-4F6F-448C-9EF6-F5194DBB934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998-61B8-4C0E-B2E2-97B95B8DBF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87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2501"/>
            <a:ext cx="1478756" cy="83168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2501"/>
            <a:ext cx="4350544" cy="83168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F711-4F6F-448C-9EF6-F5194DBB934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998-61B8-4C0E-B2E2-97B95B8DBF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0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F711-4F6F-448C-9EF6-F5194DBB934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998-61B8-4C0E-B2E2-97B95B8DBF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27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46669"/>
            <a:ext cx="5915025" cy="408231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567609"/>
            <a:ext cx="5915025" cy="214679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F711-4F6F-448C-9EF6-F5194DBB934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998-61B8-4C0E-B2E2-97B95B8DBF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3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12503"/>
            <a:ext cx="2914650" cy="6226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12503"/>
            <a:ext cx="2914650" cy="6226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F711-4F6F-448C-9EF6-F5194DBB934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998-61B8-4C0E-B2E2-97B95B8DBF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07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2503"/>
            <a:ext cx="5915025" cy="18969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05776"/>
            <a:ext cx="2901255" cy="117903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584809"/>
            <a:ext cx="2901255" cy="5272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05776"/>
            <a:ext cx="2915543" cy="117903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584809"/>
            <a:ext cx="2915543" cy="5272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F711-4F6F-448C-9EF6-F5194DBB934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998-61B8-4C0E-B2E2-97B95B8DBF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95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F711-4F6F-448C-9EF6-F5194DBB934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998-61B8-4C0E-B2E2-97B95B8DBF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64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F711-4F6F-448C-9EF6-F5194DBB934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998-61B8-4C0E-B2E2-97B95B8DBF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81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54262"/>
            <a:ext cx="2211884" cy="228991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13025"/>
            <a:ext cx="3471863" cy="697424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44178"/>
            <a:ext cx="2211884" cy="545445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F711-4F6F-448C-9EF6-F5194DBB934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998-61B8-4C0E-B2E2-97B95B8DBF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33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54262"/>
            <a:ext cx="2211884" cy="228991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13025"/>
            <a:ext cx="3471863" cy="697424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44178"/>
            <a:ext cx="2211884" cy="545445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F711-4F6F-448C-9EF6-F5194DBB934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3998-61B8-4C0E-B2E2-97B95B8DBF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06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2503"/>
            <a:ext cx="5915025" cy="1896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12503"/>
            <a:ext cx="5915025" cy="622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096057"/>
            <a:ext cx="1543050" cy="52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F711-4F6F-448C-9EF6-F5194DBB9341}" type="datetimeFigureOut">
              <a:rPr lang="en-GB" smtClean="0"/>
              <a:t>13/02/2020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096057"/>
            <a:ext cx="2314575" cy="52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096057"/>
            <a:ext cx="1543050" cy="52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03998-61B8-4C0E-B2E2-97B95B8DBF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55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346746F-BCC2-4509-AD77-86D74F1E8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" t="5478" r="16524" b="4093"/>
          <a:stretch/>
        </p:blipFill>
        <p:spPr>
          <a:xfrm rot="5400000">
            <a:off x="-1477372" y="1477371"/>
            <a:ext cx="9813925" cy="68591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D8A347-5585-4F8A-AC2B-2A1AFE6A5466}"/>
              </a:ext>
            </a:extLst>
          </p:cNvPr>
          <p:cNvSpPr txBox="1"/>
          <p:nvPr/>
        </p:nvSpPr>
        <p:spPr>
          <a:xfrm>
            <a:off x="291990" y="251220"/>
            <a:ext cx="4772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SCHOOL  HOLIDAYS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2E5F0-6E0E-4DB7-A1F6-157EF7C7FECC}"/>
              </a:ext>
            </a:extLst>
          </p:cNvPr>
          <p:cNvSpPr txBox="1"/>
          <p:nvPr/>
        </p:nvSpPr>
        <p:spPr>
          <a:xfrm>
            <a:off x="5356929" y="494760"/>
            <a:ext cx="1615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79D1A-68B0-4637-827D-CF5868DE270F}"/>
              </a:ext>
            </a:extLst>
          </p:cNvPr>
          <p:cNvSpPr txBox="1"/>
          <p:nvPr/>
        </p:nvSpPr>
        <p:spPr>
          <a:xfrm>
            <a:off x="291990" y="5579679"/>
            <a:ext cx="646941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Week: 17</a:t>
            </a:r>
            <a:r>
              <a:rPr lang="en-GB" sz="2800" b="1" baseline="30000" dirty="0">
                <a:solidFill>
                  <a:schemeClr val="bg1"/>
                </a:solidFill>
              </a:rPr>
              <a:t>th</a:t>
            </a:r>
            <a:r>
              <a:rPr lang="en-GB" sz="2800" b="1" dirty="0">
                <a:solidFill>
                  <a:schemeClr val="bg1"/>
                </a:solidFill>
              </a:rPr>
              <a:t> – 21</a:t>
            </a:r>
            <a:r>
              <a:rPr lang="en-GB" sz="2800" b="1" baseline="30000" dirty="0">
                <a:solidFill>
                  <a:schemeClr val="bg1"/>
                </a:solidFill>
              </a:rPr>
              <a:t>st</a:t>
            </a:r>
            <a:r>
              <a:rPr lang="en-GB" sz="2800" b="1" dirty="0">
                <a:solidFill>
                  <a:schemeClr val="bg1"/>
                </a:solidFill>
              </a:rPr>
              <a:t> February 2020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£12 per child if pre booked</a:t>
            </a:r>
          </a:p>
          <a:p>
            <a:r>
              <a:rPr lang="en-GB" sz="2400" dirty="0">
                <a:solidFill>
                  <a:schemeClr val="bg1"/>
                </a:solidFill>
              </a:rPr>
              <a:t>£14 per child on the day</a:t>
            </a:r>
          </a:p>
          <a:p>
            <a:r>
              <a:rPr lang="en-GB" sz="2400" dirty="0">
                <a:solidFill>
                  <a:schemeClr val="bg1"/>
                </a:solidFill>
              </a:rPr>
              <a:t>£52 per child if pre booked for the week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Children will be split in groups according to age and ability. This is to help the children progress at their best abilities. </a:t>
            </a:r>
          </a:p>
          <a:p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39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58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 Wright</dc:creator>
  <cp:lastModifiedBy>Maya Wright</cp:lastModifiedBy>
  <cp:revision>2</cp:revision>
  <dcterms:created xsi:type="dcterms:W3CDTF">2020-02-05T12:48:43Z</dcterms:created>
  <dcterms:modified xsi:type="dcterms:W3CDTF">2020-02-13T10:13:07Z</dcterms:modified>
</cp:coreProperties>
</file>