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ang, Mike" initials="YM" lastIdx="1" clrIdx="0">
    <p:extLst>
      <p:ext uri="{19B8F6BF-5375-455C-9EA6-DF929625EA0E}">
        <p15:presenceInfo xmlns:p15="http://schemas.microsoft.com/office/powerpoint/2012/main" userId="Yang, Mik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29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2D66D4-F47A-4053-90E2-D83D3A75A950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B7EC9F-E78C-4071-B031-D7D5E71A0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1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C5BB9-9B0F-4273-BE4F-ED99E084F9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528A59-8622-4213-A7D2-2E925A85CA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593A56-C0EF-4161-A4E4-5BF3834F2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7E1B5-74F1-499A-BE12-F1B6E4DB70D4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3C5174-9596-450D-970B-8DF5EEAFF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EE7CBA-A964-4A6B-BE28-6BE7F6A88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6BEB3-E05F-4D47-8440-B210AB0CE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108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47517-12C2-4C13-AE75-EBA07DC58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3D1B3A-50EC-4E56-94CD-1949C33300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8FB80D-07F4-4273-946E-D18FECA4B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7E1B5-74F1-499A-BE12-F1B6E4DB70D4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62D34E-56EA-4DD2-8113-C82A040C3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9DAA83-64C0-49B6-BA4E-3AF6BFAE1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6BEB3-E05F-4D47-8440-B210AB0CE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848BBA-7BBA-4FBD-9CA0-BADE167E8C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6B2213-C849-4A52-9347-E85253B66E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EBCD13-9630-4D6B-A7F0-D19788DD5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7E1B5-74F1-499A-BE12-F1B6E4DB70D4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E94095-C654-498A-9795-D623331E1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998F64-AF35-489C-87E8-E3325BDCE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6BEB3-E05F-4D47-8440-B210AB0CE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07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67727-E256-4FA5-9755-99D4BA6C5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88B2A-5C5A-4B8D-BBA1-C8382EEB26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C53B1C-A18A-4630-8494-E71FEA2B4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7E1B5-74F1-499A-BE12-F1B6E4DB70D4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877C15-B4CC-4AB6-8E4B-E9B08E871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5D8239-F02A-4003-AA65-B0549BA41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6BEB3-E05F-4D47-8440-B210AB0CE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620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547AD-1AFC-4559-B4C2-6C5C11215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7265FE-7EA7-4719-B89D-4A2FA2C472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0A036B-C4EE-49EE-901C-C7FA7B1B2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7E1B5-74F1-499A-BE12-F1B6E4DB70D4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BF57BA-6470-44BC-B75E-EDD1B51CB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31E4E2-5E84-4C29-9806-04997D4FB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6BEB3-E05F-4D47-8440-B210AB0CE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865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3B3D9-8276-4521-9963-8BE965D71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1202C-BB18-4077-8C98-D772DC3EC4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4329E0-A287-4E96-AE0B-2B08AF7CF1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B5046D-6169-4893-BB4D-180A5082D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7E1B5-74F1-499A-BE12-F1B6E4DB70D4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A7B4E0-3872-4BDE-B386-0897AABE0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175C29-AA20-426F-9EFB-418A7C0EA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6BEB3-E05F-4D47-8440-B210AB0CE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413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DFDE0-0083-4A92-82AC-3C65677DF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259022-BDEA-401A-96AD-A283A45B4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ACD932-369A-4838-B315-BF4DF4BFEB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71BC0B-D481-40D4-A72D-4DA6ED76BB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751D2F-13C8-4401-900E-186AC9F28C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770235-D166-4E39-A230-CC145F8DA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7E1B5-74F1-499A-BE12-F1B6E4DB70D4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E1B57E-F702-4683-A3A9-B91A67D09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39EE11-DC04-4EEC-B3A1-3EB170500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6BEB3-E05F-4D47-8440-B210AB0CE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202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AAC22-8EA4-4D2D-BFDA-584386812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2287B6-380C-4A90-876C-78181FC78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7E1B5-74F1-499A-BE12-F1B6E4DB70D4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1B9683-06FC-4184-8272-E1703E986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BBEAF1-76E9-4611-9989-D5687D992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6BEB3-E05F-4D47-8440-B210AB0CE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840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DA26F0-4696-4360-82F5-DE80D1562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7E1B5-74F1-499A-BE12-F1B6E4DB70D4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6BB803-6236-46B5-BD11-17C4D9768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F9A1B0-B41C-4CE8-9156-C7C2E4265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6BEB3-E05F-4D47-8440-B210AB0CE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96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73902-1D56-4BAA-A81E-FF1DB5833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6D97B-9346-46D5-B478-62EDEA308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C7C29F-5F09-47B2-9398-6ED1E46884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B0EBA-26D5-40BB-AA8B-CD70C9BA7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7E1B5-74F1-499A-BE12-F1B6E4DB70D4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A1150D-DD70-4175-BD8A-CCBB0586E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B4D772-0145-45CE-B386-4B0236076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6BEB3-E05F-4D47-8440-B210AB0CE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696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E8912-2520-4E93-A87F-777760B6F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1FC4AE-56CB-4993-AD71-0304509F1E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1AB06B-2605-49D0-933F-B94300E746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92E4FC-AD74-4A9A-AE10-CAEDF3840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7E1B5-74F1-499A-BE12-F1B6E4DB70D4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065926-D666-4175-B81C-5DD72DBC5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2EC252-6B09-46E2-A3D5-77C63799E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6BEB3-E05F-4D47-8440-B210AB0CE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152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E0B342-1B4C-452B-84C2-8B8AEF6FB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75AB77-5EFD-4750-99D5-8EEBA59513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5907B9-9684-4268-A244-4446FE4B97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7E1B5-74F1-499A-BE12-F1B6E4DB70D4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C23DD5-56E9-453B-9CB2-6286DECB76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DCCF73-DA2C-43CB-AF9E-6C39A90DA2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D6BEB3-E05F-4D47-8440-B210AB0CE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744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50BFB61-6088-4D83-8D49-5C9A09B394D2}"/>
              </a:ext>
            </a:extLst>
          </p:cNvPr>
          <p:cNvSpPr/>
          <p:nvPr/>
        </p:nvSpPr>
        <p:spPr>
          <a:xfrm>
            <a:off x="2990842" y="2829611"/>
            <a:ext cx="1274064" cy="51511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Internal app logic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1171F7D-2141-4288-A4A6-BC19ED6D7780}"/>
              </a:ext>
            </a:extLst>
          </p:cNvPr>
          <p:cNvSpPr/>
          <p:nvPr/>
        </p:nvSpPr>
        <p:spPr>
          <a:xfrm>
            <a:off x="1119747" y="2770631"/>
            <a:ext cx="804672" cy="65836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User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F029D85-49AC-49BC-9163-189E1B4FC5C5}"/>
              </a:ext>
            </a:extLst>
          </p:cNvPr>
          <p:cNvCxnSpPr>
            <a:cxnSpLocks/>
            <a:stCxn id="5" idx="6"/>
            <a:endCxn id="4" idx="1"/>
          </p:cNvCxnSpPr>
          <p:nvPr/>
        </p:nvCxnSpPr>
        <p:spPr>
          <a:xfrm flipV="1">
            <a:off x="1924419" y="3087167"/>
            <a:ext cx="1066423" cy="12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26EDF6B-AABB-455E-8EEA-3B63C4B09579}"/>
              </a:ext>
            </a:extLst>
          </p:cNvPr>
          <p:cNvSpPr txBox="1"/>
          <p:nvPr/>
        </p:nvSpPr>
        <p:spPr>
          <a:xfrm>
            <a:off x="1967092" y="2806771"/>
            <a:ext cx="850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Input data</a:t>
            </a: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F025DC46-D183-4F33-8FBC-81765ED4CCA0}"/>
              </a:ext>
            </a:extLst>
          </p:cNvPr>
          <p:cNvCxnSpPr>
            <a:cxnSpLocks/>
            <a:stCxn id="4" idx="3"/>
            <a:endCxn id="29" idx="1"/>
          </p:cNvCxnSpPr>
          <p:nvPr/>
        </p:nvCxnSpPr>
        <p:spPr>
          <a:xfrm flipV="1">
            <a:off x="4264906" y="2398721"/>
            <a:ext cx="1199397" cy="68844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7FF3947-49D9-4A23-8DE2-B3A65CCE1E0A}"/>
              </a:ext>
            </a:extLst>
          </p:cNvPr>
          <p:cNvSpPr/>
          <p:nvPr/>
        </p:nvSpPr>
        <p:spPr>
          <a:xfrm>
            <a:off x="5464303" y="2163170"/>
            <a:ext cx="1924812" cy="47110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Split input into nutritional values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57EF7C96-D884-48AD-837F-AD9931873534}"/>
              </a:ext>
            </a:extLst>
          </p:cNvPr>
          <p:cNvSpPr/>
          <p:nvPr/>
        </p:nvSpPr>
        <p:spPr>
          <a:xfrm>
            <a:off x="5464303" y="3290500"/>
            <a:ext cx="1924812" cy="47110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Update nutritional trackers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18782D4-4B12-40C3-A446-B05C6D627A65}"/>
              </a:ext>
            </a:extLst>
          </p:cNvPr>
          <p:cNvCxnSpPr>
            <a:cxnSpLocks/>
            <a:stCxn id="29" idx="2"/>
            <a:endCxn id="34" idx="0"/>
          </p:cNvCxnSpPr>
          <p:nvPr/>
        </p:nvCxnSpPr>
        <p:spPr>
          <a:xfrm>
            <a:off x="6426709" y="2634271"/>
            <a:ext cx="0" cy="656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Diamond 37">
            <a:extLst>
              <a:ext uri="{FF2B5EF4-FFF2-40B4-BE49-F238E27FC236}">
                <a16:creationId xmlns:a16="http://schemas.microsoft.com/office/drawing/2014/main" id="{91D29089-D2C6-4A19-871E-4D84752BD6BB}"/>
              </a:ext>
            </a:extLst>
          </p:cNvPr>
          <p:cNvSpPr/>
          <p:nvPr/>
        </p:nvSpPr>
        <p:spPr>
          <a:xfrm>
            <a:off x="7903466" y="3645177"/>
            <a:ext cx="2103120" cy="688815"/>
          </a:xfrm>
          <a:prstGeom prst="diamond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Value reached?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76B1202-608B-4E34-B685-34D16A8085D6}"/>
              </a:ext>
            </a:extLst>
          </p:cNvPr>
          <p:cNvCxnSpPr>
            <a:cxnSpLocks/>
            <a:stCxn id="34" idx="3"/>
            <a:endCxn id="38" idx="1"/>
          </p:cNvCxnSpPr>
          <p:nvPr/>
        </p:nvCxnSpPr>
        <p:spPr>
          <a:xfrm>
            <a:off x="7389115" y="3526051"/>
            <a:ext cx="514351" cy="463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4D3EBB5-7D6B-4494-8DF0-44C6EB1CE6E7}"/>
              </a:ext>
            </a:extLst>
          </p:cNvPr>
          <p:cNvCxnSpPr>
            <a:cxnSpLocks/>
            <a:stCxn id="38" idx="0"/>
            <a:endCxn id="67" idx="2"/>
          </p:cNvCxnSpPr>
          <p:nvPr/>
        </p:nvCxnSpPr>
        <p:spPr>
          <a:xfrm flipV="1">
            <a:off x="8955026" y="3224055"/>
            <a:ext cx="0" cy="421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178AD6A0-5E4B-4802-9880-EAD2198ED4AE}"/>
              </a:ext>
            </a:extLst>
          </p:cNvPr>
          <p:cNvSpPr/>
          <p:nvPr/>
        </p:nvSpPr>
        <p:spPr>
          <a:xfrm>
            <a:off x="8552689" y="1699260"/>
            <a:ext cx="804672" cy="65836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User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E5EAE91-9E59-4700-BC16-EB6CD8368AC0}"/>
              </a:ext>
            </a:extLst>
          </p:cNvPr>
          <p:cNvSpPr txBox="1"/>
          <p:nvPr/>
        </p:nvSpPr>
        <p:spPr>
          <a:xfrm>
            <a:off x="8823964" y="3290500"/>
            <a:ext cx="5455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Yes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64737509-2F82-418D-8C34-F202F0BA707B}"/>
              </a:ext>
            </a:extLst>
          </p:cNvPr>
          <p:cNvSpPr/>
          <p:nvPr/>
        </p:nvSpPr>
        <p:spPr>
          <a:xfrm>
            <a:off x="8183884" y="2708943"/>
            <a:ext cx="1542283" cy="51511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Mark completion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051B2924-3FD2-4BCB-AFD7-A513FDFF5F0E}"/>
              </a:ext>
            </a:extLst>
          </p:cNvPr>
          <p:cNvCxnSpPr>
            <a:cxnSpLocks/>
            <a:stCxn id="67" idx="0"/>
            <a:endCxn id="57" idx="4"/>
          </p:cNvCxnSpPr>
          <p:nvPr/>
        </p:nvCxnSpPr>
        <p:spPr>
          <a:xfrm flipH="1" flipV="1">
            <a:off x="8955025" y="2357628"/>
            <a:ext cx="1" cy="351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4C19C5CB-4B98-4017-99CD-5CBB14DF03F8}"/>
              </a:ext>
            </a:extLst>
          </p:cNvPr>
          <p:cNvSpPr txBox="1"/>
          <p:nvPr/>
        </p:nvSpPr>
        <p:spPr>
          <a:xfrm>
            <a:off x="8891011" y="2398721"/>
            <a:ext cx="13624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Display completion</a:t>
            </a:r>
          </a:p>
        </p:txBody>
      </p: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7E16284F-446A-4749-A35A-7E8252011A4A}"/>
              </a:ext>
            </a:extLst>
          </p:cNvPr>
          <p:cNvCxnSpPr>
            <a:cxnSpLocks/>
            <a:stCxn id="38" idx="3"/>
            <a:endCxn id="57" idx="6"/>
          </p:cNvCxnSpPr>
          <p:nvPr/>
        </p:nvCxnSpPr>
        <p:spPr>
          <a:xfrm flipH="1" flipV="1">
            <a:off x="9357361" y="2028444"/>
            <a:ext cx="649225" cy="1961141"/>
          </a:xfrm>
          <a:prstGeom prst="bentConnector3">
            <a:avLst>
              <a:gd name="adj1" fmla="val -13755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CC181493-0B88-4A75-9AC9-8BF9842911FE}"/>
              </a:ext>
            </a:extLst>
          </p:cNvPr>
          <p:cNvSpPr txBox="1"/>
          <p:nvPr/>
        </p:nvSpPr>
        <p:spPr>
          <a:xfrm>
            <a:off x="9485375" y="3560185"/>
            <a:ext cx="16215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No - Display update</a:t>
            </a:r>
          </a:p>
        </p:txBody>
      </p:sp>
    </p:spTree>
    <p:extLst>
      <p:ext uri="{BB962C8B-B14F-4D97-AF65-F5344CB8AC3E}">
        <p14:creationId xmlns:p14="http://schemas.microsoft.com/office/powerpoint/2010/main" val="86968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CC6E948-14D4-4034-98EE-94F1A0E4283F}"/>
              </a:ext>
            </a:extLst>
          </p:cNvPr>
          <p:cNvSpPr/>
          <p:nvPr/>
        </p:nvSpPr>
        <p:spPr>
          <a:xfrm>
            <a:off x="3700272" y="755937"/>
            <a:ext cx="1274064" cy="51511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Receive data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620D52E-A904-44A7-8AE4-7C44E16541A4}"/>
              </a:ext>
            </a:extLst>
          </p:cNvPr>
          <p:cNvSpPr/>
          <p:nvPr/>
        </p:nvSpPr>
        <p:spPr>
          <a:xfrm>
            <a:off x="3744468" y="1758729"/>
            <a:ext cx="1185672" cy="46939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Parse data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06EDA5A-FDD1-4525-B207-D5D14CD5FDC2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4337304" y="1271049"/>
            <a:ext cx="0" cy="487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Diamond 6">
            <a:extLst>
              <a:ext uri="{FF2B5EF4-FFF2-40B4-BE49-F238E27FC236}">
                <a16:creationId xmlns:a16="http://schemas.microsoft.com/office/drawing/2014/main" id="{53F597F7-BC39-4B72-9D66-720B97B3811B}"/>
              </a:ext>
            </a:extLst>
          </p:cNvPr>
          <p:cNvSpPr/>
          <p:nvPr/>
        </p:nvSpPr>
        <p:spPr>
          <a:xfrm>
            <a:off x="3285744" y="2740185"/>
            <a:ext cx="2103120" cy="688815"/>
          </a:xfrm>
          <a:prstGeom prst="diamond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In database?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F2C5337-1A66-474B-9554-A736E4BDABB2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>
            <a:off x="4337304" y="2228121"/>
            <a:ext cx="0" cy="512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A7F85E87-404C-4793-9100-94D06D06B5B8}"/>
              </a:ext>
            </a:extLst>
          </p:cNvPr>
          <p:cNvSpPr/>
          <p:nvPr/>
        </p:nvSpPr>
        <p:spPr>
          <a:xfrm>
            <a:off x="6036563" y="755937"/>
            <a:ext cx="1274064" cy="51511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Split into lists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4E6A9FF-A408-4B8F-8F73-913ADCF742AA}"/>
              </a:ext>
            </a:extLst>
          </p:cNvPr>
          <p:cNvSpPr txBox="1"/>
          <p:nvPr/>
        </p:nvSpPr>
        <p:spPr>
          <a:xfrm>
            <a:off x="5269230" y="1910543"/>
            <a:ext cx="4114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Yes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282AEE0-6DC5-4D4F-A724-6B930C31AAF6}"/>
              </a:ext>
            </a:extLst>
          </p:cNvPr>
          <p:cNvCxnSpPr>
            <a:cxnSpLocks/>
            <a:stCxn id="7" idx="3"/>
            <a:endCxn id="12" idx="1"/>
          </p:cNvCxnSpPr>
          <p:nvPr/>
        </p:nvCxnSpPr>
        <p:spPr>
          <a:xfrm flipV="1">
            <a:off x="5388864" y="1013493"/>
            <a:ext cx="647699" cy="2071100"/>
          </a:xfrm>
          <a:prstGeom prst="bentConnector3">
            <a:avLst>
              <a:gd name="adj1" fmla="val 3682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Flowchart: Extract 22">
            <a:extLst>
              <a:ext uri="{FF2B5EF4-FFF2-40B4-BE49-F238E27FC236}">
                <a16:creationId xmlns:a16="http://schemas.microsoft.com/office/drawing/2014/main" id="{84C82482-6ECB-47C4-A503-C9D8F89F9D29}"/>
              </a:ext>
            </a:extLst>
          </p:cNvPr>
          <p:cNvSpPr/>
          <p:nvPr/>
        </p:nvSpPr>
        <p:spPr>
          <a:xfrm>
            <a:off x="3368040" y="3880136"/>
            <a:ext cx="1938528" cy="688815"/>
          </a:xfrm>
          <a:prstGeom prst="flowChartExtra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Add to list for future entry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1B9CA2F-D85A-452C-A751-676A905B5414}"/>
              </a:ext>
            </a:extLst>
          </p:cNvPr>
          <p:cNvCxnSpPr>
            <a:cxnSpLocks/>
            <a:stCxn id="7" idx="2"/>
            <a:endCxn id="23" idx="0"/>
          </p:cNvCxnSpPr>
          <p:nvPr/>
        </p:nvCxnSpPr>
        <p:spPr>
          <a:xfrm>
            <a:off x="4337304" y="3429000"/>
            <a:ext cx="0" cy="451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0A706DD-7C6E-45A1-B965-96DFC8348503}"/>
              </a:ext>
            </a:extLst>
          </p:cNvPr>
          <p:cNvSpPr txBox="1"/>
          <p:nvPr/>
        </p:nvSpPr>
        <p:spPr>
          <a:xfrm>
            <a:off x="4282440" y="3558757"/>
            <a:ext cx="4114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No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857D511B-A1A8-4B11-A438-000F1F0965BA}"/>
              </a:ext>
            </a:extLst>
          </p:cNvPr>
          <p:cNvSpPr/>
          <p:nvPr/>
        </p:nvSpPr>
        <p:spPr>
          <a:xfrm>
            <a:off x="5919216" y="1690827"/>
            <a:ext cx="1501899" cy="45162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Update graphs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3C420D8-793E-464E-8519-1C66B9CC72A1}"/>
              </a:ext>
            </a:extLst>
          </p:cNvPr>
          <p:cNvCxnSpPr>
            <a:cxnSpLocks/>
            <a:stCxn id="12" idx="2"/>
            <a:endCxn id="35" idx="0"/>
          </p:cNvCxnSpPr>
          <p:nvPr/>
        </p:nvCxnSpPr>
        <p:spPr>
          <a:xfrm flipH="1">
            <a:off x="6670166" y="1271049"/>
            <a:ext cx="3429" cy="419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8AA2D80-E07F-4451-880A-CAEFDBE2567D}"/>
              </a:ext>
            </a:extLst>
          </p:cNvPr>
          <p:cNvCxnSpPr>
            <a:cxnSpLocks/>
            <a:stCxn id="35" idx="2"/>
            <a:endCxn id="45" idx="0"/>
          </p:cNvCxnSpPr>
          <p:nvPr/>
        </p:nvCxnSpPr>
        <p:spPr>
          <a:xfrm>
            <a:off x="6670166" y="2142451"/>
            <a:ext cx="0" cy="388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Diamond 44">
            <a:extLst>
              <a:ext uri="{FF2B5EF4-FFF2-40B4-BE49-F238E27FC236}">
                <a16:creationId xmlns:a16="http://schemas.microsoft.com/office/drawing/2014/main" id="{AA845C00-25CB-4553-99D3-0086A94C550F}"/>
              </a:ext>
            </a:extLst>
          </p:cNvPr>
          <p:cNvSpPr/>
          <p:nvPr/>
        </p:nvSpPr>
        <p:spPr>
          <a:xfrm>
            <a:off x="5820537" y="2531007"/>
            <a:ext cx="1699258" cy="577555"/>
          </a:xfrm>
          <a:prstGeom prst="diamond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Frequently displayed?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B4843F96-2BA0-422D-BBC6-EA5A35284774}"/>
              </a:ext>
            </a:extLst>
          </p:cNvPr>
          <p:cNvSpPr/>
          <p:nvPr/>
        </p:nvSpPr>
        <p:spPr>
          <a:xfrm>
            <a:off x="5740916" y="3541006"/>
            <a:ext cx="1858497" cy="35650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Remove from display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51C8D317-CA46-40F1-B3D2-D91D2BB15E9D}"/>
              </a:ext>
            </a:extLst>
          </p:cNvPr>
          <p:cNvSpPr/>
          <p:nvPr/>
        </p:nvSpPr>
        <p:spPr>
          <a:xfrm>
            <a:off x="8496309" y="2641529"/>
            <a:ext cx="1373116" cy="35650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Update display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EBCD06DF-081F-4288-8FC9-D605C6CD6FA5}"/>
              </a:ext>
            </a:extLst>
          </p:cNvPr>
          <p:cNvCxnSpPr>
            <a:cxnSpLocks/>
            <a:stCxn id="45" idx="3"/>
            <a:endCxn id="55" idx="1"/>
          </p:cNvCxnSpPr>
          <p:nvPr/>
        </p:nvCxnSpPr>
        <p:spPr>
          <a:xfrm flipV="1">
            <a:off x="7519795" y="2819784"/>
            <a:ext cx="97651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947EBE4-4CFF-4AF2-BB2F-08E877375579}"/>
              </a:ext>
            </a:extLst>
          </p:cNvPr>
          <p:cNvCxnSpPr>
            <a:cxnSpLocks/>
            <a:stCxn id="45" idx="2"/>
            <a:endCxn id="54" idx="0"/>
          </p:cNvCxnSpPr>
          <p:nvPr/>
        </p:nvCxnSpPr>
        <p:spPr>
          <a:xfrm flipH="1">
            <a:off x="6670165" y="3108562"/>
            <a:ext cx="1" cy="432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53BA4828-9F04-4A0B-AB89-F4AD661DEE0F}"/>
              </a:ext>
            </a:extLst>
          </p:cNvPr>
          <p:cNvSpPr txBox="1"/>
          <p:nvPr/>
        </p:nvSpPr>
        <p:spPr>
          <a:xfrm>
            <a:off x="6597398" y="3152001"/>
            <a:ext cx="4114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Yes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EC57605-307B-4EFF-9EBC-9DB5C91DC705}"/>
              </a:ext>
            </a:extLst>
          </p:cNvPr>
          <p:cNvSpPr txBox="1"/>
          <p:nvPr/>
        </p:nvSpPr>
        <p:spPr>
          <a:xfrm>
            <a:off x="7745728" y="2601685"/>
            <a:ext cx="4114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905216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A189139-3A9C-4373-AF2F-1BE50391B637}"/>
              </a:ext>
            </a:extLst>
          </p:cNvPr>
          <p:cNvSpPr/>
          <p:nvPr/>
        </p:nvSpPr>
        <p:spPr>
          <a:xfrm>
            <a:off x="3742944" y="691934"/>
            <a:ext cx="4962144" cy="338019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A368CFD-E4C1-4F25-AB44-521F3488DD4B}"/>
              </a:ext>
            </a:extLst>
          </p:cNvPr>
          <p:cNvSpPr txBox="1"/>
          <p:nvPr/>
        </p:nvSpPr>
        <p:spPr>
          <a:xfrm>
            <a:off x="5716524" y="406831"/>
            <a:ext cx="75895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Weekly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C43269F-9212-4E18-BA6F-CFA352F1E53A}"/>
              </a:ext>
            </a:extLst>
          </p:cNvPr>
          <p:cNvSpPr/>
          <p:nvPr/>
        </p:nvSpPr>
        <p:spPr>
          <a:xfrm>
            <a:off x="4311396" y="938784"/>
            <a:ext cx="2631948" cy="53644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Update display trackers</a:t>
            </a:r>
          </a:p>
        </p:txBody>
      </p:sp>
      <p:sp>
        <p:nvSpPr>
          <p:cNvPr id="14" name="Diamond 13">
            <a:extLst>
              <a:ext uri="{FF2B5EF4-FFF2-40B4-BE49-F238E27FC236}">
                <a16:creationId xmlns:a16="http://schemas.microsoft.com/office/drawing/2014/main" id="{19D96264-15B9-437F-AF2B-4A7537B85B52}"/>
              </a:ext>
            </a:extLst>
          </p:cNvPr>
          <p:cNvSpPr/>
          <p:nvPr/>
        </p:nvSpPr>
        <p:spPr>
          <a:xfrm>
            <a:off x="4837938" y="1883664"/>
            <a:ext cx="1578864" cy="835152"/>
          </a:xfrm>
          <a:prstGeom prst="diamond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Already completed?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6CA3BF1-566B-4772-8DF4-FE08A956685E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>
            <a:off x="5627370" y="1475232"/>
            <a:ext cx="0" cy="408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DB2EB05-3CBF-4FE7-A2D8-5E06148DA6E5}"/>
              </a:ext>
            </a:extLst>
          </p:cNvPr>
          <p:cNvCxnSpPr>
            <a:cxnSpLocks/>
            <a:stCxn id="14" idx="2"/>
            <a:endCxn id="25" idx="0"/>
          </p:cNvCxnSpPr>
          <p:nvPr/>
        </p:nvCxnSpPr>
        <p:spPr>
          <a:xfrm>
            <a:off x="5627370" y="2718816"/>
            <a:ext cx="0" cy="580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09FF9FB-26D4-420F-829B-C311F10AA86C}"/>
              </a:ext>
            </a:extLst>
          </p:cNvPr>
          <p:cNvCxnSpPr>
            <a:cxnSpLocks/>
            <a:stCxn id="14" idx="3"/>
            <a:endCxn id="21" idx="1"/>
          </p:cNvCxnSpPr>
          <p:nvPr/>
        </p:nvCxnSpPr>
        <p:spPr>
          <a:xfrm>
            <a:off x="6416802" y="2301240"/>
            <a:ext cx="7052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31EDC49B-E590-4717-898B-C92A8C7AAB8F}"/>
              </a:ext>
            </a:extLst>
          </p:cNvPr>
          <p:cNvSpPr/>
          <p:nvPr/>
        </p:nvSpPr>
        <p:spPr>
          <a:xfrm>
            <a:off x="7122033" y="2050532"/>
            <a:ext cx="1382268" cy="50141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Ignore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58C2E53-4D5A-4FC4-B3DF-4562DAF90071}"/>
              </a:ext>
            </a:extLst>
          </p:cNvPr>
          <p:cNvSpPr/>
          <p:nvPr/>
        </p:nvSpPr>
        <p:spPr>
          <a:xfrm>
            <a:off x="4623816" y="3299440"/>
            <a:ext cx="2007108" cy="35815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Show updated progress</a:t>
            </a:r>
          </a:p>
        </p:txBody>
      </p:sp>
    </p:spTree>
    <p:extLst>
      <p:ext uri="{BB962C8B-B14F-4D97-AF65-F5344CB8AC3E}">
        <p14:creationId xmlns:p14="http://schemas.microsoft.com/office/powerpoint/2010/main" val="1639707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B50ABA5-876E-4849-8317-98AA096799A3}"/>
              </a:ext>
            </a:extLst>
          </p:cNvPr>
          <p:cNvSpPr/>
          <p:nvPr/>
        </p:nvSpPr>
        <p:spPr>
          <a:xfrm>
            <a:off x="688848" y="554736"/>
            <a:ext cx="3895344" cy="28742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6635CE-6088-4CB7-9C68-D3064F71A9E3}"/>
              </a:ext>
            </a:extLst>
          </p:cNvPr>
          <p:cNvSpPr/>
          <p:nvPr/>
        </p:nvSpPr>
        <p:spPr>
          <a:xfrm>
            <a:off x="810768" y="920496"/>
            <a:ext cx="3596640" cy="21701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B3A04D-C5B0-4D08-B207-2C4AEEB6BF11}"/>
              </a:ext>
            </a:extLst>
          </p:cNvPr>
          <p:cNvSpPr txBox="1"/>
          <p:nvPr/>
        </p:nvSpPr>
        <p:spPr>
          <a:xfrm>
            <a:off x="1880616" y="201168"/>
            <a:ext cx="145694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/>
              <a:t>Main Screen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4D3873-457E-4669-B022-F6CC0F489849}"/>
              </a:ext>
            </a:extLst>
          </p:cNvPr>
          <p:cNvSpPr txBox="1"/>
          <p:nvPr/>
        </p:nvSpPr>
        <p:spPr>
          <a:xfrm>
            <a:off x="1011936" y="1030224"/>
            <a:ext cx="8046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Vitamin 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4995B7-78F1-4D8C-A330-A4917794A4E3}"/>
              </a:ext>
            </a:extLst>
          </p:cNvPr>
          <p:cNvSpPr txBox="1"/>
          <p:nvPr/>
        </p:nvSpPr>
        <p:spPr>
          <a:xfrm>
            <a:off x="1011936" y="1639824"/>
            <a:ext cx="8046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Calcium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5070465-462A-4944-A5D6-C50F54B1AC9E}"/>
              </a:ext>
            </a:extLst>
          </p:cNvPr>
          <p:cNvSpPr/>
          <p:nvPr/>
        </p:nvSpPr>
        <p:spPr>
          <a:xfrm>
            <a:off x="1085088" y="1307223"/>
            <a:ext cx="3151632" cy="152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B0423B-E8C1-423C-A5F4-74E956BE340C}"/>
              </a:ext>
            </a:extLst>
          </p:cNvPr>
          <p:cNvSpPr/>
          <p:nvPr/>
        </p:nvSpPr>
        <p:spPr>
          <a:xfrm>
            <a:off x="1085088" y="1307223"/>
            <a:ext cx="2206752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5339BAB-2BED-449D-885C-C0542571CE94}"/>
              </a:ext>
            </a:extLst>
          </p:cNvPr>
          <p:cNvSpPr/>
          <p:nvPr/>
        </p:nvSpPr>
        <p:spPr>
          <a:xfrm>
            <a:off x="1085088" y="2005584"/>
            <a:ext cx="3151632" cy="152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3C12372-F60E-417E-B913-B7E0397EE630}"/>
              </a:ext>
            </a:extLst>
          </p:cNvPr>
          <p:cNvSpPr/>
          <p:nvPr/>
        </p:nvSpPr>
        <p:spPr>
          <a:xfrm>
            <a:off x="1085088" y="2005584"/>
            <a:ext cx="1103376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CCB258B-8596-411C-8835-6FE5C4BFD53F}"/>
              </a:ext>
            </a:extLst>
          </p:cNvPr>
          <p:cNvSpPr txBox="1"/>
          <p:nvPr/>
        </p:nvSpPr>
        <p:spPr>
          <a:xfrm>
            <a:off x="1011936" y="2365249"/>
            <a:ext cx="469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Iron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663ED42-7102-47D5-A301-6D06073F10A2}"/>
              </a:ext>
            </a:extLst>
          </p:cNvPr>
          <p:cNvSpPr/>
          <p:nvPr/>
        </p:nvSpPr>
        <p:spPr>
          <a:xfrm>
            <a:off x="1085088" y="2657411"/>
            <a:ext cx="3151632" cy="152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B6678E-A577-470F-AF35-BA3C7D19AE6D}"/>
              </a:ext>
            </a:extLst>
          </p:cNvPr>
          <p:cNvSpPr/>
          <p:nvPr/>
        </p:nvSpPr>
        <p:spPr>
          <a:xfrm>
            <a:off x="1085088" y="2657411"/>
            <a:ext cx="170688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lus Sign 15">
            <a:extLst>
              <a:ext uri="{FF2B5EF4-FFF2-40B4-BE49-F238E27FC236}">
                <a16:creationId xmlns:a16="http://schemas.microsoft.com/office/drawing/2014/main" id="{4B85E214-D16A-4382-AF6F-343DE8AD308F}"/>
              </a:ext>
            </a:extLst>
          </p:cNvPr>
          <p:cNvSpPr/>
          <p:nvPr/>
        </p:nvSpPr>
        <p:spPr>
          <a:xfrm>
            <a:off x="4163568" y="554736"/>
            <a:ext cx="316992" cy="310896"/>
          </a:xfrm>
          <a:prstGeom prst="mathPlus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DDB0A14-8194-4176-9FD3-044B569DFE0C}"/>
              </a:ext>
            </a:extLst>
          </p:cNvPr>
          <p:cNvSpPr/>
          <p:nvPr/>
        </p:nvSpPr>
        <p:spPr>
          <a:xfrm>
            <a:off x="5809490" y="822921"/>
            <a:ext cx="3596640" cy="26701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58F675F-13C7-425A-99E0-71CEAEFEE9EB}"/>
              </a:ext>
            </a:extLst>
          </p:cNvPr>
          <p:cNvSpPr txBox="1"/>
          <p:nvPr/>
        </p:nvSpPr>
        <p:spPr>
          <a:xfrm>
            <a:off x="5785106" y="871838"/>
            <a:ext cx="229819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Iron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60391AA-0658-4B59-9DA1-2CFEC612432D}"/>
              </a:ext>
            </a:extLst>
          </p:cNvPr>
          <p:cNvSpPr txBox="1"/>
          <p:nvPr/>
        </p:nvSpPr>
        <p:spPr>
          <a:xfrm>
            <a:off x="5961890" y="1139843"/>
            <a:ext cx="329184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/>
              <a:t>Tiredness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/>
              <a:t>Impaired pain function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/>
              <a:t>Weakness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/>
              <a:t>Susceptibility to disease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ED832E8-E291-4419-9EBE-5C7BFDC3F1EA}"/>
              </a:ext>
            </a:extLst>
          </p:cNvPr>
          <p:cNvSpPr txBox="1"/>
          <p:nvPr/>
        </p:nvSpPr>
        <p:spPr>
          <a:xfrm>
            <a:off x="5882642" y="2071147"/>
            <a:ext cx="229819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Nutritional suggestions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CB3DA71-B3E5-4C03-BA09-CC17D75D414D}"/>
              </a:ext>
            </a:extLst>
          </p:cNvPr>
          <p:cNvSpPr txBox="1"/>
          <p:nvPr/>
        </p:nvSpPr>
        <p:spPr>
          <a:xfrm>
            <a:off x="5961890" y="2363535"/>
            <a:ext cx="329184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/>
              <a:t>Dark, leafy greens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/>
              <a:t>Beans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/>
              <a:t>Seeds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/>
              <a:t>Vitamin-C rich foods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18C10C4-3046-445D-96BB-C08ABF6E3566}"/>
              </a:ext>
            </a:extLst>
          </p:cNvPr>
          <p:cNvSpPr txBox="1"/>
          <p:nvPr/>
        </p:nvSpPr>
        <p:spPr>
          <a:xfrm>
            <a:off x="6344414" y="524214"/>
            <a:ext cx="25267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/>
              <a:t>Secondary Screen</a:t>
            </a:r>
          </a:p>
        </p:txBody>
      </p:sp>
    </p:spTree>
    <p:extLst>
      <p:ext uri="{BB962C8B-B14F-4D97-AF65-F5344CB8AC3E}">
        <p14:creationId xmlns:p14="http://schemas.microsoft.com/office/powerpoint/2010/main" val="13359910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96</Words>
  <Application>Microsoft Office PowerPoint</Application>
  <PresentationFormat>Widescreen</PresentationFormat>
  <Paragraphs>44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Yang, Mike</dc:creator>
  <cp:lastModifiedBy>Yang, Mike</cp:lastModifiedBy>
  <cp:revision>47</cp:revision>
  <dcterms:created xsi:type="dcterms:W3CDTF">2021-03-16T22:23:12Z</dcterms:created>
  <dcterms:modified xsi:type="dcterms:W3CDTF">2021-04-25T21:16:58Z</dcterms:modified>
</cp:coreProperties>
</file>