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8839-387A-410A-B3D3-1CA7A2E1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D9EF0-9F64-4EF6-A55D-D8E5E39C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A2AA-1FA7-412D-8B4E-47D2F448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5F1E-5293-4CD6-A510-C1C2FB49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5D0A-3AA9-4704-A193-C7F72683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A3AE-2998-41DA-9D07-A9A5A6EE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904D4-5AB9-4397-A296-C995A66B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BD6A-337C-4F23-874A-6E9E6C47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8627-3F03-4D96-9482-6079E38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C8E2-D01B-4E11-AF1F-B55969F4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CC89F-F2D5-4BDF-9CC1-F4032B0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7D1E1-7214-4690-914E-4FBAB952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89E1-7064-49DF-9C1B-F5C191FD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950A-38C1-4472-9CE1-5549E6EF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6547-DF38-431C-8014-A663B40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F6A7-F4E4-44F7-BA93-1AF71BAF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C082-CC58-4196-AB20-989E6E5A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06F3-A5A3-4E84-AC0F-A3F7CCFF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224A-94E1-413C-95CE-59657BA7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917F-0BC5-4986-B9C4-DB20D485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0CBF-836E-4B84-AF2E-D1196EFC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0E5BE-0FA8-470C-9CEA-840A209C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5BE7-B018-4326-8261-ECAFDF6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8098-651C-4E16-9DC7-38803ED5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2FB2-D743-4891-A58C-8299012D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9511-A863-4C27-A95F-D23AFE9B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8E51-664E-4D6D-B6C9-695B37D6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A0A34-0AF3-4987-82EA-801620C07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06D6-2BF2-4C5D-8FFF-2F7591FD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BA76-3099-4C6A-9F1B-378728EE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43B85-5118-4263-B1CF-4F7BC07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DCD6-D732-4CB0-9391-CF7C4877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DDE19-DEC7-41F3-BDC8-C5876B2B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2F4A-D3A4-4CD4-B29E-232737971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80742-3645-441B-8D1F-0B29E4680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78150-B517-48CE-AFFF-95C28155C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8648-6F42-4B60-9FC5-2E5D2CD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6466E-5416-4E27-A543-E0EF59D9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9C8FA-F284-4B41-8D64-D019999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2008-64E4-4759-8977-48DFFA92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1BD0-9CC1-40D6-9D83-BF6BFA11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B767B-7E0B-4112-8FEB-12F0B13F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F33EF-FDA1-4E20-BD3A-3F2FCE81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910DC-70D7-44AF-B6E9-10A244E2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090CC-C009-43B3-96E5-26715D76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6F3DF-B24D-44DF-B31B-6E35D441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B0E-4AFD-41C9-8B06-EAF60454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912F-D22A-483A-B45F-A8CA60AD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95AC2-A3CE-4AA6-871E-3F5805F7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063D-D802-46C0-AF85-2CDAA173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CA2C2-8A25-43B7-8539-09364237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D30F-AC0C-4425-B3C8-0508269D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CF3B-33DE-4BA4-B905-8379C066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7D1D5-05E5-4931-9EC2-8265B381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22C7-3868-4BB1-8BAB-A0BBCC13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4E14-2B16-4D35-9F77-BFFF265B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D820-38BD-407A-88ED-F7A209F4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12A4E-07EB-44CD-AC82-C54DE6FC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90AB4-591E-48D5-9764-7B3E6415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C510-1B47-4179-AA86-C0C342FCD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F90E-4B0E-4FBF-BD82-C67B5D5C6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CFDF-8DDD-4B74-8FD6-AB80E5C1712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89C3-0686-4411-9E69-9A9263F5B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7EC0-5EC4-4606-85BC-A70BC7525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80E5-2137-4C9B-B9EE-2C73E90D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ck-figure – the UX Factor">
            <a:extLst>
              <a:ext uri="{FF2B5EF4-FFF2-40B4-BE49-F238E27FC236}">
                <a16:creationId xmlns:a16="http://schemas.microsoft.com/office/drawing/2014/main" id="{5B41EEF7-A179-481D-A9E3-B428B8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27" y="612955"/>
            <a:ext cx="1114357" cy="108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AC7ED-9B82-444E-A0D1-D4F963B76F82}"/>
              </a:ext>
            </a:extLst>
          </p:cNvPr>
          <p:cNvSpPr txBox="1"/>
          <p:nvPr/>
        </p:nvSpPr>
        <p:spPr>
          <a:xfrm>
            <a:off x="3364991" y="161193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6E825-0861-4961-AE92-A87BFDB2607C}"/>
              </a:ext>
            </a:extLst>
          </p:cNvPr>
          <p:cNvSpPr/>
          <p:nvPr/>
        </p:nvSpPr>
        <p:spPr>
          <a:xfrm>
            <a:off x="6563098" y="1919712"/>
            <a:ext cx="1274064" cy="515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B6ED65-E8AD-411B-AF60-4B7A6272D65E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>
            <a:off x="4238484" y="1154459"/>
            <a:ext cx="2324614" cy="102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C97C3-4527-4008-8C61-175DC5330E3B}"/>
              </a:ext>
            </a:extLst>
          </p:cNvPr>
          <p:cNvSpPr txBox="1"/>
          <p:nvPr/>
        </p:nvSpPr>
        <p:spPr>
          <a:xfrm>
            <a:off x="5187695" y="1388864"/>
            <a:ext cx="689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pic>
        <p:nvPicPr>
          <p:cNvPr id="14" name="Picture 2" descr="stick-figure – the UX Factor">
            <a:extLst>
              <a:ext uri="{FF2B5EF4-FFF2-40B4-BE49-F238E27FC236}">
                <a16:creationId xmlns:a16="http://schemas.microsoft.com/office/drawing/2014/main" id="{88E210EE-D01D-430E-8566-7873AD7F7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27" y="2922055"/>
            <a:ext cx="1114357" cy="108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1EECC9-33A6-4000-8E04-22CFD4ECB033}"/>
              </a:ext>
            </a:extLst>
          </p:cNvPr>
          <p:cNvSpPr txBox="1"/>
          <p:nvPr/>
        </p:nvSpPr>
        <p:spPr>
          <a:xfrm>
            <a:off x="2557045" y="3894644"/>
            <a:ext cx="2661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Medical professional / Nutritionist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F91A8A-E84C-428B-B4EF-701654C5637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4238484" y="2177268"/>
            <a:ext cx="2324614" cy="1286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394F4-9131-4963-A291-2C2C46309C2D}"/>
              </a:ext>
            </a:extLst>
          </p:cNvPr>
          <p:cNvSpPr txBox="1"/>
          <p:nvPr/>
        </p:nvSpPr>
        <p:spPr>
          <a:xfrm>
            <a:off x="5145023" y="2916130"/>
            <a:ext cx="211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 supplementary information to / more in-depth reference </a:t>
            </a:r>
          </a:p>
        </p:txBody>
      </p:sp>
    </p:spTree>
    <p:extLst>
      <p:ext uri="{BB962C8B-B14F-4D97-AF65-F5344CB8AC3E}">
        <p14:creationId xmlns:p14="http://schemas.microsoft.com/office/powerpoint/2010/main" val="26330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Mike</dc:creator>
  <cp:lastModifiedBy>Yang, Mike</cp:lastModifiedBy>
  <cp:revision>7</cp:revision>
  <dcterms:created xsi:type="dcterms:W3CDTF">2021-04-25T22:38:02Z</dcterms:created>
  <dcterms:modified xsi:type="dcterms:W3CDTF">2021-04-25T22:41:56Z</dcterms:modified>
</cp:coreProperties>
</file>