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6C116-0F3C-D14B-B56F-CAB3C407EA00}" type="doc">
      <dgm:prSet loTypeId="urn:microsoft.com/office/officeart/2005/8/layout/cycle2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89E63-EA08-054C-93E7-723110CE7AB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3">
                <a:tint val="50000"/>
                <a:satMod val="300000"/>
                <a:alpha val="30000"/>
              </a:schemeClr>
            </a:gs>
            <a:gs pos="35000">
              <a:schemeClr val="accent3">
                <a:tint val="37000"/>
                <a:satMod val="300000"/>
                <a:alpha val="30000"/>
              </a:schemeClr>
            </a:gs>
            <a:gs pos="100000">
              <a:schemeClr val="accent3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7E1B76BA-3A94-3340-AE58-3A0D83C7767C}" type="parTrans" cxnId="{7BD3D6D9-84D3-2E4E-96F8-24B5B8F636E7}">
      <dgm:prSet/>
      <dgm:spPr/>
      <dgm:t>
        <a:bodyPr/>
        <a:lstStyle/>
        <a:p>
          <a:endParaRPr lang="en-US"/>
        </a:p>
      </dgm:t>
    </dgm:pt>
    <dgm:pt modelId="{799DE807-A44A-1945-8556-8F91AE918255}" type="sibTrans" cxnId="{7BD3D6D9-84D3-2E4E-96F8-24B5B8F636E7}">
      <dgm:prSet/>
      <dgm:spPr/>
      <dgm:t>
        <a:bodyPr/>
        <a:lstStyle/>
        <a:p>
          <a:endParaRPr lang="en-US"/>
        </a:p>
      </dgm:t>
    </dgm:pt>
    <dgm:pt modelId="{C3234B32-AB88-3E4F-97EE-1DC759BBAF7D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2">
                <a:tint val="50000"/>
                <a:satMod val="300000"/>
                <a:alpha val="30000"/>
              </a:schemeClr>
            </a:gs>
            <a:gs pos="35000">
              <a:schemeClr val="accent2">
                <a:tint val="37000"/>
                <a:satMod val="300000"/>
                <a:alpha val="30000"/>
              </a:schemeClr>
            </a:gs>
            <a:gs pos="100000">
              <a:schemeClr val="accent2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CE55835F-AB92-E844-BB3F-A1D3A0DC289E}" type="parTrans" cxnId="{2E594B5E-3799-BA40-B09E-4D15C5505470}">
      <dgm:prSet/>
      <dgm:spPr/>
      <dgm:t>
        <a:bodyPr/>
        <a:lstStyle/>
        <a:p>
          <a:endParaRPr lang="en-US"/>
        </a:p>
      </dgm:t>
    </dgm:pt>
    <dgm:pt modelId="{1F3D7699-2CE3-0A48-9BB8-16633438ECCE}" type="sibTrans" cxnId="{2E594B5E-3799-BA40-B09E-4D15C5505470}">
      <dgm:prSet/>
      <dgm:spPr/>
      <dgm:t>
        <a:bodyPr/>
        <a:lstStyle/>
        <a:p>
          <a:endParaRPr lang="en-US"/>
        </a:p>
      </dgm:t>
    </dgm:pt>
    <dgm:pt modelId="{1A6AF552-91B2-3C4A-8DFC-EBA3158EB465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4">
                <a:tint val="50000"/>
                <a:satMod val="300000"/>
                <a:alpha val="30000"/>
              </a:schemeClr>
            </a:gs>
            <a:gs pos="35000">
              <a:schemeClr val="accent4">
                <a:tint val="37000"/>
                <a:satMod val="300000"/>
                <a:alpha val="30000"/>
              </a:schemeClr>
            </a:gs>
            <a:gs pos="100000">
              <a:schemeClr val="accent4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/>
            <a:t>Work Experience</a:t>
          </a:r>
          <a:endParaRPr lang="en-US" dirty="0"/>
        </a:p>
      </dgm:t>
    </dgm:pt>
    <dgm:pt modelId="{4BD5B107-79B4-CD45-A6AB-F68394436147}" type="parTrans" cxnId="{6C26EFFD-38C2-EE4C-91F4-681C1B52F894}">
      <dgm:prSet/>
      <dgm:spPr/>
      <dgm:t>
        <a:bodyPr/>
        <a:lstStyle/>
        <a:p>
          <a:endParaRPr lang="en-US"/>
        </a:p>
      </dgm:t>
    </dgm:pt>
    <dgm:pt modelId="{0F032FC6-7795-FC42-9E16-C8EB2F43B7C5}" type="sibTrans" cxnId="{6C26EFFD-38C2-EE4C-91F4-681C1B52F894}">
      <dgm:prSet/>
      <dgm:spPr/>
      <dgm:t>
        <a:bodyPr/>
        <a:lstStyle/>
        <a:p>
          <a:endParaRPr lang="en-US"/>
        </a:p>
      </dgm:t>
    </dgm:pt>
    <dgm:pt modelId="{F085A8A9-58A8-C04A-91F9-1C9B855D8ED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6">
                <a:tint val="50000"/>
                <a:satMod val="300000"/>
                <a:alpha val="30000"/>
              </a:schemeClr>
            </a:gs>
            <a:gs pos="35000">
              <a:schemeClr val="accent6">
                <a:tint val="37000"/>
                <a:satMod val="300000"/>
                <a:alpha val="30000"/>
              </a:schemeClr>
            </a:gs>
            <a:gs pos="100000">
              <a:schemeClr val="accent6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/>
            <a:t>Community &amp; Extra Curricular</a:t>
          </a:r>
          <a:endParaRPr lang="en-US" dirty="0"/>
        </a:p>
      </dgm:t>
    </dgm:pt>
    <dgm:pt modelId="{776D8F58-4FEA-6645-9B7C-AD5018A75788}" type="parTrans" cxnId="{CEC61226-9AD3-8041-8BA8-D306BD6DCF9F}">
      <dgm:prSet/>
      <dgm:spPr/>
      <dgm:t>
        <a:bodyPr/>
        <a:lstStyle/>
        <a:p>
          <a:endParaRPr lang="en-US"/>
        </a:p>
      </dgm:t>
    </dgm:pt>
    <dgm:pt modelId="{A4970C93-0AA4-8742-9938-B42004CF0DCE}" type="sibTrans" cxnId="{CEC61226-9AD3-8041-8BA8-D306BD6DCF9F}">
      <dgm:prSet/>
      <dgm:spPr/>
      <dgm:t>
        <a:bodyPr/>
        <a:lstStyle/>
        <a:p>
          <a:endParaRPr lang="en-US"/>
        </a:p>
      </dgm:t>
    </dgm:pt>
    <dgm:pt modelId="{183B79EC-B837-6E45-AE18-284515632C2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1">
                <a:tint val="50000"/>
                <a:satMod val="300000"/>
                <a:alpha val="30000"/>
              </a:schemeClr>
            </a:gs>
            <a:gs pos="35000">
              <a:schemeClr val="accent1">
                <a:tint val="37000"/>
                <a:satMod val="300000"/>
                <a:alpha val="30000"/>
              </a:schemeClr>
            </a:gs>
            <a:gs pos="100000">
              <a:schemeClr val="accent1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/>
            <a:t>Travel</a:t>
          </a:r>
          <a:endParaRPr lang="en-US" dirty="0"/>
        </a:p>
      </dgm:t>
    </dgm:pt>
    <dgm:pt modelId="{57B9246E-8A32-D54F-B8CF-62614C80968F}" type="parTrans" cxnId="{577C764C-AF8D-F244-99DE-66988129E5D7}">
      <dgm:prSet/>
      <dgm:spPr/>
      <dgm:t>
        <a:bodyPr/>
        <a:lstStyle/>
        <a:p>
          <a:endParaRPr lang="en-US"/>
        </a:p>
      </dgm:t>
    </dgm:pt>
    <dgm:pt modelId="{73015A76-BDB0-CE44-8FE5-46E6EAC9672E}" type="sibTrans" cxnId="{577C764C-AF8D-F244-99DE-66988129E5D7}">
      <dgm:prSet/>
      <dgm:spPr/>
      <dgm:t>
        <a:bodyPr/>
        <a:lstStyle/>
        <a:p>
          <a:endParaRPr lang="en-US"/>
        </a:p>
      </dgm:t>
    </dgm:pt>
    <dgm:pt modelId="{740C05EB-9880-2D4A-A50A-3C3D4B764FC9}" type="pres">
      <dgm:prSet presAssocID="{5AE6C116-0F3C-D14B-B56F-CAB3C407EA0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10FB8B-9821-F042-9A59-CE57F559ECCD}" type="pres">
      <dgm:prSet presAssocID="{A4289E63-EA08-054C-93E7-723110CE7AB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9F2F5-8DF3-FF40-9818-0D1AB6DEC3B3}" type="pres">
      <dgm:prSet presAssocID="{799DE807-A44A-1945-8556-8F91AE91825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882D99F-19D4-7F4F-B5CE-9E288C5FF67E}" type="pres">
      <dgm:prSet presAssocID="{799DE807-A44A-1945-8556-8F91AE91825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C79565F-71C5-3E44-877D-DE3695334A87}" type="pres">
      <dgm:prSet presAssocID="{C3234B32-AB88-3E4F-97EE-1DC759BBAF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DC2A4-CD5A-554D-B64D-051AF3EDB9F0}" type="pres">
      <dgm:prSet presAssocID="{1F3D7699-2CE3-0A48-9BB8-16633438ECC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5015DAA-6B4F-0144-9CC5-61C30E76F3F3}" type="pres">
      <dgm:prSet presAssocID="{1F3D7699-2CE3-0A48-9BB8-16633438ECC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F6C4E76-503C-FB41-B169-464ED2C9915A}" type="pres">
      <dgm:prSet presAssocID="{1A6AF552-91B2-3C4A-8DFC-EBA3158EB46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865CA-51AE-2442-AF20-F4CAC66E0B5B}" type="pres">
      <dgm:prSet presAssocID="{0F032FC6-7795-FC42-9E16-C8EB2F43B7C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DA39D3C-7EB3-B340-9917-B67C57B30ED2}" type="pres">
      <dgm:prSet presAssocID="{0F032FC6-7795-FC42-9E16-C8EB2F43B7C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1E27C54-91BB-7444-B3A9-3257426B8DAA}" type="pres">
      <dgm:prSet presAssocID="{F085A8A9-58A8-C04A-91F9-1C9B855D8E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8B83A-24EB-F143-A532-DD440028CEA8}" type="pres">
      <dgm:prSet presAssocID="{A4970C93-0AA4-8742-9938-B42004CF0DC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2A47CC7-D0FC-9945-B7A0-B189893FCDBD}" type="pres">
      <dgm:prSet presAssocID="{A4970C93-0AA4-8742-9938-B42004CF0DC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0CEEC14-4663-C54B-8BB7-EDABF10689D3}" type="pres">
      <dgm:prSet presAssocID="{183B79EC-B837-6E45-AE18-284515632C2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84445-791F-2944-BBCF-C354A57553B9}" type="pres">
      <dgm:prSet presAssocID="{73015A76-BDB0-CE44-8FE5-46E6EAC9672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D32F886-2929-0645-990E-85E19DC9D4C4}" type="pres">
      <dgm:prSet presAssocID="{73015A76-BDB0-CE44-8FE5-46E6EAC9672E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76A57AA-F90E-0F45-8B74-86869C7F0209}" type="presOf" srcId="{1F3D7699-2CE3-0A48-9BB8-16633438ECCE}" destId="{E5015DAA-6B4F-0144-9CC5-61C30E76F3F3}" srcOrd="1" destOrd="0" presId="urn:microsoft.com/office/officeart/2005/8/layout/cycle2"/>
    <dgm:cxn modelId="{112A0C92-7E47-124B-BFC5-79FB11B8E82A}" type="presOf" srcId="{A4970C93-0AA4-8742-9938-B42004CF0DCE}" destId="{5438B83A-24EB-F143-A532-DD440028CEA8}" srcOrd="0" destOrd="0" presId="urn:microsoft.com/office/officeart/2005/8/layout/cycle2"/>
    <dgm:cxn modelId="{577C764C-AF8D-F244-99DE-66988129E5D7}" srcId="{5AE6C116-0F3C-D14B-B56F-CAB3C407EA00}" destId="{183B79EC-B837-6E45-AE18-284515632C22}" srcOrd="4" destOrd="0" parTransId="{57B9246E-8A32-D54F-B8CF-62614C80968F}" sibTransId="{73015A76-BDB0-CE44-8FE5-46E6EAC9672E}"/>
    <dgm:cxn modelId="{2D2E4093-3FA5-8C44-8F92-C481389184EF}" type="presOf" srcId="{A4289E63-EA08-054C-93E7-723110CE7ABB}" destId="{B510FB8B-9821-F042-9A59-CE57F559ECCD}" srcOrd="0" destOrd="0" presId="urn:microsoft.com/office/officeart/2005/8/layout/cycle2"/>
    <dgm:cxn modelId="{AA49CCF8-2CA8-7045-8768-B059EC3EF6E2}" type="presOf" srcId="{73015A76-BDB0-CE44-8FE5-46E6EAC9672E}" destId="{04884445-791F-2944-BBCF-C354A57553B9}" srcOrd="0" destOrd="0" presId="urn:microsoft.com/office/officeart/2005/8/layout/cycle2"/>
    <dgm:cxn modelId="{2E594B5E-3799-BA40-B09E-4D15C5505470}" srcId="{5AE6C116-0F3C-D14B-B56F-CAB3C407EA00}" destId="{C3234B32-AB88-3E4F-97EE-1DC759BBAF7D}" srcOrd="1" destOrd="0" parTransId="{CE55835F-AB92-E844-BB3F-A1D3A0DC289E}" sibTransId="{1F3D7699-2CE3-0A48-9BB8-16633438ECCE}"/>
    <dgm:cxn modelId="{0BFF2152-6C85-6E47-A440-C279E77F116B}" type="presOf" srcId="{0F032FC6-7795-FC42-9E16-C8EB2F43B7C5}" destId="{01D865CA-51AE-2442-AF20-F4CAC66E0B5B}" srcOrd="0" destOrd="0" presId="urn:microsoft.com/office/officeart/2005/8/layout/cycle2"/>
    <dgm:cxn modelId="{7BD3D6D9-84D3-2E4E-96F8-24B5B8F636E7}" srcId="{5AE6C116-0F3C-D14B-B56F-CAB3C407EA00}" destId="{A4289E63-EA08-054C-93E7-723110CE7ABB}" srcOrd="0" destOrd="0" parTransId="{7E1B76BA-3A94-3340-AE58-3A0D83C7767C}" sibTransId="{799DE807-A44A-1945-8556-8F91AE918255}"/>
    <dgm:cxn modelId="{C80D5CA4-5B86-A14B-96D3-C5D27915C4D7}" type="presOf" srcId="{799DE807-A44A-1945-8556-8F91AE918255}" destId="{D882D99F-19D4-7F4F-B5CE-9E288C5FF67E}" srcOrd="1" destOrd="0" presId="urn:microsoft.com/office/officeart/2005/8/layout/cycle2"/>
    <dgm:cxn modelId="{7C9849A5-A421-974C-9448-277746304738}" type="presOf" srcId="{73015A76-BDB0-CE44-8FE5-46E6EAC9672E}" destId="{9D32F886-2929-0645-990E-85E19DC9D4C4}" srcOrd="1" destOrd="0" presId="urn:microsoft.com/office/officeart/2005/8/layout/cycle2"/>
    <dgm:cxn modelId="{FFE2FB75-A197-9D4B-B33E-95CC9C6A5500}" type="presOf" srcId="{183B79EC-B837-6E45-AE18-284515632C22}" destId="{60CEEC14-4663-C54B-8BB7-EDABF10689D3}" srcOrd="0" destOrd="0" presId="urn:microsoft.com/office/officeart/2005/8/layout/cycle2"/>
    <dgm:cxn modelId="{CCEDDF09-0C15-AB4D-9FD5-34E0089C9CF2}" type="presOf" srcId="{F085A8A9-58A8-C04A-91F9-1C9B855D8EDD}" destId="{D1E27C54-91BB-7444-B3A9-3257426B8DAA}" srcOrd="0" destOrd="0" presId="urn:microsoft.com/office/officeart/2005/8/layout/cycle2"/>
    <dgm:cxn modelId="{9061A113-D1B6-7945-9921-8D8A74116731}" type="presOf" srcId="{0F032FC6-7795-FC42-9E16-C8EB2F43B7C5}" destId="{6DA39D3C-7EB3-B340-9917-B67C57B30ED2}" srcOrd="1" destOrd="0" presId="urn:microsoft.com/office/officeart/2005/8/layout/cycle2"/>
    <dgm:cxn modelId="{2F08D0AB-C743-1141-B644-B03FFABB7BFA}" type="presOf" srcId="{1F3D7699-2CE3-0A48-9BB8-16633438ECCE}" destId="{4BEDC2A4-CD5A-554D-B64D-051AF3EDB9F0}" srcOrd="0" destOrd="0" presId="urn:microsoft.com/office/officeart/2005/8/layout/cycle2"/>
    <dgm:cxn modelId="{2E8FD9C4-7040-E948-BF8E-4F7279482397}" type="presOf" srcId="{799DE807-A44A-1945-8556-8F91AE918255}" destId="{4C79F2F5-8DF3-FF40-9818-0D1AB6DEC3B3}" srcOrd="0" destOrd="0" presId="urn:microsoft.com/office/officeart/2005/8/layout/cycle2"/>
    <dgm:cxn modelId="{63E55EB6-655B-A443-BE51-66A7834DA13E}" type="presOf" srcId="{C3234B32-AB88-3E4F-97EE-1DC759BBAF7D}" destId="{EC79565F-71C5-3E44-877D-DE3695334A87}" srcOrd="0" destOrd="0" presId="urn:microsoft.com/office/officeart/2005/8/layout/cycle2"/>
    <dgm:cxn modelId="{6C26EFFD-38C2-EE4C-91F4-681C1B52F894}" srcId="{5AE6C116-0F3C-D14B-B56F-CAB3C407EA00}" destId="{1A6AF552-91B2-3C4A-8DFC-EBA3158EB465}" srcOrd="2" destOrd="0" parTransId="{4BD5B107-79B4-CD45-A6AB-F68394436147}" sibTransId="{0F032FC6-7795-FC42-9E16-C8EB2F43B7C5}"/>
    <dgm:cxn modelId="{CEC61226-9AD3-8041-8BA8-D306BD6DCF9F}" srcId="{5AE6C116-0F3C-D14B-B56F-CAB3C407EA00}" destId="{F085A8A9-58A8-C04A-91F9-1C9B855D8EDD}" srcOrd="3" destOrd="0" parTransId="{776D8F58-4FEA-6645-9B7C-AD5018A75788}" sibTransId="{A4970C93-0AA4-8742-9938-B42004CF0DCE}"/>
    <dgm:cxn modelId="{B291B01B-0B10-ED4D-9618-88AEA7F07085}" type="presOf" srcId="{5AE6C116-0F3C-D14B-B56F-CAB3C407EA00}" destId="{740C05EB-9880-2D4A-A50A-3C3D4B764FC9}" srcOrd="0" destOrd="0" presId="urn:microsoft.com/office/officeart/2005/8/layout/cycle2"/>
    <dgm:cxn modelId="{4497FD4E-A8A5-C843-AAA2-11BD1535DBEE}" type="presOf" srcId="{A4970C93-0AA4-8742-9938-B42004CF0DCE}" destId="{12A47CC7-D0FC-9945-B7A0-B189893FCDBD}" srcOrd="1" destOrd="0" presId="urn:microsoft.com/office/officeart/2005/8/layout/cycle2"/>
    <dgm:cxn modelId="{F680FB8C-8752-4742-8943-5A1D32BD7CD8}" type="presOf" srcId="{1A6AF552-91B2-3C4A-8DFC-EBA3158EB465}" destId="{2F6C4E76-503C-FB41-B169-464ED2C9915A}" srcOrd="0" destOrd="0" presId="urn:microsoft.com/office/officeart/2005/8/layout/cycle2"/>
    <dgm:cxn modelId="{936F45D8-A2ED-AA41-A5A9-E933F12F2669}" type="presParOf" srcId="{740C05EB-9880-2D4A-A50A-3C3D4B764FC9}" destId="{B510FB8B-9821-F042-9A59-CE57F559ECCD}" srcOrd="0" destOrd="0" presId="urn:microsoft.com/office/officeart/2005/8/layout/cycle2"/>
    <dgm:cxn modelId="{AABD11BB-2487-2447-88F1-E2DB28D8E581}" type="presParOf" srcId="{740C05EB-9880-2D4A-A50A-3C3D4B764FC9}" destId="{4C79F2F5-8DF3-FF40-9818-0D1AB6DEC3B3}" srcOrd="1" destOrd="0" presId="urn:microsoft.com/office/officeart/2005/8/layout/cycle2"/>
    <dgm:cxn modelId="{998B6667-8929-E64D-804D-8D36FF85A933}" type="presParOf" srcId="{4C79F2F5-8DF3-FF40-9818-0D1AB6DEC3B3}" destId="{D882D99F-19D4-7F4F-B5CE-9E288C5FF67E}" srcOrd="0" destOrd="0" presId="urn:microsoft.com/office/officeart/2005/8/layout/cycle2"/>
    <dgm:cxn modelId="{579E8809-6261-6D45-A435-D0D9760B9E09}" type="presParOf" srcId="{740C05EB-9880-2D4A-A50A-3C3D4B764FC9}" destId="{EC79565F-71C5-3E44-877D-DE3695334A87}" srcOrd="2" destOrd="0" presId="urn:microsoft.com/office/officeart/2005/8/layout/cycle2"/>
    <dgm:cxn modelId="{03697EE7-5AE0-6E41-A834-1AFEB2B6C47A}" type="presParOf" srcId="{740C05EB-9880-2D4A-A50A-3C3D4B764FC9}" destId="{4BEDC2A4-CD5A-554D-B64D-051AF3EDB9F0}" srcOrd="3" destOrd="0" presId="urn:microsoft.com/office/officeart/2005/8/layout/cycle2"/>
    <dgm:cxn modelId="{25548FDF-A69B-9046-AC42-2F62A63D9600}" type="presParOf" srcId="{4BEDC2A4-CD5A-554D-B64D-051AF3EDB9F0}" destId="{E5015DAA-6B4F-0144-9CC5-61C30E76F3F3}" srcOrd="0" destOrd="0" presId="urn:microsoft.com/office/officeart/2005/8/layout/cycle2"/>
    <dgm:cxn modelId="{860654B7-60E0-1D4C-9D69-241906EAF659}" type="presParOf" srcId="{740C05EB-9880-2D4A-A50A-3C3D4B764FC9}" destId="{2F6C4E76-503C-FB41-B169-464ED2C9915A}" srcOrd="4" destOrd="0" presId="urn:microsoft.com/office/officeart/2005/8/layout/cycle2"/>
    <dgm:cxn modelId="{70274320-85FF-6543-9307-1B58CEB55EC0}" type="presParOf" srcId="{740C05EB-9880-2D4A-A50A-3C3D4B764FC9}" destId="{01D865CA-51AE-2442-AF20-F4CAC66E0B5B}" srcOrd="5" destOrd="0" presId="urn:microsoft.com/office/officeart/2005/8/layout/cycle2"/>
    <dgm:cxn modelId="{81C4A9FE-991D-DC4B-8E96-E7E1B79B7333}" type="presParOf" srcId="{01D865CA-51AE-2442-AF20-F4CAC66E0B5B}" destId="{6DA39D3C-7EB3-B340-9917-B67C57B30ED2}" srcOrd="0" destOrd="0" presId="urn:microsoft.com/office/officeart/2005/8/layout/cycle2"/>
    <dgm:cxn modelId="{EC2E0B95-D2CE-7B4B-BF3E-5049CC35E9D1}" type="presParOf" srcId="{740C05EB-9880-2D4A-A50A-3C3D4B764FC9}" destId="{D1E27C54-91BB-7444-B3A9-3257426B8DAA}" srcOrd="6" destOrd="0" presId="urn:microsoft.com/office/officeart/2005/8/layout/cycle2"/>
    <dgm:cxn modelId="{BF5F783E-2D42-A147-B4A1-658BF25B4547}" type="presParOf" srcId="{740C05EB-9880-2D4A-A50A-3C3D4B764FC9}" destId="{5438B83A-24EB-F143-A532-DD440028CEA8}" srcOrd="7" destOrd="0" presId="urn:microsoft.com/office/officeart/2005/8/layout/cycle2"/>
    <dgm:cxn modelId="{4D48B830-C568-F345-9706-D31CACF82140}" type="presParOf" srcId="{5438B83A-24EB-F143-A532-DD440028CEA8}" destId="{12A47CC7-D0FC-9945-B7A0-B189893FCDBD}" srcOrd="0" destOrd="0" presId="urn:microsoft.com/office/officeart/2005/8/layout/cycle2"/>
    <dgm:cxn modelId="{B84E3AE9-EE1A-164A-B74E-517B97316E1A}" type="presParOf" srcId="{740C05EB-9880-2D4A-A50A-3C3D4B764FC9}" destId="{60CEEC14-4663-C54B-8BB7-EDABF10689D3}" srcOrd="8" destOrd="0" presId="urn:microsoft.com/office/officeart/2005/8/layout/cycle2"/>
    <dgm:cxn modelId="{DAB16F13-F64A-AE44-868B-DC0D7ACB43C9}" type="presParOf" srcId="{740C05EB-9880-2D4A-A50A-3C3D4B764FC9}" destId="{04884445-791F-2944-BBCF-C354A57553B9}" srcOrd="9" destOrd="0" presId="urn:microsoft.com/office/officeart/2005/8/layout/cycle2"/>
    <dgm:cxn modelId="{4C2C2536-BE95-0442-8E11-57E364849EFB}" type="presParOf" srcId="{04884445-791F-2944-BBCF-C354A57553B9}" destId="{9D32F886-2929-0645-990E-85E19DC9D4C4}" srcOrd="0" destOrd="0" presId="urn:microsoft.com/office/officeart/2005/8/layout/cycle2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6C116-0F3C-D14B-B56F-CAB3C407EA00}" type="doc">
      <dgm:prSet loTypeId="urn:microsoft.com/office/officeart/2005/8/layout/cycle2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89E63-EA08-054C-93E7-723110CE7AB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7E1B76BA-3A94-3340-AE58-3A0D83C7767C}" type="parTrans" cxnId="{7BD3D6D9-84D3-2E4E-96F8-24B5B8F636E7}">
      <dgm:prSet/>
      <dgm:spPr/>
      <dgm:t>
        <a:bodyPr/>
        <a:lstStyle/>
        <a:p>
          <a:endParaRPr lang="en-US"/>
        </a:p>
      </dgm:t>
    </dgm:pt>
    <dgm:pt modelId="{799DE807-A44A-1945-8556-8F91AE918255}" type="sibTrans" cxnId="{7BD3D6D9-84D3-2E4E-96F8-24B5B8F636E7}">
      <dgm:prSet/>
      <dgm:spPr/>
      <dgm:t>
        <a:bodyPr/>
        <a:lstStyle/>
        <a:p>
          <a:endParaRPr lang="en-US"/>
        </a:p>
      </dgm:t>
    </dgm:pt>
    <dgm:pt modelId="{C3234B32-AB88-3E4F-97EE-1DC759BBAF7D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2">
                <a:tint val="50000"/>
                <a:satMod val="300000"/>
                <a:alpha val="30000"/>
              </a:schemeClr>
            </a:gs>
            <a:gs pos="35000">
              <a:schemeClr val="accent2">
                <a:tint val="37000"/>
                <a:satMod val="300000"/>
                <a:alpha val="30000"/>
              </a:schemeClr>
            </a:gs>
            <a:gs pos="100000">
              <a:schemeClr val="accent2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CE55835F-AB92-E844-BB3F-A1D3A0DC289E}" type="parTrans" cxnId="{2E594B5E-3799-BA40-B09E-4D15C5505470}">
      <dgm:prSet/>
      <dgm:spPr/>
      <dgm:t>
        <a:bodyPr/>
        <a:lstStyle/>
        <a:p>
          <a:endParaRPr lang="en-US"/>
        </a:p>
      </dgm:t>
    </dgm:pt>
    <dgm:pt modelId="{1F3D7699-2CE3-0A48-9BB8-16633438ECCE}" type="sibTrans" cxnId="{2E594B5E-3799-BA40-B09E-4D15C5505470}">
      <dgm:prSet/>
      <dgm:spPr/>
      <dgm:t>
        <a:bodyPr/>
        <a:lstStyle/>
        <a:p>
          <a:endParaRPr lang="en-US"/>
        </a:p>
      </dgm:t>
    </dgm:pt>
    <dgm:pt modelId="{1A6AF552-91B2-3C4A-8DFC-EBA3158EB465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4">
                <a:tint val="50000"/>
                <a:satMod val="300000"/>
                <a:alpha val="30000"/>
              </a:schemeClr>
            </a:gs>
            <a:gs pos="35000">
              <a:schemeClr val="accent4">
                <a:tint val="37000"/>
                <a:satMod val="300000"/>
                <a:alpha val="30000"/>
              </a:schemeClr>
            </a:gs>
            <a:gs pos="100000">
              <a:schemeClr val="accent4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/>
            <a:t>Work Experience</a:t>
          </a:r>
          <a:endParaRPr lang="en-US" dirty="0"/>
        </a:p>
      </dgm:t>
    </dgm:pt>
    <dgm:pt modelId="{4BD5B107-79B4-CD45-A6AB-F68394436147}" type="parTrans" cxnId="{6C26EFFD-38C2-EE4C-91F4-681C1B52F894}">
      <dgm:prSet/>
      <dgm:spPr/>
      <dgm:t>
        <a:bodyPr/>
        <a:lstStyle/>
        <a:p>
          <a:endParaRPr lang="en-US"/>
        </a:p>
      </dgm:t>
    </dgm:pt>
    <dgm:pt modelId="{0F032FC6-7795-FC42-9E16-C8EB2F43B7C5}" type="sibTrans" cxnId="{6C26EFFD-38C2-EE4C-91F4-681C1B52F894}">
      <dgm:prSet/>
      <dgm:spPr/>
      <dgm:t>
        <a:bodyPr/>
        <a:lstStyle/>
        <a:p>
          <a:endParaRPr lang="en-US"/>
        </a:p>
      </dgm:t>
    </dgm:pt>
    <dgm:pt modelId="{F085A8A9-58A8-C04A-91F9-1C9B855D8ED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6">
                <a:tint val="50000"/>
                <a:satMod val="300000"/>
                <a:alpha val="30000"/>
              </a:schemeClr>
            </a:gs>
            <a:gs pos="35000">
              <a:schemeClr val="accent6">
                <a:tint val="37000"/>
                <a:satMod val="300000"/>
                <a:alpha val="30000"/>
              </a:schemeClr>
            </a:gs>
            <a:gs pos="100000">
              <a:schemeClr val="accent6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/>
            <a:t>Community &amp; Extra Curricular</a:t>
          </a:r>
          <a:endParaRPr lang="en-US" dirty="0"/>
        </a:p>
      </dgm:t>
    </dgm:pt>
    <dgm:pt modelId="{776D8F58-4FEA-6645-9B7C-AD5018A75788}" type="parTrans" cxnId="{CEC61226-9AD3-8041-8BA8-D306BD6DCF9F}">
      <dgm:prSet/>
      <dgm:spPr/>
      <dgm:t>
        <a:bodyPr/>
        <a:lstStyle/>
        <a:p>
          <a:endParaRPr lang="en-US"/>
        </a:p>
      </dgm:t>
    </dgm:pt>
    <dgm:pt modelId="{A4970C93-0AA4-8742-9938-B42004CF0DCE}" type="sibTrans" cxnId="{CEC61226-9AD3-8041-8BA8-D306BD6DCF9F}">
      <dgm:prSet/>
      <dgm:spPr/>
      <dgm:t>
        <a:bodyPr/>
        <a:lstStyle/>
        <a:p>
          <a:endParaRPr lang="en-US"/>
        </a:p>
      </dgm:t>
    </dgm:pt>
    <dgm:pt modelId="{183B79EC-B837-6E45-AE18-284515632C2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1">
                <a:tint val="50000"/>
                <a:satMod val="300000"/>
                <a:alpha val="30000"/>
              </a:schemeClr>
            </a:gs>
            <a:gs pos="35000">
              <a:schemeClr val="accent1">
                <a:tint val="37000"/>
                <a:satMod val="300000"/>
                <a:alpha val="30000"/>
              </a:schemeClr>
            </a:gs>
            <a:gs pos="100000">
              <a:schemeClr val="accent1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/>
            <a:t>Travel</a:t>
          </a:r>
          <a:endParaRPr lang="en-US" dirty="0"/>
        </a:p>
      </dgm:t>
    </dgm:pt>
    <dgm:pt modelId="{57B9246E-8A32-D54F-B8CF-62614C80968F}" type="parTrans" cxnId="{577C764C-AF8D-F244-99DE-66988129E5D7}">
      <dgm:prSet/>
      <dgm:spPr/>
      <dgm:t>
        <a:bodyPr/>
        <a:lstStyle/>
        <a:p>
          <a:endParaRPr lang="en-US"/>
        </a:p>
      </dgm:t>
    </dgm:pt>
    <dgm:pt modelId="{73015A76-BDB0-CE44-8FE5-46E6EAC9672E}" type="sibTrans" cxnId="{577C764C-AF8D-F244-99DE-66988129E5D7}">
      <dgm:prSet/>
      <dgm:spPr/>
      <dgm:t>
        <a:bodyPr/>
        <a:lstStyle/>
        <a:p>
          <a:endParaRPr lang="en-US"/>
        </a:p>
      </dgm:t>
    </dgm:pt>
    <dgm:pt modelId="{740C05EB-9880-2D4A-A50A-3C3D4B764FC9}" type="pres">
      <dgm:prSet presAssocID="{5AE6C116-0F3C-D14B-B56F-CAB3C407EA0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10FB8B-9821-F042-9A59-CE57F559ECCD}" type="pres">
      <dgm:prSet presAssocID="{A4289E63-EA08-054C-93E7-723110CE7AB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9F2F5-8DF3-FF40-9818-0D1AB6DEC3B3}" type="pres">
      <dgm:prSet presAssocID="{799DE807-A44A-1945-8556-8F91AE91825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882D99F-19D4-7F4F-B5CE-9E288C5FF67E}" type="pres">
      <dgm:prSet presAssocID="{799DE807-A44A-1945-8556-8F91AE91825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C79565F-71C5-3E44-877D-DE3695334A87}" type="pres">
      <dgm:prSet presAssocID="{C3234B32-AB88-3E4F-97EE-1DC759BBAF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DC2A4-CD5A-554D-B64D-051AF3EDB9F0}" type="pres">
      <dgm:prSet presAssocID="{1F3D7699-2CE3-0A48-9BB8-16633438ECC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5015DAA-6B4F-0144-9CC5-61C30E76F3F3}" type="pres">
      <dgm:prSet presAssocID="{1F3D7699-2CE3-0A48-9BB8-16633438ECC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F6C4E76-503C-FB41-B169-464ED2C9915A}" type="pres">
      <dgm:prSet presAssocID="{1A6AF552-91B2-3C4A-8DFC-EBA3158EB46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865CA-51AE-2442-AF20-F4CAC66E0B5B}" type="pres">
      <dgm:prSet presAssocID="{0F032FC6-7795-FC42-9E16-C8EB2F43B7C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DA39D3C-7EB3-B340-9917-B67C57B30ED2}" type="pres">
      <dgm:prSet presAssocID="{0F032FC6-7795-FC42-9E16-C8EB2F43B7C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1E27C54-91BB-7444-B3A9-3257426B8DAA}" type="pres">
      <dgm:prSet presAssocID="{F085A8A9-58A8-C04A-91F9-1C9B855D8E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8B83A-24EB-F143-A532-DD440028CEA8}" type="pres">
      <dgm:prSet presAssocID="{A4970C93-0AA4-8742-9938-B42004CF0DC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2A47CC7-D0FC-9945-B7A0-B189893FCDBD}" type="pres">
      <dgm:prSet presAssocID="{A4970C93-0AA4-8742-9938-B42004CF0DC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0CEEC14-4663-C54B-8BB7-EDABF10689D3}" type="pres">
      <dgm:prSet presAssocID="{183B79EC-B837-6E45-AE18-284515632C2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84445-791F-2944-BBCF-C354A57553B9}" type="pres">
      <dgm:prSet presAssocID="{73015A76-BDB0-CE44-8FE5-46E6EAC9672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D32F886-2929-0645-990E-85E19DC9D4C4}" type="pres">
      <dgm:prSet presAssocID="{73015A76-BDB0-CE44-8FE5-46E6EAC9672E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32F9685B-C619-C242-A47F-88E8E2C26E40}" type="presOf" srcId="{73015A76-BDB0-CE44-8FE5-46E6EAC9672E}" destId="{04884445-791F-2944-BBCF-C354A57553B9}" srcOrd="0" destOrd="0" presId="urn:microsoft.com/office/officeart/2005/8/layout/cycle2"/>
    <dgm:cxn modelId="{CEC61226-9AD3-8041-8BA8-D306BD6DCF9F}" srcId="{5AE6C116-0F3C-D14B-B56F-CAB3C407EA00}" destId="{F085A8A9-58A8-C04A-91F9-1C9B855D8EDD}" srcOrd="3" destOrd="0" parTransId="{776D8F58-4FEA-6645-9B7C-AD5018A75788}" sibTransId="{A4970C93-0AA4-8742-9938-B42004CF0DCE}"/>
    <dgm:cxn modelId="{D857BA7D-7A38-AE4F-9B42-DB643785033E}" type="presOf" srcId="{1F3D7699-2CE3-0A48-9BB8-16633438ECCE}" destId="{4BEDC2A4-CD5A-554D-B64D-051AF3EDB9F0}" srcOrd="0" destOrd="0" presId="urn:microsoft.com/office/officeart/2005/8/layout/cycle2"/>
    <dgm:cxn modelId="{C6901444-F346-454D-A645-488F73A62906}" type="presOf" srcId="{1A6AF552-91B2-3C4A-8DFC-EBA3158EB465}" destId="{2F6C4E76-503C-FB41-B169-464ED2C9915A}" srcOrd="0" destOrd="0" presId="urn:microsoft.com/office/officeart/2005/8/layout/cycle2"/>
    <dgm:cxn modelId="{6C26EFFD-38C2-EE4C-91F4-681C1B52F894}" srcId="{5AE6C116-0F3C-D14B-B56F-CAB3C407EA00}" destId="{1A6AF552-91B2-3C4A-8DFC-EBA3158EB465}" srcOrd="2" destOrd="0" parTransId="{4BD5B107-79B4-CD45-A6AB-F68394436147}" sibTransId="{0F032FC6-7795-FC42-9E16-C8EB2F43B7C5}"/>
    <dgm:cxn modelId="{F08D2EFE-80DD-1F44-B49F-B918A105829A}" type="presOf" srcId="{1F3D7699-2CE3-0A48-9BB8-16633438ECCE}" destId="{E5015DAA-6B4F-0144-9CC5-61C30E76F3F3}" srcOrd="1" destOrd="0" presId="urn:microsoft.com/office/officeart/2005/8/layout/cycle2"/>
    <dgm:cxn modelId="{A0EF8D3A-9ADA-3542-BCD8-23ADC2C5AB99}" type="presOf" srcId="{0F032FC6-7795-FC42-9E16-C8EB2F43B7C5}" destId="{6DA39D3C-7EB3-B340-9917-B67C57B30ED2}" srcOrd="1" destOrd="0" presId="urn:microsoft.com/office/officeart/2005/8/layout/cycle2"/>
    <dgm:cxn modelId="{42E6AB06-CB1B-3E4B-85C2-72820312F873}" type="presOf" srcId="{A4970C93-0AA4-8742-9938-B42004CF0DCE}" destId="{12A47CC7-D0FC-9945-B7A0-B189893FCDBD}" srcOrd="1" destOrd="0" presId="urn:microsoft.com/office/officeart/2005/8/layout/cycle2"/>
    <dgm:cxn modelId="{28772ED0-5791-9443-865F-9BEBFDA581F0}" type="presOf" srcId="{799DE807-A44A-1945-8556-8F91AE918255}" destId="{D882D99F-19D4-7F4F-B5CE-9E288C5FF67E}" srcOrd="1" destOrd="0" presId="urn:microsoft.com/office/officeart/2005/8/layout/cycle2"/>
    <dgm:cxn modelId="{2E594B5E-3799-BA40-B09E-4D15C5505470}" srcId="{5AE6C116-0F3C-D14B-B56F-CAB3C407EA00}" destId="{C3234B32-AB88-3E4F-97EE-1DC759BBAF7D}" srcOrd="1" destOrd="0" parTransId="{CE55835F-AB92-E844-BB3F-A1D3A0DC289E}" sibTransId="{1F3D7699-2CE3-0A48-9BB8-16633438ECCE}"/>
    <dgm:cxn modelId="{577C764C-AF8D-F244-99DE-66988129E5D7}" srcId="{5AE6C116-0F3C-D14B-B56F-CAB3C407EA00}" destId="{183B79EC-B837-6E45-AE18-284515632C22}" srcOrd="4" destOrd="0" parTransId="{57B9246E-8A32-D54F-B8CF-62614C80968F}" sibTransId="{73015A76-BDB0-CE44-8FE5-46E6EAC9672E}"/>
    <dgm:cxn modelId="{29692637-7563-4F4E-8305-576367FF463F}" type="presOf" srcId="{183B79EC-B837-6E45-AE18-284515632C22}" destId="{60CEEC14-4663-C54B-8BB7-EDABF10689D3}" srcOrd="0" destOrd="0" presId="urn:microsoft.com/office/officeart/2005/8/layout/cycle2"/>
    <dgm:cxn modelId="{50FBA076-E49A-9641-B663-F7A520C34C62}" type="presOf" srcId="{73015A76-BDB0-CE44-8FE5-46E6EAC9672E}" destId="{9D32F886-2929-0645-990E-85E19DC9D4C4}" srcOrd="1" destOrd="0" presId="urn:microsoft.com/office/officeart/2005/8/layout/cycle2"/>
    <dgm:cxn modelId="{2B5E2BD8-6420-7443-A6B1-194946CFE045}" type="presOf" srcId="{5AE6C116-0F3C-D14B-B56F-CAB3C407EA00}" destId="{740C05EB-9880-2D4A-A50A-3C3D4B764FC9}" srcOrd="0" destOrd="0" presId="urn:microsoft.com/office/officeart/2005/8/layout/cycle2"/>
    <dgm:cxn modelId="{4A90D0D0-221D-E44B-AFC9-78C3114886F6}" type="presOf" srcId="{F085A8A9-58A8-C04A-91F9-1C9B855D8EDD}" destId="{D1E27C54-91BB-7444-B3A9-3257426B8DAA}" srcOrd="0" destOrd="0" presId="urn:microsoft.com/office/officeart/2005/8/layout/cycle2"/>
    <dgm:cxn modelId="{50E5BA84-E5B6-E942-A24E-DC81D70B7022}" type="presOf" srcId="{A4970C93-0AA4-8742-9938-B42004CF0DCE}" destId="{5438B83A-24EB-F143-A532-DD440028CEA8}" srcOrd="0" destOrd="0" presId="urn:microsoft.com/office/officeart/2005/8/layout/cycle2"/>
    <dgm:cxn modelId="{7BD3D6D9-84D3-2E4E-96F8-24B5B8F636E7}" srcId="{5AE6C116-0F3C-D14B-B56F-CAB3C407EA00}" destId="{A4289E63-EA08-054C-93E7-723110CE7ABB}" srcOrd="0" destOrd="0" parTransId="{7E1B76BA-3A94-3340-AE58-3A0D83C7767C}" sibTransId="{799DE807-A44A-1945-8556-8F91AE918255}"/>
    <dgm:cxn modelId="{7B9A2EEF-CAFF-414A-9A19-F15319257613}" type="presOf" srcId="{A4289E63-EA08-054C-93E7-723110CE7ABB}" destId="{B510FB8B-9821-F042-9A59-CE57F559ECCD}" srcOrd="0" destOrd="0" presId="urn:microsoft.com/office/officeart/2005/8/layout/cycle2"/>
    <dgm:cxn modelId="{3FDB8970-54C3-1D48-98F6-76B219B34D78}" type="presOf" srcId="{799DE807-A44A-1945-8556-8F91AE918255}" destId="{4C79F2F5-8DF3-FF40-9818-0D1AB6DEC3B3}" srcOrd="0" destOrd="0" presId="urn:microsoft.com/office/officeart/2005/8/layout/cycle2"/>
    <dgm:cxn modelId="{BB9CE4F8-4AB3-7943-B2D5-5B89B6EF9950}" type="presOf" srcId="{0F032FC6-7795-FC42-9E16-C8EB2F43B7C5}" destId="{01D865CA-51AE-2442-AF20-F4CAC66E0B5B}" srcOrd="0" destOrd="0" presId="urn:microsoft.com/office/officeart/2005/8/layout/cycle2"/>
    <dgm:cxn modelId="{E147F8A2-7BB3-354D-AAFF-DE492EBE85C2}" type="presOf" srcId="{C3234B32-AB88-3E4F-97EE-1DC759BBAF7D}" destId="{EC79565F-71C5-3E44-877D-DE3695334A87}" srcOrd="0" destOrd="0" presId="urn:microsoft.com/office/officeart/2005/8/layout/cycle2"/>
    <dgm:cxn modelId="{AB847B60-D87E-8A41-8E0C-3EC12ADCBBE0}" type="presParOf" srcId="{740C05EB-9880-2D4A-A50A-3C3D4B764FC9}" destId="{B510FB8B-9821-F042-9A59-CE57F559ECCD}" srcOrd="0" destOrd="0" presId="urn:microsoft.com/office/officeart/2005/8/layout/cycle2"/>
    <dgm:cxn modelId="{8C32F1E3-E154-0748-A379-E7C2CDDBD7F4}" type="presParOf" srcId="{740C05EB-9880-2D4A-A50A-3C3D4B764FC9}" destId="{4C79F2F5-8DF3-FF40-9818-0D1AB6DEC3B3}" srcOrd="1" destOrd="0" presId="urn:microsoft.com/office/officeart/2005/8/layout/cycle2"/>
    <dgm:cxn modelId="{37548AFE-4737-C24C-936F-F45C83FF0FFD}" type="presParOf" srcId="{4C79F2F5-8DF3-FF40-9818-0D1AB6DEC3B3}" destId="{D882D99F-19D4-7F4F-B5CE-9E288C5FF67E}" srcOrd="0" destOrd="0" presId="urn:microsoft.com/office/officeart/2005/8/layout/cycle2"/>
    <dgm:cxn modelId="{9BC9BC1E-C835-D54B-80F5-43E0131A3587}" type="presParOf" srcId="{740C05EB-9880-2D4A-A50A-3C3D4B764FC9}" destId="{EC79565F-71C5-3E44-877D-DE3695334A87}" srcOrd="2" destOrd="0" presId="urn:microsoft.com/office/officeart/2005/8/layout/cycle2"/>
    <dgm:cxn modelId="{38084733-9761-4E40-BF1D-B96ED4E45E4A}" type="presParOf" srcId="{740C05EB-9880-2D4A-A50A-3C3D4B764FC9}" destId="{4BEDC2A4-CD5A-554D-B64D-051AF3EDB9F0}" srcOrd="3" destOrd="0" presId="urn:microsoft.com/office/officeart/2005/8/layout/cycle2"/>
    <dgm:cxn modelId="{5E6A2E47-242D-1441-BA62-7E8465346AFD}" type="presParOf" srcId="{4BEDC2A4-CD5A-554D-B64D-051AF3EDB9F0}" destId="{E5015DAA-6B4F-0144-9CC5-61C30E76F3F3}" srcOrd="0" destOrd="0" presId="urn:microsoft.com/office/officeart/2005/8/layout/cycle2"/>
    <dgm:cxn modelId="{0FF83E51-74AB-3A49-A58A-349FAAE527DA}" type="presParOf" srcId="{740C05EB-9880-2D4A-A50A-3C3D4B764FC9}" destId="{2F6C4E76-503C-FB41-B169-464ED2C9915A}" srcOrd="4" destOrd="0" presId="urn:microsoft.com/office/officeart/2005/8/layout/cycle2"/>
    <dgm:cxn modelId="{99AF6D39-F00C-D443-87DA-7D998764C179}" type="presParOf" srcId="{740C05EB-9880-2D4A-A50A-3C3D4B764FC9}" destId="{01D865CA-51AE-2442-AF20-F4CAC66E0B5B}" srcOrd="5" destOrd="0" presId="urn:microsoft.com/office/officeart/2005/8/layout/cycle2"/>
    <dgm:cxn modelId="{3D4D798A-00E8-B74D-891F-5BBF95112CB2}" type="presParOf" srcId="{01D865CA-51AE-2442-AF20-F4CAC66E0B5B}" destId="{6DA39D3C-7EB3-B340-9917-B67C57B30ED2}" srcOrd="0" destOrd="0" presId="urn:microsoft.com/office/officeart/2005/8/layout/cycle2"/>
    <dgm:cxn modelId="{341313A4-7A64-3B47-8234-B328D9CAD331}" type="presParOf" srcId="{740C05EB-9880-2D4A-A50A-3C3D4B764FC9}" destId="{D1E27C54-91BB-7444-B3A9-3257426B8DAA}" srcOrd="6" destOrd="0" presId="urn:microsoft.com/office/officeart/2005/8/layout/cycle2"/>
    <dgm:cxn modelId="{600FFF73-81AC-4B4E-BCDA-67F03C54FB36}" type="presParOf" srcId="{740C05EB-9880-2D4A-A50A-3C3D4B764FC9}" destId="{5438B83A-24EB-F143-A532-DD440028CEA8}" srcOrd="7" destOrd="0" presId="urn:microsoft.com/office/officeart/2005/8/layout/cycle2"/>
    <dgm:cxn modelId="{E692BEEB-23FC-914B-A0F3-D5217573EA35}" type="presParOf" srcId="{5438B83A-24EB-F143-A532-DD440028CEA8}" destId="{12A47CC7-D0FC-9945-B7A0-B189893FCDBD}" srcOrd="0" destOrd="0" presId="urn:microsoft.com/office/officeart/2005/8/layout/cycle2"/>
    <dgm:cxn modelId="{BC231FE6-467F-5C49-8045-96B6C452EF9D}" type="presParOf" srcId="{740C05EB-9880-2D4A-A50A-3C3D4B764FC9}" destId="{60CEEC14-4663-C54B-8BB7-EDABF10689D3}" srcOrd="8" destOrd="0" presId="urn:microsoft.com/office/officeart/2005/8/layout/cycle2"/>
    <dgm:cxn modelId="{6BC0B785-F844-4149-8AA8-5BE1DDF70879}" type="presParOf" srcId="{740C05EB-9880-2D4A-A50A-3C3D4B764FC9}" destId="{04884445-791F-2944-BBCF-C354A57553B9}" srcOrd="9" destOrd="0" presId="urn:microsoft.com/office/officeart/2005/8/layout/cycle2"/>
    <dgm:cxn modelId="{BFDE3187-7C93-3D4D-B970-3C8CD18A905B}" type="presParOf" srcId="{04884445-791F-2944-BBCF-C354A57553B9}" destId="{9D32F886-2929-0645-990E-85E19DC9D4C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6C116-0F3C-D14B-B56F-CAB3C407EA00}" type="doc">
      <dgm:prSet loTypeId="urn:microsoft.com/office/officeart/2005/8/layout/cycle2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89E63-EA08-054C-93E7-723110CE7AB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7E1B76BA-3A94-3340-AE58-3A0D83C7767C}" type="parTrans" cxnId="{7BD3D6D9-84D3-2E4E-96F8-24B5B8F636E7}">
      <dgm:prSet/>
      <dgm:spPr/>
      <dgm:t>
        <a:bodyPr/>
        <a:lstStyle/>
        <a:p>
          <a:endParaRPr lang="en-US"/>
        </a:p>
      </dgm:t>
    </dgm:pt>
    <dgm:pt modelId="{799DE807-A44A-1945-8556-8F91AE918255}" type="sibTrans" cxnId="{7BD3D6D9-84D3-2E4E-96F8-24B5B8F636E7}">
      <dgm:prSet/>
      <dgm:spPr/>
      <dgm:t>
        <a:bodyPr/>
        <a:lstStyle/>
        <a:p>
          <a:endParaRPr lang="en-US"/>
        </a:p>
      </dgm:t>
    </dgm:pt>
    <dgm:pt modelId="{C3234B32-AB88-3E4F-97EE-1DC759BBAF7D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CE55835F-AB92-E844-BB3F-A1D3A0DC289E}" type="parTrans" cxnId="{2E594B5E-3799-BA40-B09E-4D15C5505470}">
      <dgm:prSet/>
      <dgm:spPr/>
      <dgm:t>
        <a:bodyPr/>
        <a:lstStyle/>
        <a:p>
          <a:endParaRPr lang="en-US"/>
        </a:p>
      </dgm:t>
    </dgm:pt>
    <dgm:pt modelId="{1F3D7699-2CE3-0A48-9BB8-16633438ECCE}" type="sibTrans" cxnId="{2E594B5E-3799-BA40-B09E-4D15C5505470}">
      <dgm:prSet/>
      <dgm:spPr/>
      <dgm:t>
        <a:bodyPr/>
        <a:lstStyle/>
        <a:p>
          <a:endParaRPr lang="en-US"/>
        </a:p>
      </dgm:t>
    </dgm:pt>
    <dgm:pt modelId="{1A6AF552-91B2-3C4A-8DFC-EBA3158EB465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Work Experience</a:t>
          </a:r>
          <a:endParaRPr lang="en-US" dirty="0"/>
        </a:p>
      </dgm:t>
    </dgm:pt>
    <dgm:pt modelId="{4BD5B107-79B4-CD45-A6AB-F68394436147}" type="parTrans" cxnId="{6C26EFFD-38C2-EE4C-91F4-681C1B52F894}">
      <dgm:prSet/>
      <dgm:spPr/>
      <dgm:t>
        <a:bodyPr/>
        <a:lstStyle/>
        <a:p>
          <a:endParaRPr lang="en-US"/>
        </a:p>
      </dgm:t>
    </dgm:pt>
    <dgm:pt modelId="{0F032FC6-7795-FC42-9E16-C8EB2F43B7C5}" type="sibTrans" cxnId="{6C26EFFD-38C2-EE4C-91F4-681C1B52F894}">
      <dgm:prSet/>
      <dgm:spPr/>
      <dgm:t>
        <a:bodyPr/>
        <a:lstStyle/>
        <a:p>
          <a:endParaRPr lang="en-US"/>
        </a:p>
      </dgm:t>
    </dgm:pt>
    <dgm:pt modelId="{F085A8A9-58A8-C04A-91F9-1C9B855D8ED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Community &amp; Extra Curricular</a:t>
          </a:r>
          <a:endParaRPr lang="en-US" dirty="0"/>
        </a:p>
      </dgm:t>
    </dgm:pt>
    <dgm:pt modelId="{776D8F58-4FEA-6645-9B7C-AD5018A75788}" type="parTrans" cxnId="{CEC61226-9AD3-8041-8BA8-D306BD6DCF9F}">
      <dgm:prSet/>
      <dgm:spPr/>
      <dgm:t>
        <a:bodyPr/>
        <a:lstStyle/>
        <a:p>
          <a:endParaRPr lang="en-US"/>
        </a:p>
      </dgm:t>
    </dgm:pt>
    <dgm:pt modelId="{A4970C93-0AA4-8742-9938-B42004CF0DCE}" type="sibTrans" cxnId="{CEC61226-9AD3-8041-8BA8-D306BD6DCF9F}">
      <dgm:prSet/>
      <dgm:spPr/>
      <dgm:t>
        <a:bodyPr/>
        <a:lstStyle/>
        <a:p>
          <a:endParaRPr lang="en-US"/>
        </a:p>
      </dgm:t>
    </dgm:pt>
    <dgm:pt modelId="{183B79EC-B837-6E45-AE18-284515632C2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Travel</a:t>
          </a:r>
          <a:endParaRPr lang="en-US" dirty="0"/>
        </a:p>
      </dgm:t>
    </dgm:pt>
    <dgm:pt modelId="{57B9246E-8A32-D54F-B8CF-62614C80968F}" type="parTrans" cxnId="{577C764C-AF8D-F244-99DE-66988129E5D7}">
      <dgm:prSet/>
      <dgm:spPr/>
      <dgm:t>
        <a:bodyPr/>
        <a:lstStyle/>
        <a:p>
          <a:endParaRPr lang="en-US"/>
        </a:p>
      </dgm:t>
    </dgm:pt>
    <dgm:pt modelId="{73015A76-BDB0-CE44-8FE5-46E6EAC9672E}" type="sibTrans" cxnId="{577C764C-AF8D-F244-99DE-66988129E5D7}">
      <dgm:prSet/>
      <dgm:spPr/>
      <dgm:t>
        <a:bodyPr/>
        <a:lstStyle/>
        <a:p>
          <a:endParaRPr lang="en-US"/>
        </a:p>
      </dgm:t>
    </dgm:pt>
    <dgm:pt modelId="{740C05EB-9880-2D4A-A50A-3C3D4B764FC9}" type="pres">
      <dgm:prSet presAssocID="{5AE6C116-0F3C-D14B-B56F-CAB3C407EA0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10FB8B-9821-F042-9A59-CE57F559ECCD}" type="pres">
      <dgm:prSet presAssocID="{A4289E63-EA08-054C-93E7-723110CE7AB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79F2F5-8DF3-FF40-9818-0D1AB6DEC3B3}" type="pres">
      <dgm:prSet presAssocID="{799DE807-A44A-1945-8556-8F91AE91825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882D99F-19D4-7F4F-B5CE-9E288C5FF67E}" type="pres">
      <dgm:prSet presAssocID="{799DE807-A44A-1945-8556-8F91AE91825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C79565F-71C5-3E44-877D-DE3695334A87}" type="pres">
      <dgm:prSet presAssocID="{C3234B32-AB88-3E4F-97EE-1DC759BBAF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DC2A4-CD5A-554D-B64D-051AF3EDB9F0}" type="pres">
      <dgm:prSet presAssocID="{1F3D7699-2CE3-0A48-9BB8-16633438ECC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5015DAA-6B4F-0144-9CC5-61C30E76F3F3}" type="pres">
      <dgm:prSet presAssocID="{1F3D7699-2CE3-0A48-9BB8-16633438ECC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F6C4E76-503C-FB41-B169-464ED2C9915A}" type="pres">
      <dgm:prSet presAssocID="{1A6AF552-91B2-3C4A-8DFC-EBA3158EB46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865CA-51AE-2442-AF20-F4CAC66E0B5B}" type="pres">
      <dgm:prSet presAssocID="{0F032FC6-7795-FC42-9E16-C8EB2F43B7C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DA39D3C-7EB3-B340-9917-B67C57B30ED2}" type="pres">
      <dgm:prSet presAssocID="{0F032FC6-7795-FC42-9E16-C8EB2F43B7C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1E27C54-91BB-7444-B3A9-3257426B8DAA}" type="pres">
      <dgm:prSet presAssocID="{F085A8A9-58A8-C04A-91F9-1C9B855D8E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8B83A-24EB-F143-A532-DD440028CEA8}" type="pres">
      <dgm:prSet presAssocID="{A4970C93-0AA4-8742-9938-B42004CF0DC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2A47CC7-D0FC-9945-B7A0-B189893FCDBD}" type="pres">
      <dgm:prSet presAssocID="{A4970C93-0AA4-8742-9938-B42004CF0DC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0CEEC14-4663-C54B-8BB7-EDABF10689D3}" type="pres">
      <dgm:prSet presAssocID="{183B79EC-B837-6E45-AE18-284515632C2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84445-791F-2944-BBCF-C354A57553B9}" type="pres">
      <dgm:prSet presAssocID="{73015A76-BDB0-CE44-8FE5-46E6EAC9672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D32F886-2929-0645-990E-85E19DC9D4C4}" type="pres">
      <dgm:prSet presAssocID="{73015A76-BDB0-CE44-8FE5-46E6EAC9672E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A2945DD-27D4-3942-B2F8-4D82EFD1B17E}" type="presOf" srcId="{73015A76-BDB0-CE44-8FE5-46E6EAC9672E}" destId="{9D32F886-2929-0645-990E-85E19DC9D4C4}" srcOrd="1" destOrd="0" presId="urn:microsoft.com/office/officeart/2005/8/layout/cycle2"/>
    <dgm:cxn modelId="{CEC61226-9AD3-8041-8BA8-D306BD6DCF9F}" srcId="{5AE6C116-0F3C-D14B-B56F-CAB3C407EA00}" destId="{F085A8A9-58A8-C04A-91F9-1C9B855D8EDD}" srcOrd="3" destOrd="0" parTransId="{776D8F58-4FEA-6645-9B7C-AD5018A75788}" sibTransId="{A4970C93-0AA4-8742-9938-B42004CF0DCE}"/>
    <dgm:cxn modelId="{68F2F669-36F4-6C4A-BE27-E984ECE0DC85}" type="presOf" srcId="{A4970C93-0AA4-8742-9938-B42004CF0DCE}" destId="{12A47CC7-D0FC-9945-B7A0-B189893FCDBD}" srcOrd="1" destOrd="0" presId="urn:microsoft.com/office/officeart/2005/8/layout/cycle2"/>
    <dgm:cxn modelId="{E5A902DE-1D7C-3643-8C87-975D21A76646}" type="presOf" srcId="{799DE807-A44A-1945-8556-8F91AE918255}" destId="{D882D99F-19D4-7F4F-B5CE-9E288C5FF67E}" srcOrd="1" destOrd="0" presId="urn:microsoft.com/office/officeart/2005/8/layout/cycle2"/>
    <dgm:cxn modelId="{6C26EFFD-38C2-EE4C-91F4-681C1B52F894}" srcId="{5AE6C116-0F3C-D14B-B56F-CAB3C407EA00}" destId="{1A6AF552-91B2-3C4A-8DFC-EBA3158EB465}" srcOrd="2" destOrd="0" parTransId="{4BD5B107-79B4-CD45-A6AB-F68394436147}" sibTransId="{0F032FC6-7795-FC42-9E16-C8EB2F43B7C5}"/>
    <dgm:cxn modelId="{9736A223-21D7-9944-91CC-43DE3CBDE9A7}" type="presOf" srcId="{799DE807-A44A-1945-8556-8F91AE918255}" destId="{4C79F2F5-8DF3-FF40-9818-0D1AB6DEC3B3}" srcOrd="0" destOrd="0" presId="urn:microsoft.com/office/officeart/2005/8/layout/cycle2"/>
    <dgm:cxn modelId="{13F3E6FE-4724-0E42-9BFA-F5D453A58A46}" type="presOf" srcId="{1A6AF552-91B2-3C4A-8DFC-EBA3158EB465}" destId="{2F6C4E76-503C-FB41-B169-464ED2C9915A}" srcOrd="0" destOrd="0" presId="urn:microsoft.com/office/officeart/2005/8/layout/cycle2"/>
    <dgm:cxn modelId="{AC8F1555-8D50-364A-99F3-24618C38AAF4}" type="presOf" srcId="{F085A8A9-58A8-C04A-91F9-1C9B855D8EDD}" destId="{D1E27C54-91BB-7444-B3A9-3257426B8DAA}" srcOrd="0" destOrd="0" presId="urn:microsoft.com/office/officeart/2005/8/layout/cycle2"/>
    <dgm:cxn modelId="{55EA9030-9080-954F-ABA6-1CFAE0A656D1}" type="presOf" srcId="{A4970C93-0AA4-8742-9938-B42004CF0DCE}" destId="{5438B83A-24EB-F143-A532-DD440028CEA8}" srcOrd="0" destOrd="0" presId="urn:microsoft.com/office/officeart/2005/8/layout/cycle2"/>
    <dgm:cxn modelId="{2E594B5E-3799-BA40-B09E-4D15C5505470}" srcId="{5AE6C116-0F3C-D14B-B56F-CAB3C407EA00}" destId="{C3234B32-AB88-3E4F-97EE-1DC759BBAF7D}" srcOrd="1" destOrd="0" parTransId="{CE55835F-AB92-E844-BB3F-A1D3A0DC289E}" sibTransId="{1F3D7699-2CE3-0A48-9BB8-16633438ECCE}"/>
    <dgm:cxn modelId="{C112A840-3F1A-6B44-956E-B7C76A2F2A48}" type="presOf" srcId="{73015A76-BDB0-CE44-8FE5-46E6EAC9672E}" destId="{04884445-791F-2944-BBCF-C354A57553B9}" srcOrd="0" destOrd="0" presId="urn:microsoft.com/office/officeart/2005/8/layout/cycle2"/>
    <dgm:cxn modelId="{3A61CC78-7303-6C4C-B3FA-6036B3CD2C16}" type="presOf" srcId="{183B79EC-B837-6E45-AE18-284515632C22}" destId="{60CEEC14-4663-C54B-8BB7-EDABF10689D3}" srcOrd="0" destOrd="0" presId="urn:microsoft.com/office/officeart/2005/8/layout/cycle2"/>
    <dgm:cxn modelId="{557C5BAF-81BC-564E-B077-FF88971DB4F3}" type="presOf" srcId="{1F3D7699-2CE3-0A48-9BB8-16633438ECCE}" destId="{4BEDC2A4-CD5A-554D-B64D-051AF3EDB9F0}" srcOrd="0" destOrd="0" presId="urn:microsoft.com/office/officeart/2005/8/layout/cycle2"/>
    <dgm:cxn modelId="{C5B734F3-22EF-A84F-A03F-5249413D378E}" type="presOf" srcId="{A4289E63-EA08-054C-93E7-723110CE7ABB}" destId="{B510FB8B-9821-F042-9A59-CE57F559ECCD}" srcOrd="0" destOrd="0" presId="urn:microsoft.com/office/officeart/2005/8/layout/cycle2"/>
    <dgm:cxn modelId="{577C764C-AF8D-F244-99DE-66988129E5D7}" srcId="{5AE6C116-0F3C-D14B-B56F-CAB3C407EA00}" destId="{183B79EC-B837-6E45-AE18-284515632C22}" srcOrd="4" destOrd="0" parTransId="{57B9246E-8A32-D54F-B8CF-62614C80968F}" sibTransId="{73015A76-BDB0-CE44-8FE5-46E6EAC9672E}"/>
    <dgm:cxn modelId="{E4E1D501-010B-4548-A54A-05B63C12F5FF}" type="presOf" srcId="{0F032FC6-7795-FC42-9E16-C8EB2F43B7C5}" destId="{01D865CA-51AE-2442-AF20-F4CAC66E0B5B}" srcOrd="0" destOrd="0" presId="urn:microsoft.com/office/officeart/2005/8/layout/cycle2"/>
    <dgm:cxn modelId="{E3A780E6-5CDC-884A-80D3-98BE606A51E7}" type="presOf" srcId="{1F3D7699-2CE3-0A48-9BB8-16633438ECCE}" destId="{E5015DAA-6B4F-0144-9CC5-61C30E76F3F3}" srcOrd="1" destOrd="0" presId="urn:microsoft.com/office/officeart/2005/8/layout/cycle2"/>
    <dgm:cxn modelId="{3AAD09FF-3DF0-0C4B-9C50-4E7D7DA9C344}" type="presOf" srcId="{0F032FC6-7795-FC42-9E16-C8EB2F43B7C5}" destId="{6DA39D3C-7EB3-B340-9917-B67C57B30ED2}" srcOrd="1" destOrd="0" presId="urn:microsoft.com/office/officeart/2005/8/layout/cycle2"/>
    <dgm:cxn modelId="{7BD3D6D9-84D3-2E4E-96F8-24B5B8F636E7}" srcId="{5AE6C116-0F3C-D14B-B56F-CAB3C407EA00}" destId="{A4289E63-EA08-054C-93E7-723110CE7ABB}" srcOrd="0" destOrd="0" parTransId="{7E1B76BA-3A94-3340-AE58-3A0D83C7767C}" sibTransId="{799DE807-A44A-1945-8556-8F91AE918255}"/>
    <dgm:cxn modelId="{A0CD72FF-D97B-724F-8861-A3B81F22AE0B}" type="presOf" srcId="{5AE6C116-0F3C-D14B-B56F-CAB3C407EA00}" destId="{740C05EB-9880-2D4A-A50A-3C3D4B764FC9}" srcOrd="0" destOrd="0" presId="urn:microsoft.com/office/officeart/2005/8/layout/cycle2"/>
    <dgm:cxn modelId="{F5DBEB04-8602-F04C-AB43-76CDB97B5795}" type="presOf" srcId="{C3234B32-AB88-3E4F-97EE-1DC759BBAF7D}" destId="{EC79565F-71C5-3E44-877D-DE3695334A87}" srcOrd="0" destOrd="0" presId="urn:microsoft.com/office/officeart/2005/8/layout/cycle2"/>
    <dgm:cxn modelId="{693F5D27-CBFC-1549-BF42-D09110F17612}" type="presParOf" srcId="{740C05EB-9880-2D4A-A50A-3C3D4B764FC9}" destId="{B510FB8B-9821-F042-9A59-CE57F559ECCD}" srcOrd="0" destOrd="0" presId="urn:microsoft.com/office/officeart/2005/8/layout/cycle2"/>
    <dgm:cxn modelId="{474023FA-B589-0041-8C6F-00C001EAEE42}" type="presParOf" srcId="{740C05EB-9880-2D4A-A50A-3C3D4B764FC9}" destId="{4C79F2F5-8DF3-FF40-9818-0D1AB6DEC3B3}" srcOrd="1" destOrd="0" presId="urn:microsoft.com/office/officeart/2005/8/layout/cycle2"/>
    <dgm:cxn modelId="{AD9E94B9-9327-D644-B048-10FF55611A8D}" type="presParOf" srcId="{4C79F2F5-8DF3-FF40-9818-0D1AB6DEC3B3}" destId="{D882D99F-19D4-7F4F-B5CE-9E288C5FF67E}" srcOrd="0" destOrd="0" presId="urn:microsoft.com/office/officeart/2005/8/layout/cycle2"/>
    <dgm:cxn modelId="{B78D2763-3AE6-0A44-BA39-7F39D41BB34A}" type="presParOf" srcId="{740C05EB-9880-2D4A-A50A-3C3D4B764FC9}" destId="{EC79565F-71C5-3E44-877D-DE3695334A87}" srcOrd="2" destOrd="0" presId="urn:microsoft.com/office/officeart/2005/8/layout/cycle2"/>
    <dgm:cxn modelId="{B75C8662-B27C-2047-8FF4-F5376AFCFB7F}" type="presParOf" srcId="{740C05EB-9880-2D4A-A50A-3C3D4B764FC9}" destId="{4BEDC2A4-CD5A-554D-B64D-051AF3EDB9F0}" srcOrd="3" destOrd="0" presId="urn:microsoft.com/office/officeart/2005/8/layout/cycle2"/>
    <dgm:cxn modelId="{7A240E87-AD95-0441-9A48-7D1F08BA1CA1}" type="presParOf" srcId="{4BEDC2A4-CD5A-554D-B64D-051AF3EDB9F0}" destId="{E5015DAA-6B4F-0144-9CC5-61C30E76F3F3}" srcOrd="0" destOrd="0" presId="urn:microsoft.com/office/officeart/2005/8/layout/cycle2"/>
    <dgm:cxn modelId="{923645B0-5F4D-E84D-8291-48B41AE0D4FC}" type="presParOf" srcId="{740C05EB-9880-2D4A-A50A-3C3D4B764FC9}" destId="{2F6C4E76-503C-FB41-B169-464ED2C9915A}" srcOrd="4" destOrd="0" presId="urn:microsoft.com/office/officeart/2005/8/layout/cycle2"/>
    <dgm:cxn modelId="{0620A2AF-79E1-CB41-89A8-D334C313AC29}" type="presParOf" srcId="{740C05EB-9880-2D4A-A50A-3C3D4B764FC9}" destId="{01D865CA-51AE-2442-AF20-F4CAC66E0B5B}" srcOrd="5" destOrd="0" presId="urn:microsoft.com/office/officeart/2005/8/layout/cycle2"/>
    <dgm:cxn modelId="{1DE46EC4-C282-B347-9CFB-5288CDDA165C}" type="presParOf" srcId="{01D865CA-51AE-2442-AF20-F4CAC66E0B5B}" destId="{6DA39D3C-7EB3-B340-9917-B67C57B30ED2}" srcOrd="0" destOrd="0" presId="urn:microsoft.com/office/officeart/2005/8/layout/cycle2"/>
    <dgm:cxn modelId="{FF4D90EF-372B-B641-A047-F5F9DF1E9843}" type="presParOf" srcId="{740C05EB-9880-2D4A-A50A-3C3D4B764FC9}" destId="{D1E27C54-91BB-7444-B3A9-3257426B8DAA}" srcOrd="6" destOrd="0" presId="urn:microsoft.com/office/officeart/2005/8/layout/cycle2"/>
    <dgm:cxn modelId="{37DF90A2-7E0F-724B-9589-86C9B50B5E1F}" type="presParOf" srcId="{740C05EB-9880-2D4A-A50A-3C3D4B764FC9}" destId="{5438B83A-24EB-F143-A532-DD440028CEA8}" srcOrd="7" destOrd="0" presId="urn:microsoft.com/office/officeart/2005/8/layout/cycle2"/>
    <dgm:cxn modelId="{A9D91C35-10E7-8F4C-92EC-A355433BF7CC}" type="presParOf" srcId="{5438B83A-24EB-F143-A532-DD440028CEA8}" destId="{12A47CC7-D0FC-9945-B7A0-B189893FCDBD}" srcOrd="0" destOrd="0" presId="urn:microsoft.com/office/officeart/2005/8/layout/cycle2"/>
    <dgm:cxn modelId="{D22058D0-1E5B-6B47-8395-BB42FD023259}" type="presParOf" srcId="{740C05EB-9880-2D4A-A50A-3C3D4B764FC9}" destId="{60CEEC14-4663-C54B-8BB7-EDABF10689D3}" srcOrd="8" destOrd="0" presId="urn:microsoft.com/office/officeart/2005/8/layout/cycle2"/>
    <dgm:cxn modelId="{A67EF704-F8CE-2141-8410-5E893AAA22F3}" type="presParOf" srcId="{740C05EB-9880-2D4A-A50A-3C3D4B764FC9}" destId="{04884445-791F-2944-BBCF-C354A57553B9}" srcOrd="9" destOrd="0" presId="urn:microsoft.com/office/officeart/2005/8/layout/cycle2"/>
    <dgm:cxn modelId="{5A6061FF-92DD-B244-BA2C-FC72ECFB515D}" type="presParOf" srcId="{04884445-791F-2944-BBCF-C354A57553B9}" destId="{9D32F886-2929-0645-990E-85E19DC9D4C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0FB8B-9821-F042-9A59-CE57F559ECCD}">
      <dsp:nvSpPr>
        <dsp:cNvPr id="0" name=""/>
        <dsp:cNvSpPr/>
      </dsp:nvSpPr>
      <dsp:spPr>
        <a:xfrm>
          <a:off x="3082586" y="435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3">
                <a:tint val="50000"/>
                <a:satMod val="300000"/>
                <a:alpha val="30000"/>
              </a:schemeClr>
            </a:gs>
            <a:gs pos="35000">
              <a:schemeClr val="accent3">
                <a:tint val="37000"/>
                <a:satMod val="300000"/>
                <a:alpha val="30000"/>
              </a:schemeClr>
            </a:gs>
            <a:gs pos="100000">
              <a:schemeClr val="accent3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 w="9525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Education</a:t>
          </a:r>
          <a:endParaRPr lang="en-US" sz="2000" kern="1200" dirty="0"/>
        </a:p>
      </dsp:txBody>
      <dsp:txXfrm>
        <a:off x="3344856" y="262705"/>
        <a:ext cx="1266351" cy="1266351"/>
      </dsp:txXfrm>
    </dsp:sp>
    <dsp:sp modelId="{4C79F2F5-8DF3-FF40-9818-0D1AB6DEC3B3}">
      <dsp:nvSpPr>
        <dsp:cNvPr id="0" name=""/>
        <dsp:cNvSpPr/>
      </dsp:nvSpPr>
      <dsp:spPr>
        <a:xfrm rot="2160000">
          <a:off x="4816658" y="1375580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830270" y="1454571"/>
        <a:ext cx="332616" cy="362655"/>
      </dsp:txXfrm>
    </dsp:sp>
    <dsp:sp modelId="{EC79565F-71C5-3E44-877D-DE3695334A87}">
      <dsp:nvSpPr>
        <dsp:cNvPr id="0" name=""/>
        <dsp:cNvSpPr/>
      </dsp:nvSpPr>
      <dsp:spPr>
        <a:xfrm>
          <a:off x="5256765" y="15800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2">
                <a:tint val="50000"/>
                <a:satMod val="300000"/>
                <a:alpha val="30000"/>
              </a:schemeClr>
            </a:gs>
            <a:gs pos="35000">
              <a:schemeClr val="accent2">
                <a:tint val="37000"/>
                <a:satMod val="300000"/>
                <a:alpha val="30000"/>
              </a:schemeClr>
            </a:gs>
            <a:gs pos="100000">
              <a:schemeClr val="accent2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 w="9525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Coding</a:t>
          </a:r>
          <a:endParaRPr lang="en-US" sz="2000" kern="1200" dirty="0"/>
        </a:p>
      </dsp:txBody>
      <dsp:txXfrm>
        <a:off x="5519035" y="1842339"/>
        <a:ext cx="1266351" cy="1266351"/>
      </dsp:txXfrm>
    </dsp:sp>
    <dsp:sp modelId="{4BEDC2A4-CD5A-554D-B64D-051AF3EDB9F0}">
      <dsp:nvSpPr>
        <dsp:cNvPr id="0" name=""/>
        <dsp:cNvSpPr/>
      </dsp:nvSpPr>
      <dsp:spPr>
        <a:xfrm rot="6480000">
          <a:off x="5503552" y="3438462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596852" y="3491560"/>
        <a:ext cx="332616" cy="362655"/>
      </dsp:txXfrm>
    </dsp:sp>
    <dsp:sp modelId="{2F6C4E76-503C-FB41-B169-464ED2C9915A}">
      <dsp:nvSpPr>
        <dsp:cNvPr id="0" name=""/>
        <dsp:cNvSpPr/>
      </dsp:nvSpPr>
      <dsp:spPr>
        <a:xfrm>
          <a:off x="4426303" y="41359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4">
                <a:tint val="50000"/>
                <a:satMod val="300000"/>
                <a:alpha val="30000"/>
              </a:schemeClr>
            </a:gs>
            <a:gs pos="35000">
              <a:schemeClr val="accent4">
                <a:tint val="37000"/>
                <a:satMod val="300000"/>
                <a:alpha val="30000"/>
              </a:schemeClr>
            </a:gs>
            <a:gs pos="100000">
              <a:schemeClr val="accent4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 w="9525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 Experience</a:t>
          </a:r>
          <a:endParaRPr lang="en-US" sz="2000" kern="1200" dirty="0"/>
        </a:p>
      </dsp:txBody>
      <dsp:txXfrm>
        <a:off x="4688573" y="4398239"/>
        <a:ext cx="1266351" cy="1266351"/>
      </dsp:txXfrm>
    </dsp:sp>
    <dsp:sp modelId="{01D865CA-51AE-2442-AF20-F4CAC66E0B5B}">
      <dsp:nvSpPr>
        <dsp:cNvPr id="0" name=""/>
        <dsp:cNvSpPr/>
      </dsp:nvSpPr>
      <dsp:spPr>
        <a:xfrm rot="10800000">
          <a:off x="3753897" y="4729202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896447" y="4850087"/>
        <a:ext cx="332616" cy="362655"/>
      </dsp:txXfrm>
    </dsp:sp>
    <dsp:sp modelId="{D1E27C54-91BB-7444-B3A9-3257426B8DAA}">
      <dsp:nvSpPr>
        <dsp:cNvPr id="0" name=""/>
        <dsp:cNvSpPr/>
      </dsp:nvSpPr>
      <dsp:spPr>
        <a:xfrm>
          <a:off x="1738870" y="41359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6">
                <a:tint val="50000"/>
                <a:satMod val="300000"/>
                <a:alpha val="30000"/>
              </a:schemeClr>
            </a:gs>
            <a:gs pos="35000">
              <a:schemeClr val="accent6">
                <a:tint val="37000"/>
                <a:satMod val="300000"/>
                <a:alpha val="30000"/>
              </a:schemeClr>
            </a:gs>
            <a:gs pos="100000">
              <a:schemeClr val="accent6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 w="9525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Community &amp; Extra Curricular</a:t>
          </a:r>
          <a:endParaRPr lang="en-US" sz="2000" kern="1200" dirty="0"/>
        </a:p>
      </dsp:txBody>
      <dsp:txXfrm>
        <a:off x="2001140" y="4398239"/>
        <a:ext cx="1266351" cy="1266351"/>
      </dsp:txXfrm>
    </dsp:sp>
    <dsp:sp modelId="{5438B83A-24EB-F143-A532-DD440028CEA8}">
      <dsp:nvSpPr>
        <dsp:cNvPr id="0" name=""/>
        <dsp:cNvSpPr/>
      </dsp:nvSpPr>
      <dsp:spPr>
        <a:xfrm rot="15120000">
          <a:off x="1985657" y="3464042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78957" y="3652714"/>
        <a:ext cx="332616" cy="362655"/>
      </dsp:txXfrm>
    </dsp:sp>
    <dsp:sp modelId="{60CEEC14-4663-C54B-8BB7-EDABF10689D3}">
      <dsp:nvSpPr>
        <dsp:cNvPr id="0" name=""/>
        <dsp:cNvSpPr/>
      </dsp:nvSpPr>
      <dsp:spPr>
        <a:xfrm>
          <a:off x="908407" y="15800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1">
                <a:tint val="50000"/>
                <a:satMod val="300000"/>
                <a:alpha val="30000"/>
              </a:schemeClr>
            </a:gs>
            <a:gs pos="35000">
              <a:schemeClr val="accent1">
                <a:tint val="37000"/>
                <a:satMod val="300000"/>
                <a:alpha val="30000"/>
              </a:schemeClr>
            </a:gs>
            <a:gs pos="100000">
              <a:schemeClr val="accent1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 w="9525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Travel</a:t>
          </a:r>
          <a:endParaRPr lang="en-US" sz="2000" kern="1200" dirty="0"/>
        </a:p>
      </dsp:txBody>
      <dsp:txXfrm>
        <a:off x="1170677" y="1842339"/>
        <a:ext cx="1266351" cy="1266351"/>
      </dsp:txXfrm>
    </dsp:sp>
    <dsp:sp modelId="{04884445-791F-2944-BBCF-C354A57553B9}">
      <dsp:nvSpPr>
        <dsp:cNvPr id="0" name=""/>
        <dsp:cNvSpPr/>
      </dsp:nvSpPr>
      <dsp:spPr>
        <a:xfrm rot="19440000">
          <a:off x="2642479" y="1391389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56091" y="1554168"/>
        <a:ext cx="332616" cy="362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0FB8B-9821-F042-9A59-CE57F559ECCD}">
      <dsp:nvSpPr>
        <dsp:cNvPr id="0" name=""/>
        <dsp:cNvSpPr/>
      </dsp:nvSpPr>
      <dsp:spPr>
        <a:xfrm>
          <a:off x="3082586" y="435"/>
          <a:ext cx="1790891" cy="1790891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Education</a:t>
          </a:r>
          <a:endParaRPr lang="en-US" sz="2000" kern="1200" dirty="0"/>
        </a:p>
      </dsp:txBody>
      <dsp:txXfrm>
        <a:off x="3344856" y="262705"/>
        <a:ext cx="1266351" cy="1266351"/>
      </dsp:txXfrm>
    </dsp:sp>
    <dsp:sp modelId="{4C79F2F5-8DF3-FF40-9818-0D1AB6DEC3B3}">
      <dsp:nvSpPr>
        <dsp:cNvPr id="0" name=""/>
        <dsp:cNvSpPr/>
      </dsp:nvSpPr>
      <dsp:spPr>
        <a:xfrm rot="2160000">
          <a:off x="4816658" y="1375580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830270" y="1454571"/>
        <a:ext cx="332616" cy="362655"/>
      </dsp:txXfrm>
    </dsp:sp>
    <dsp:sp modelId="{EC79565F-71C5-3E44-877D-DE3695334A87}">
      <dsp:nvSpPr>
        <dsp:cNvPr id="0" name=""/>
        <dsp:cNvSpPr/>
      </dsp:nvSpPr>
      <dsp:spPr>
        <a:xfrm>
          <a:off x="5256765" y="15800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2">
                <a:tint val="50000"/>
                <a:satMod val="300000"/>
                <a:alpha val="30000"/>
              </a:schemeClr>
            </a:gs>
            <a:gs pos="35000">
              <a:schemeClr val="accent2">
                <a:tint val="37000"/>
                <a:satMod val="300000"/>
                <a:alpha val="30000"/>
              </a:schemeClr>
            </a:gs>
            <a:gs pos="100000">
              <a:schemeClr val="accent2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 w="9525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Coding</a:t>
          </a:r>
          <a:endParaRPr lang="en-US" sz="2000" kern="1200" dirty="0"/>
        </a:p>
      </dsp:txBody>
      <dsp:txXfrm>
        <a:off x="5519035" y="1842339"/>
        <a:ext cx="1266351" cy="1266351"/>
      </dsp:txXfrm>
    </dsp:sp>
    <dsp:sp modelId="{4BEDC2A4-CD5A-554D-B64D-051AF3EDB9F0}">
      <dsp:nvSpPr>
        <dsp:cNvPr id="0" name=""/>
        <dsp:cNvSpPr/>
      </dsp:nvSpPr>
      <dsp:spPr>
        <a:xfrm rot="6480000">
          <a:off x="5503552" y="3438462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596852" y="3491560"/>
        <a:ext cx="332616" cy="362655"/>
      </dsp:txXfrm>
    </dsp:sp>
    <dsp:sp modelId="{2F6C4E76-503C-FB41-B169-464ED2C9915A}">
      <dsp:nvSpPr>
        <dsp:cNvPr id="0" name=""/>
        <dsp:cNvSpPr/>
      </dsp:nvSpPr>
      <dsp:spPr>
        <a:xfrm>
          <a:off x="4426303" y="41359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4">
                <a:tint val="50000"/>
                <a:satMod val="300000"/>
                <a:alpha val="30000"/>
              </a:schemeClr>
            </a:gs>
            <a:gs pos="35000">
              <a:schemeClr val="accent4">
                <a:tint val="37000"/>
                <a:satMod val="300000"/>
                <a:alpha val="30000"/>
              </a:schemeClr>
            </a:gs>
            <a:gs pos="100000">
              <a:schemeClr val="accent4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 w="9525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 Experience</a:t>
          </a:r>
          <a:endParaRPr lang="en-US" sz="2000" kern="1200" dirty="0"/>
        </a:p>
      </dsp:txBody>
      <dsp:txXfrm>
        <a:off x="4688573" y="4398239"/>
        <a:ext cx="1266351" cy="1266351"/>
      </dsp:txXfrm>
    </dsp:sp>
    <dsp:sp modelId="{01D865CA-51AE-2442-AF20-F4CAC66E0B5B}">
      <dsp:nvSpPr>
        <dsp:cNvPr id="0" name=""/>
        <dsp:cNvSpPr/>
      </dsp:nvSpPr>
      <dsp:spPr>
        <a:xfrm rot="10800000">
          <a:off x="3753897" y="4729202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896447" y="4850087"/>
        <a:ext cx="332616" cy="362655"/>
      </dsp:txXfrm>
    </dsp:sp>
    <dsp:sp modelId="{D1E27C54-91BB-7444-B3A9-3257426B8DAA}">
      <dsp:nvSpPr>
        <dsp:cNvPr id="0" name=""/>
        <dsp:cNvSpPr/>
      </dsp:nvSpPr>
      <dsp:spPr>
        <a:xfrm>
          <a:off x="1738870" y="41359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6">
                <a:tint val="50000"/>
                <a:satMod val="300000"/>
                <a:alpha val="30000"/>
              </a:schemeClr>
            </a:gs>
            <a:gs pos="35000">
              <a:schemeClr val="accent6">
                <a:tint val="37000"/>
                <a:satMod val="300000"/>
                <a:alpha val="30000"/>
              </a:schemeClr>
            </a:gs>
            <a:gs pos="100000">
              <a:schemeClr val="accent6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 w="9525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Community &amp; Extra Curricular</a:t>
          </a:r>
          <a:endParaRPr lang="en-US" sz="2000" kern="1200" dirty="0"/>
        </a:p>
      </dsp:txBody>
      <dsp:txXfrm>
        <a:off x="2001140" y="4398239"/>
        <a:ext cx="1266351" cy="1266351"/>
      </dsp:txXfrm>
    </dsp:sp>
    <dsp:sp modelId="{5438B83A-24EB-F143-A532-DD440028CEA8}">
      <dsp:nvSpPr>
        <dsp:cNvPr id="0" name=""/>
        <dsp:cNvSpPr/>
      </dsp:nvSpPr>
      <dsp:spPr>
        <a:xfrm rot="15120000">
          <a:off x="1985657" y="3464042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78957" y="3652714"/>
        <a:ext cx="332616" cy="362655"/>
      </dsp:txXfrm>
    </dsp:sp>
    <dsp:sp modelId="{60CEEC14-4663-C54B-8BB7-EDABF10689D3}">
      <dsp:nvSpPr>
        <dsp:cNvPr id="0" name=""/>
        <dsp:cNvSpPr/>
      </dsp:nvSpPr>
      <dsp:spPr>
        <a:xfrm>
          <a:off x="908407" y="15800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1">
                <a:tint val="50000"/>
                <a:satMod val="300000"/>
                <a:alpha val="30000"/>
              </a:schemeClr>
            </a:gs>
            <a:gs pos="35000">
              <a:schemeClr val="accent1">
                <a:tint val="37000"/>
                <a:satMod val="300000"/>
                <a:alpha val="30000"/>
              </a:schemeClr>
            </a:gs>
            <a:gs pos="100000">
              <a:schemeClr val="accent1">
                <a:tint val="15000"/>
                <a:satMod val="350000"/>
                <a:alpha val="30000"/>
              </a:schemeClr>
            </a:gs>
          </a:gsLst>
          <a:lin ang="16200000" scaled="1"/>
          <a:tileRect/>
        </a:gradFill>
        <a:ln w="9525" cap="flat" cmpd="sng" algn="ctr">
          <a:solidFill>
            <a:srgbClr val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Travel</a:t>
          </a:r>
          <a:endParaRPr lang="en-US" sz="2000" kern="1200" dirty="0"/>
        </a:p>
      </dsp:txBody>
      <dsp:txXfrm>
        <a:off x="1170677" y="1842339"/>
        <a:ext cx="1266351" cy="1266351"/>
      </dsp:txXfrm>
    </dsp:sp>
    <dsp:sp modelId="{04884445-791F-2944-BBCF-C354A57553B9}">
      <dsp:nvSpPr>
        <dsp:cNvPr id="0" name=""/>
        <dsp:cNvSpPr/>
      </dsp:nvSpPr>
      <dsp:spPr>
        <a:xfrm rot="19440000">
          <a:off x="2642479" y="1391389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56091" y="1554168"/>
        <a:ext cx="332616" cy="362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0FB8B-9821-F042-9A59-CE57F559ECCD}">
      <dsp:nvSpPr>
        <dsp:cNvPr id="0" name=""/>
        <dsp:cNvSpPr/>
      </dsp:nvSpPr>
      <dsp:spPr>
        <a:xfrm>
          <a:off x="3082586" y="435"/>
          <a:ext cx="1790891" cy="1790891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Education</a:t>
          </a:r>
          <a:endParaRPr lang="en-US" sz="2000" kern="1200" dirty="0"/>
        </a:p>
      </dsp:txBody>
      <dsp:txXfrm>
        <a:off x="3344856" y="262705"/>
        <a:ext cx="1266351" cy="1266351"/>
      </dsp:txXfrm>
    </dsp:sp>
    <dsp:sp modelId="{4C79F2F5-8DF3-FF40-9818-0D1AB6DEC3B3}">
      <dsp:nvSpPr>
        <dsp:cNvPr id="0" name=""/>
        <dsp:cNvSpPr/>
      </dsp:nvSpPr>
      <dsp:spPr>
        <a:xfrm rot="2160000">
          <a:off x="4816658" y="1375580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830270" y="1454571"/>
        <a:ext cx="332616" cy="362655"/>
      </dsp:txXfrm>
    </dsp:sp>
    <dsp:sp modelId="{EC79565F-71C5-3E44-877D-DE3695334A87}">
      <dsp:nvSpPr>
        <dsp:cNvPr id="0" name=""/>
        <dsp:cNvSpPr/>
      </dsp:nvSpPr>
      <dsp:spPr>
        <a:xfrm>
          <a:off x="5256765" y="15800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  <a:tileRect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Coding</a:t>
          </a:r>
          <a:endParaRPr lang="en-US" sz="2000" kern="1200" dirty="0"/>
        </a:p>
      </dsp:txBody>
      <dsp:txXfrm>
        <a:off x="5519035" y="1842339"/>
        <a:ext cx="1266351" cy="1266351"/>
      </dsp:txXfrm>
    </dsp:sp>
    <dsp:sp modelId="{4BEDC2A4-CD5A-554D-B64D-051AF3EDB9F0}">
      <dsp:nvSpPr>
        <dsp:cNvPr id="0" name=""/>
        <dsp:cNvSpPr/>
      </dsp:nvSpPr>
      <dsp:spPr>
        <a:xfrm rot="6480000">
          <a:off x="5503552" y="3438462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596852" y="3491560"/>
        <a:ext cx="332616" cy="362655"/>
      </dsp:txXfrm>
    </dsp:sp>
    <dsp:sp modelId="{2F6C4E76-503C-FB41-B169-464ED2C9915A}">
      <dsp:nvSpPr>
        <dsp:cNvPr id="0" name=""/>
        <dsp:cNvSpPr/>
      </dsp:nvSpPr>
      <dsp:spPr>
        <a:xfrm>
          <a:off x="4426303" y="41359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  <a:tileRect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 Experience</a:t>
          </a:r>
          <a:endParaRPr lang="en-US" sz="2000" kern="1200" dirty="0"/>
        </a:p>
      </dsp:txBody>
      <dsp:txXfrm>
        <a:off x="4688573" y="4398239"/>
        <a:ext cx="1266351" cy="1266351"/>
      </dsp:txXfrm>
    </dsp:sp>
    <dsp:sp modelId="{01D865CA-51AE-2442-AF20-F4CAC66E0B5B}">
      <dsp:nvSpPr>
        <dsp:cNvPr id="0" name=""/>
        <dsp:cNvSpPr/>
      </dsp:nvSpPr>
      <dsp:spPr>
        <a:xfrm rot="10800000">
          <a:off x="3753897" y="4729202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896447" y="4850087"/>
        <a:ext cx="332616" cy="362655"/>
      </dsp:txXfrm>
    </dsp:sp>
    <dsp:sp modelId="{D1E27C54-91BB-7444-B3A9-3257426B8DAA}">
      <dsp:nvSpPr>
        <dsp:cNvPr id="0" name=""/>
        <dsp:cNvSpPr/>
      </dsp:nvSpPr>
      <dsp:spPr>
        <a:xfrm>
          <a:off x="1738870" y="41359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  <a:tileRect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Community &amp; Extra Curricular</a:t>
          </a:r>
          <a:endParaRPr lang="en-US" sz="2000" kern="1200" dirty="0"/>
        </a:p>
      </dsp:txBody>
      <dsp:txXfrm>
        <a:off x="2001140" y="4398239"/>
        <a:ext cx="1266351" cy="1266351"/>
      </dsp:txXfrm>
    </dsp:sp>
    <dsp:sp modelId="{5438B83A-24EB-F143-A532-DD440028CEA8}">
      <dsp:nvSpPr>
        <dsp:cNvPr id="0" name=""/>
        <dsp:cNvSpPr/>
      </dsp:nvSpPr>
      <dsp:spPr>
        <a:xfrm rot="15120000">
          <a:off x="1985657" y="3464042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78957" y="3652714"/>
        <a:ext cx="332616" cy="362655"/>
      </dsp:txXfrm>
    </dsp:sp>
    <dsp:sp modelId="{60CEEC14-4663-C54B-8BB7-EDABF10689D3}">
      <dsp:nvSpPr>
        <dsp:cNvPr id="0" name=""/>
        <dsp:cNvSpPr/>
      </dsp:nvSpPr>
      <dsp:spPr>
        <a:xfrm>
          <a:off x="908407" y="1580069"/>
          <a:ext cx="1790891" cy="1790891"/>
        </a:xfrm>
        <a:prstGeom prst="ellipse">
          <a:avLst/>
        </a:prstGeom>
        <a:gradFill flip="none" rotWithShape="0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  <a:tileRect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Travel</a:t>
          </a:r>
          <a:endParaRPr lang="en-US" sz="2000" kern="1200" dirty="0"/>
        </a:p>
      </dsp:txBody>
      <dsp:txXfrm>
        <a:off x="1170677" y="1842339"/>
        <a:ext cx="1266351" cy="1266351"/>
      </dsp:txXfrm>
    </dsp:sp>
    <dsp:sp modelId="{04884445-791F-2944-BBCF-C354A57553B9}">
      <dsp:nvSpPr>
        <dsp:cNvPr id="0" name=""/>
        <dsp:cNvSpPr/>
      </dsp:nvSpPr>
      <dsp:spPr>
        <a:xfrm rot="19440000">
          <a:off x="2642479" y="1391389"/>
          <a:ext cx="475166" cy="60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56091" y="1554168"/>
        <a:ext cx="332616" cy="362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A0EE-792F-114B-92BF-E608D6427919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8798B-F370-DA40-A95E-F18B134D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8798B-F370-DA40-A95E-F18B134D1D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Scroll</a:t>
            </a:r>
            <a:r>
              <a:rPr lang="en-US" baseline="0" dirty="0" smtClean="0"/>
              <a:t> over all circles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8798B-F370-DA40-A95E-F18B134D1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7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Scroll over</a:t>
            </a:r>
            <a:r>
              <a:rPr lang="en-US" baseline="0" dirty="0" smtClean="0"/>
              <a:t> ‘Education’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8798B-F370-DA40-A95E-F18B134D1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4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8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CC5B-14E5-CA4D-955E-5694B6B2FCDA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F4FE-69E9-7D47-BEB5-8C2BF35F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65060834"/>
              </p:ext>
            </p:extLst>
          </p:nvPr>
        </p:nvGraphicFramePr>
        <p:xfrm>
          <a:off x="423349" y="452577"/>
          <a:ext cx="7956065" cy="592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84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3740832"/>
              </p:ext>
            </p:extLst>
          </p:nvPr>
        </p:nvGraphicFramePr>
        <p:xfrm>
          <a:off x="423349" y="452577"/>
          <a:ext cx="7956065" cy="592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881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920704"/>
              </p:ext>
            </p:extLst>
          </p:nvPr>
        </p:nvGraphicFramePr>
        <p:xfrm>
          <a:off x="423349" y="452577"/>
          <a:ext cx="7956065" cy="592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545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676554" y="465787"/>
            <a:ext cx="1790891" cy="1790891"/>
            <a:chOff x="3082586" y="435"/>
            <a:chExt cx="1790891" cy="1790891"/>
          </a:xfrm>
          <a:scene3d>
            <a:camera prst="orthographicFront"/>
            <a:lightRig rig="chilly" dir="t"/>
          </a:scene3d>
        </p:grpSpPr>
        <p:sp>
          <p:nvSpPr>
            <p:cNvPr id="35" name="Oval 34"/>
            <p:cNvSpPr/>
            <p:nvPr/>
          </p:nvSpPr>
          <p:spPr>
            <a:xfrm>
              <a:off x="3082586" y="435"/>
              <a:ext cx="1790891" cy="1790891"/>
            </a:xfrm>
            <a:prstGeom prst="ellipse">
              <a:avLst/>
            </a:prstGeom>
            <a:gradFill flip="none" rotWithShape="0">
              <a:gsLst>
                <a:gs pos="0">
                  <a:schemeClr val="accent3">
                    <a:tint val="50000"/>
                    <a:satMod val="300000"/>
                    <a:alpha val="30000"/>
                  </a:schemeClr>
                </a:gs>
                <a:gs pos="35000">
                  <a:schemeClr val="accent3">
                    <a:tint val="37000"/>
                    <a:satMod val="300000"/>
                    <a:alpha val="30000"/>
                  </a:schemeClr>
                </a:gs>
                <a:gs pos="100000">
                  <a:schemeClr val="accent3">
                    <a:tint val="15000"/>
                    <a:satMod val="350000"/>
                    <a:alpha val="30000"/>
                  </a:schemeClr>
                </a:gs>
              </a:gsLst>
              <a:lin ang="16200000" scaled="1"/>
              <a:tileRect/>
            </a:gradFill>
            <a:ln>
              <a:solidFill>
                <a:srgbClr val="FFFFFF"/>
              </a:solidFill>
            </a:ln>
            <a:sp3d prstMaterial="translucentPowder">
              <a:bevelT w="127000" h="254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36" name="Oval 4"/>
            <p:cNvSpPr/>
            <p:nvPr/>
          </p:nvSpPr>
          <p:spPr>
            <a:xfrm>
              <a:off x="3344856" y="262705"/>
              <a:ext cx="1266351" cy="12663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Education</a:t>
              </a:r>
              <a:endParaRPr lang="en-US" sz="20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50733" y="2045421"/>
            <a:ext cx="1790891" cy="1790891"/>
            <a:chOff x="5256765" y="1580069"/>
            <a:chExt cx="1790891" cy="1790891"/>
          </a:xfrm>
          <a:scene3d>
            <a:camera prst="orthographicFront"/>
            <a:lightRig rig="chilly" dir="t"/>
          </a:scene3d>
        </p:grpSpPr>
        <p:sp>
          <p:nvSpPr>
            <p:cNvPr id="33" name="Oval 32"/>
            <p:cNvSpPr/>
            <p:nvPr/>
          </p:nvSpPr>
          <p:spPr>
            <a:xfrm>
              <a:off x="5256765" y="1580069"/>
              <a:ext cx="1790891" cy="1790891"/>
            </a:xfrm>
            <a:prstGeom prst="ellipse">
              <a:avLst/>
            </a:prstGeom>
            <a:gradFill flip="none" rotWithShape="0">
              <a:gsLst>
                <a:gs pos="0">
                  <a:schemeClr val="accent2">
                    <a:tint val="50000"/>
                    <a:satMod val="300000"/>
                    <a:alpha val="30000"/>
                  </a:schemeClr>
                </a:gs>
                <a:gs pos="35000">
                  <a:schemeClr val="accent2">
                    <a:tint val="37000"/>
                    <a:satMod val="300000"/>
                    <a:alpha val="30000"/>
                  </a:schemeClr>
                </a:gs>
                <a:gs pos="100000">
                  <a:schemeClr val="accent2">
                    <a:tint val="15000"/>
                    <a:satMod val="350000"/>
                    <a:alpha val="30000"/>
                  </a:schemeClr>
                </a:gs>
              </a:gsLst>
              <a:lin ang="16200000" scaled="1"/>
              <a:tileRect/>
            </a:gradFill>
            <a:ln>
              <a:solidFill>
                <a:srgbClr val="FFFFFF"/>
              </a:solidFill>
            </a:ln>
            <a:sp3d prstMaterial="translucentPowder">
              <a:bevelT w="127000" h="25400" prst="softRound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34" name="Oval 6"/>
            <p:cNvSpPr/>
            <p:nvPr/>
          </p:nvSpPr>
          <p:spPr>
            <a:xfrm>
              <a:off x="5519035" y="1842339"/>
              <a:ext cx="1266351" cy="12663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Coding Projects</a:t>
              </a:r>
              <a:endParaRPr lang="en-US" sz="20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20271" y="4601321"/>
            <a:ext cx="1790891" cy="1790891"/>
            <a:chOff x="4426303" y="4135969"/>
            <a:chExt cx="1790891" cy="1790891"/>
          </a:xfrm>
          <a:scene3d>
            <a:camera prst="orthographicFront"/>
            <a:lightRig rig="chilly" dir="t"/>
          </a:scene3d>
        </p:grpSpPr>
        <p:sp>
          <p:nvSpPr>
            <p:cNvPr id="31" name="Oval 30"/>
            <p:cNvSpPr/>
            <p:nvPr/>
          </p:nvSpPr>
          <p:spPr>
            <a:xfrm>
              <a:off x="4426303" y="4135969"/>
              <a:ext cx="1790891" cy="1790891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tint val="50000"/>
                    <a:satMod val="300000"/>
                    <a:alpha val="30000"/>
                  </a:schemeClr>
                </a:gs>
                <a:gs pos="35000">
                  <a:schemeClr val="accent4">
                    <a:tint val="37000"/>
                    <a:satMod val="300000"/>
                    <a:alpha val="30000"/>
                  </a:schemeClr>
                </a:gs>
                <a:gs pos="100000">
                  <a:schemeClr val="accent4">
                    <a:tint val="15000"/>
                    <a:satMod val="350000"/>
                    <a:alpha val="30000"/>
                  </a:schemeClr>
                </a:gs>
              </a:gsLst>
              <a:lin ang="16200000" scaled="1"/>
              <a:tileRect/>
            </a:gradFill>
            <a:ln>
              <a:solidFill>
                <a:srgbClr val="FFFFFF"/>
              </a:solidFill>
            </a:ln>
            <a:sp3d prstMaterial="translucentPowder">
              <a:bevelT w="127000" h="25400"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2" name="Oval 8"/>
            <p:cNvSpPr/>
            <p:nvPr/>
          </p:nvSpPr>
          <p:spPr>
            <a:xfrm>
              <a:off x="4688573" y="4398239"/>
              <a:ext cx="1266351" cy="12663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Work Experience</a:t>
              </a:r>
              <a:endParaRPr lang="en-US" sz="20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32838" y="4601321"/>
            <a:ext cx="1790891" cy="1790891"/>
            <a:chOff x="1738870" y="4135969"/>
            <a:chExt cx="1790891" cy="1790891"/>
          </a:xfrm>
          <a:scene3d>
            <a:camera prst="orthographicFront"/>
            <a:lightRig rig="chilly" dir="t"/>
          </a:scene3d>
        </p:grpSpPr>
        <p:sp>
          <p:nvSpPr>
            <p:cNvPr id="29" name="Oval 28"/>
            <p:cNvSpPr/>
            <p:nvPr/>
          </p:nvSpPr>
          <p:spPr>
            <a:xfrm>
              <a:off x="1738870" y="4135969"/>
              <a:ext cx="1790891" cy="1790891"/>
            </a:xfrm>
            <a:prstGeom prst="ellipse">
              <a:avLst/>
            </a:prstGeom>
            <a:gradFill flip="none" rotWithShape="0">
              <a:gsLst>
                <a:gs pos="0">
                  <a:schemeClr val="accent6">
                    <a:tint val="50000"/>
                    <a:satMod val="300000"/>
                    <a:alpha val="30000"/>
                  </a:schemeClr>
                </a:gs>
                <a:gs pos="35000">
                  <a:schemeClr val="accent6">
                    <a:tint val="37000"/>
                    <a:satMod val="300000"/>
                    <a:alpha val="30000"/>
                  </a:schemeClr>
                </a:gs>
                <a:gs pos="100000">
                  <a:schemeClr val="accent6">
                    <a:tint val="15000"/>
                    <a:satMod val="350000"/>
                    <a:alpha val="30000"/>
                  </a:schemeClr>
                </a:gs>
              </a:gsLst>
              <a:lin ang="16200000" scaled="1"/>
              <a:tileRect/>
            </a:gradFill>
            <a:ln>
              <a:solidFill>
                <a:srgbClr val="FFFFFF"/>
              </a:solidFill>
            </a:ln>
            <a:sp3d prstMaterial="translucentPowder">
              <a:bevelT w="127000" h="25400" prst="softRound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30" name="Oval 10"/>
            <p:cNvSpPr/>
            <p:nvPr/>
          </p:nvSpPr>
          <p:spPr>
            <a:xfrm>
              <a:off x="2001140" y="4398239"/>
              <a:ext cx="1266351" cy="12663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Community &amp; Extra Curricular</a:t>
              </a:r>
              <a:endParaRPr lang="en-US" sz="2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02375" y="2045421"/>
            <a:ext cx="1790891" cy="1790891"/>
            <a:chOff x="908407" y="1580069"/>
            <a:chExt cx="1790891" cy="1790891"/>
          </a:xfrm>
          <a:scene3d>
            <a:camera prst="orthographicFront"/>
            <a:lightRig rig="chilly" dir="t"/>
          </a:scene3d>
        </p:grpSpPr>
        <p:sp>
          <p:nvSpPr>
            <p:cNvPr id="27" name="Oval 26"/>
            <p:cNvSpPr/>
            <p:nvPr/>
          </p:nvSpPr>
          <p:spPr>
            <a:xfrm>
              <a:off x="908407" y="1580069"/>
              <a:ext cx="1790891" cy="1790891"/>
            </a:xfrm>
            <a:prstGeom prst="ellipse">
              <a:avLst/>
            </a:prstGeom>
            <a:gradFill flip="none" rotWithShape="0">
              <a:gsLst>
                <a:gs pos="0">
                  <a:schemeClr val="accent1">
                    <a:tint val="50000"/>
                    <a:satMod val="300000"/>
                    <a:alpha val="30000"/>
                  </a:schemeClr>
                </a:gs>
                <a:gs pos="35000">
                  <a:schemeClr val="accent1">
                    <a:tint val="37000"/>
                    <a:satMod val="300000"/>
                    <a:alpha val="30000"/>
                  </a:schemeClr>
                </a:gs>
                <a:gs pos="100000">
                  <a:schemeClr val="accent1">
                    <a:tint val="15000"/>
                    <a:satMod val="350000"/>
                    <a:alpha val="30000"/>
                  </a:schemeClr>
                </a:gs>
              </a:gsLst>
              <a:lin ang="16200000" scaled="1"/>
              <a:tileRect/>
            </a:gradFill>
            <a:ln>
              <a:solidFill>
                <a:srgbClr val="FFFFFF"/>
              </a:solidFill>
            </a:ln>
            <a:sp3d prstMaterial="translucentPowder">
              <a:bevelT w="127000" h="25400" prst="softRound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28" name="Oval 12"/>
            <p:cNvSpPr/>
            <p:nvPr/>
          </p:nvSpPr>
          <p:spPr>
            <a:xfrm>
              <a:off x="1170677" y="1842339"/>
              <a:ext cx="1266351" cy="12663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Travel Experience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00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76554" y="465787"/>
            <a:ext cx="1790891" cy="1790891"/>
            <a:chOff x="3082586" y="435"/>
            <a:chExt cx="1790891" cy="1790891"/>
          </a:xfrm>
          <a:scene3d>
            <a:camera prst="orthographicFront"/>
            <a:lightRig rig="chilly" dir="t"/>
          </a:scene3d>
        </p:grpSpPr>
        <p:sp>
          <p:nvSpPr>
            <p:cNvPr id="17" name="Oval 16"/>
            <p:cNvSpPr/>
            <p:nvPr/>
          </p:nvSpPr>
          <p:spPr>
            <a:xfrm>
              <a:off x="3082586" y="435"/>
              <a:ext cx="1790891" cy="1790891"/>
            </a:xfrm>
            <a:prstGeom prst="ellipse">
              <a:avLst/>
            </a:prstGeom>
            <a:ln/>
            <a:sp3d prstMaterial="translucentPowder">
              <a:bevelT w="127000" h="254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8" name="Oval 4"/>
            <p:cNvSpPr/>
            <p:nvPr/>
          </p:nvSpPr>
          <p:spPr>
            <a:xfrm>
              <a:off x="3344856" y="262705"/>
              <a:ext cx="1266351" cy="12663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Education</a:t>
              </a:r>
              <a:endParaRPr lang="en-US" sz="20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50733" y="2045421"/>
            <a:ext cx="1790891" cy="1790891"/>
            <a:chOff x="5256765" y="1580069"/>
            <a:chExt cx="1790891" cy="1790891"/>
          </a:xfrm>
          <a:scene3d>
            <a:camera prst="orthographicFront"/>
            <a:lightRig rig="chilly" dir="t"/>
          </a:scene3d>
        </p:grpSpPr>
        <p:sp>
          <p:nvSpPr>
            <p:cNvPr id="15" name="Oval 14"/>
            <p:cNvSpPr/>
            <p:nvPr/>
          </p:nvSpPr>
          <p:spPr>
            <a:xfrm>
              <a:off x="5256765" y="1580069"/>
              <a:ext cx="1790891" cy="1790891"/>
            </a:xfrm>
            <a:prstGeom prst="ellipse">
              <a:avLst/>
            </a:prstGeom>
            <a:gradFill flip="none" rotWithShape="0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sp3d prstMaterial="translucentPowder">
              <a:bevelT w="127000" h="25400" prst="softRound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6" name="Oval 6"/>
            <p:cNvSpPr/>
            <p:nvPr/>
          </p:nvSpPr>
          <p:spPr>
            <a:xfrm>
              <a:off x="5519035" y="1842339"/>
              <a:ext cx="1266351" cy="12663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Coding Projects</a:t>
              </a:r>
              <a:endParaRPr lang="en-US" sz="20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20271" y="4601321"/>
            <a:ext cx="1790891" cy="1790891"/>
            <a:chOff x="4426303" y="4135969"/>
            <a:chExt cx="1790891" cy="1790891"/>
          </a:xfrm>
          <a:scene3d>
            <a:camera prst="orthographicFront"/>
            <a:lightRig rig="chilly" dir="t"/>
          </a:scene3d>
        </p:grpSpPr>
        <p:sp>
          <p:nvSpPr>
            <p:cNvPr id="13" name="Oval 12"/>
            <p:cNvSpPr/>
            <p:nvPr/>
          </p:nvSpPr>
          <p:spPr>
            <a:xfrm>
              <a:off x="4426303" y="4135969"/>
              <a:ext cx="1790891" cy="1790891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sp3d prstMaterial="translucentPowder">
              <a:bevelT w="127000" h="25400"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4" name="Oval 8"/>
            <p:cNvSpPr/>
            <p:nvPr/>
          </p:nvSpPr>
          <p:spPr>
            <a:xfrm>
              <a:off x="4688573" y="4398239"/>
              <a:ext cx="1266351" cy="12663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Work Experience</a:t>
              </a:r>
              <a:endParaRPr lang="en-US" sz="2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2838" y="4601321"/>
            <a:ext cx="1790891" cy="1790891"/>
            <a:chOff x="1738870" y="4135969"/>
            <a:chExt cx="1790891" cy="1790891"/>
          </a:xfrm>
          <a:scene3d>
            <a:camera prst="orthographicFront"/>
            <a:lightRig rig="chilly" dir="t"/>
          </a:scene3d>
        </p:grpSpPr>
        <p:sp>
          <p:nvSpPr>
            <p:cNvPr id="11" name="Oval 10"/>
            <p:cNvSpPr/>
            <p:nvPr/>
          </p:nvSpPr>
          <p:spPr>
            <a:xfrm>
              <a:off x="1738870" y="4135969"/>
              <a:ext cx="1790891" cy="1790891"/>
            </a:xfrm>
            <a:prstGeom prst="ellipse">
              <a:avLst/>
            </a:prstGeom>
            <a:gradFill flip="none" rotWithShape="0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sp3d prstMaterial="translucentPowder">
              <a:bevelT w="127000" h="25400" prst="softRound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2" name="Oval 10"/>
            <p:cNvSpPr/>
            <p:nvPr/>
          </p:nvSpPr>
          <p:spPr>
            <a:xfrm>
              <a:off x="2001140" y="4398239"/>
              <a:ext cx="1266351" cy="12663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Community &amp; Extra Curricular</a:t>
              </a:r>
              <a:endParaRPr lang="en-US" sz="2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02375" y="2045421"/>
            <a:ext cx="1790891" cy="1790891"/>
            <a:chOff x="908407" y="1580069"/>
            <a:chExt cx="1790891" cy="1790891"/>
          </a:xfrm>
          <a:scene3d>
            <a:camera prst="orthographicFront"/>
            <a:lightRig rig="chilly" dir="t"/>
          </a:scene3d>
        </p:grpSpPr>
        <p:sp>
          <p:nvSpPr>
            <p:cNvPr id="9" name="Oval 8"/>
            <p:cNvSpPr/>
            <p:nvPr/>
          </p:nvSpPr>
          <p:spPr>
            <a:xfrm>
              <a:off x="908407" y="1580069"/>
              <a:ext cx="1790891" cy="1790891"/>
            </a:xfrm>
            <a:prstGeom prst="ellipse">
              <a:avLst/>
            </a:prstGeom>
            <a:gradFill flip="none" rotWithShape="0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sp3d prstMaterial="translucentPowder">
              <a:bevelT w="127000" h="25400" prst="softRound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0" name="Oval 12"/>
            <p:cNvSpPr/>
            <p:nvPr/>
          </p:nvSpPr>
          <p:spPr>
            <a:xfrm>
              <a:off x="1170677" y="1842339"/>
              <a:ext cx="1266351" cy="12663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Travel Experience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41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63</Words>
  <Application>Microsoft Macintosh PowerPoint</Application>
  <PresentationFormat>On-screen Show (4:3)</PresentationFormat>
  <Paragraphs>31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 Zeitouni</dc:creator>
  <cp:lastModifiedBy>Morris Zeitouni</cp:lastModifiedBy>
  <cp:revision>10</cp:revision>
  <dcterms:created xsi:type="dcterms:W3CDTF">2015-10-29T22:08:20Z</dcterms:created>
  <dcterms:modified xsi:type="dcterms:W3CDTF">2015-11-24T16:59:00Z</dcterms:modified>
</cp:coreProperties>
</file>