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28" r:id="rId4"/>
    <p:sldId id="330" r:id="rId5"/>
    <p:sldId id="331" r:id="rId6"/>
    <p:sldId id="333" r:id="rId7"/>
    <p:sldId id="334" r:id="rId8"/>
    <p:sldId id="332" r:id="rId9"/>
    <p:sldId id="335" r:id="rId10"/>
    <p:sldId id="336" r:id="rId11"/>
    <p:sldId id="337" r:id="rId12"/>
    <p:sldId id="338" r:id="rId13"/>
    <p:sldId id="339" r:id="rId14"/>
    <p:sldId id="340" r:id="rId15"/>
    <p:sldId id="32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1E506C-35A3-47C2-BA29-432CEA117B5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51E-976C-4E4F-A949-0A3FD63D1C9D}" type="datetime1">
              <a:rPr lang="en-US" smtClean="0"/>
              <a:t>9/11/2020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5121-C86A-45F6-86A2-C08A706D8848}" type="datetime1">
              <a:rPr lang="en-US" smtClean="0"/>
              <a:t>9/11/2020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741-23C0-4DFC-9B94-C86BFB5BC737}" type="datetime1">
              <a:rPr lang="en-US" smtClean="0"/>
              <a:t>9/11/2020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D687C9-89D1-411B-8A63-B1D2FBCD39A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A8E-7757-4900-9856-7CEF0100BE7C}" type="datetime1">
              <a:rPr lang="en-US" smtClean="0"/>
              <a:t>9/11/2020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4C86-B0DB-4078-A174-86C78CF17E60}" type="datetime1">
              <a:rPr lang="en-US" smtClean="0"/>
              <a:t>9/11/2020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2049-6424-4F33-A3AC-02ED476EBD95}" type="datetime1">
              <a:rPr lang="en-US" smtClean="0"/>
              <a:t>9/11/2020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4094-5647-4707-BDEA-7D35F837DC49}" type="datetime1">
              <a:rPr lang="en-US" smtClean="0"/>
              <a:t>9/11/2020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B5CF-1102-4FC7-BF77-42B58818B509}" type="datetime1">
              <a:rPr lang="en-US" smtClean="0"/>
              <a:t>9/11/2020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6BE065-6288-4A54-9F95-67EB4158D45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0A867455-8549-481F-8D91-E2700E2D0E2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gzilani15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762" y="1170833"/>
            <a:ext cx="8981873" cy="2664297"/>
          </a:xfrm>
        </p:spPr>
        <p:txBody>
          <a:bodyPr/>
          <a:lstStyle/>
          <a:p>
            <a:pPr algn="r"/>
            <a:r>
              <a:rPr lang="en-AU" sz="4000" b="1" dirty="0"/>
              <a:t>Introduction to Python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Session-1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0196" y="4797152"/>
            <a:ext cx="7260346" cy="135013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</a:t>
            </a:r>
          </a:p>
          <a:p>
            <a:pPr algn="r"/>
            <a:r>
              <a:rPr lang="en-US" sz="1800" dirty="0"/>
              <a:t>Zilani </a:t>
            </a:r>
          </a:p>
          <a:p>
            <a:pPr algn="r"/>
            <a:endParaRPr lang="en-AU" sz="1600" u="sng" dirty="0">
              <a:solidFill>
                <a:srgbClr val="008E40"/>
              </a:solidFill>
            </a:endParaRPr>
          </a:p>
          <a:p>
            <a:pPr algn="r"/>
            <a:r>
              <a:rPr lang="en-AU" sz="1600" u="sng" dirty="0">
                <a:solidFill>
                  <a:srgbClr val="008E40"/>
                </a:solidFill>
                <a:hlinkClick r:id="rId2"/>
              </a:rPr>
              <a:t>mgzilani15@gmail.com</a:t>
            </a:r>
            <a:endParaRPr lang="en-AU" sz="1600" u="sng" dirty="0">
              <a:solidFill>
                <a:srgbClr val="008E40"/>
              </a:solidFill>
            </a:endParaRPr>
          </a:p>
          <a:p>
            <a:pPr algn="r"/>
            <a:endParaRPr lang="en-AU" sz="1600" u="sng" dirty="0">
              <a:solidFill>
                <a:srgbClr val="008E40"/>
              </a:solidFill>
            </a:endParaRPr>
          </a:p>
          <a:p>
            <a:pPr algn="r"/>
            <a:endParaRPr lang="en-AU" sz="1900" dirty="0">
              <a:solidFill>
                <a:srgbClr val="008E40"/>
              </a:solidFill>
            </a:endParaRP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5F390-448D-4CC2-9F77-C6981C8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15C2-34DC-4D1C-B507-DFAA2543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B5AF5-47E4-41FF-B8F2-C35BD867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Topic-5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What is data type?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404AD-44B5-4782-B4A1-023AABBE6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1844824"/>
            <a:ext cx="5032558" cy="2664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0896-BED6-4E2F-A044-9AA699431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684" y="1998008"/>
            <a:ext cx="6402359" cy="3660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9C6AB-00DD-43CF-AF55-F9892E33C7F7}"/>
              </a:ext>
            </a:extLst>
          </p:cNvPr>
          <p:cNvSpPr txBox="1"/>
          <p:nvPr/>
        </p:nvSpPr>
        <p:spPr>
          <a:xfrm>
            <a:off x="396292" y="5481032"/>
            <a:ext cx="829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Challenge-5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Store 254, 365, 897 in a list and retrieve 897   ??</a:t>
            </a:r>
          </a:p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941E6E-7CEC-4AE2-9B7A-FEB4E3D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10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8EED5-C93D-462B-AA8D-C9921896A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Topic-6 logical operation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941E6E-7CEC-4AE2-9B7A-FEB4E3D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9A0BE-FE69-4AFA-9CC6-BBDDD6D9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1842438"/>
            <a:ext cx="4264924" cy="3026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EBF1CE-76C0-45C7-B51F-A19BD2BF6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08" y="1556792"/>
            <a:ext cx="3983692" cy="5236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0E408-6871-499C-82B5-ECF316B52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Topic-7 condition statement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941E6E-7CEC-4AE2-9B7A-FEB4E3D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12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97D1E-C0BB-44B2-A435-A43EFD4C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40" y="1023603"/>
            <a:ext cx="4249575" cy="5793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C7ABE-75C5-46E0-8AE4-F43B50EF8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Topic-7 condition statement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941E6E-7CEC-4AE2-9B7A-FEB4E3D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9482F-6C9E-4E96-90AB-1B74C22F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60" y="1700808"/>
            <a:ext cx="5811146" cy="41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4536B-BB44-4EE8-B57C-1D6DFACC4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Topic-7 condition statement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941E6E-7CEC-4AE2-9B7A-FEB4E3D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47F1E-36F2-454A-A8BC-BFA42BB4EE99}"/>
              </a:ext>
            </a:extLst>
          </p:cNvPr>
          <p:cNvSpPr txBox="1"/>
          <p:nvPr/>
        </p:nvSpPr>
        <p:spPr>
          <a:xfrm>
            <a:off x="333772" y="1701054"/>
            <a:ext cx="829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Challenge-6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Write down what should be the output? 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5C1B1-FD6F-4169-8CA8-FA9906812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2901383"/>
            <a:ext cx="6480720" cy="3249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62B5A-5B5D-426B-8297-CFDA92005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DE04-C1EC-43E7-83A7-2A6C34C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/>
              <a:t>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F29DDB-C99D-45A6-8B07-14B5B888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644" y="4725144"/>
            <a:ext cx="3707860" cy="8797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3F10E-A7ED-4DD5-9BFC-FED6BC06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Main Agenda: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E23E1-3AA7-4504-9D5A-1A97D88B8C58}"/>
              </a:ext>
            </a:extLst>
          </p:cNvPr>
          <p:cNvSpPr txBox="1"/>
          <p:nvPr/>
        </p:nvSpPr>
        <p:spPr>
          <a:xfrm>
            <a:off x="405780" y="1844824"/>
            <a:ext cx="11377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Topic1: Introduction to programming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Topic2: Print statement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Topic3: python as a calculator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Topic4: Variable concept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Topic5: Data type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Topic6: logical operation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Topic7: </a:t>
            </a:r>
            <a:r>
              <a:rPr lang="en-AU" dirty="0" err="1"/>
              <a:t>If..then..else</a:t>
            </a:r>
            <a:r>
              <a:rPr lang="en-AU" dirty="0"/>
              <a:t> (conditional statement)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U" dirty="0"/>
              <a:t>Topic8: Create simple application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Challenge: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6CFDC9-ED2C-45E4-B17A-4843AAAC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2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8215F-1D36-49D2-BD1D-A578F800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27384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Topic-1: introduction to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1A820-C660-476B-8E27-EAD90F4862F8}"/>
              </a:ext>
            </a:extLst>
          </p:cNvPr>
          <p:cNvSpPr txBox="1"/>
          <p:nvPr/>
        </p:nvSpPr>
        <p:spPr>
          <a:xfrm>
            <a:off x="200793" y="3429000"/>
            <a:ext cx="55335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Topic-2: print statement:</a:t>
            </a:r>
          </a:p>
          <a:p>
            <a:pPr lvl="1"/>
            <a:endParaRPr lang="en-AU" b="1" dirty="0"/>
          </a:p>
          <a:p>
            <a:pPr lvl="1"/>
            <a:r>
              <a:rPr lang="en-AU" b="1" dirty="0"/>
              <a:t>Print in python: </a:t>
            </a:r>
          </a:p>
          <a:p>
            <a:pPr lvl="1"/>
            <a:endParaRPr lang="en-AU" b="1" dirty="0"/>
          </a:p>
          <a:p>
            <a:pPr lvl="1"/>
            <a:r>
              <a:rPr lang="en-AU" b="1" dirty="0"/>
              <a:t>Example: print (“Hello Python”)</a:t>
            </a:r>
          </a:p>
          <a:p>
            <a:pPr lvl="1"/>
            <a:r>
              <a:rPr lang="en-AU" b="1" dirty="0"/>
              <a:t>		Or</a:t>
            </a:r>
          </a:p>
          <a:p>
            <a:pPr lvl="1"/>
            <a:r>
              <a:rPr lang="en-AU" b="1" dirty="0"/>
              <a:t>	     Print(‘Hello python’)</a:t>
            </a:r>
          </a:p>
          <a:p>
            <a:pPr lvl="1"/>
            <a:endParaRPr lang="en-AU" b="1" dirty="0"/>
          </a:p>
          <a:p>
            <a:endParaRPr lang="en-AU" sz="3200" b="1" dirty="0"/>
          </a:p>
          <a:p>
            <a:endParaRPr lang="en-AU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B89A5-3AF0-447C-9E55-2908352C1BE3}"/>
              </a:ext>
            </a:extLst>
          </p:cNvPr>
          <p:cNvSpPr txBox="1"/>
          <p:nvPr/>
        </p:nvSpPr>
        <p:spPr>
          <a:xfrm>
            <a:off x="5878388" y="3645024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Challenge-1</a:t>
            </a: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Print : ‘my name is ..’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Print: “TAFE NSW”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Print: 523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Print 25.9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D336CF-E8FB-41A1-852D-3AE2E347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3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6D46A-FD78-480D-9D4B-C87A037D7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Topic-3: python as a calculator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BC8E1-5B38-40E0-B104-0C157DCF5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1700808"/>
            <a:ext cx="3240360" cy="5171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A75F4-C78A-4DFA-A351-C6DB16767AB6}"/>
              </a:ext>
            </a:extLst>
          </p:cNvPr>
          <p:cNvSpPr txBox="1"/>
          <p:nvPr/>
        </p:nvSpPr>
        <p:spPr>
          <a:xfrm>
            <a:off x="7534574" y="2090673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Challenge-2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Try them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Show 9*9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(5/2)*(2+2)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163A6-3113-435A-83AC-03526B7E2032}"/>
              </a:ext>
            </a:extLst>
          </p:cNvPr>
          <p:cNvSpPr txBox="1"/>
          <p:nvPr/>
        </p:nvSpPr>
        <p:spPr>
          <a:xfrm>
            <a:off x="4764126" y="5465065"/>
            <a:ext cx="13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Reminder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492CC-CDF5-4DAE-B550-9E5520814693}"/>
              </a:ext>
            </a:extLst>
          </p:cNvPr>
          <p:cNvSpPr txBox="1"/>
          <p:nvPr/>
        </p:nvSpPr>
        <p:spPr>
          <a:xfrm>
            <a:off x="4665484" y="4101883"/>
            <a:ext cx="20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 to the power 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F38FF3-EBCB-4A3B-ABD1-F323D9E3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4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F938F-F0A5-4AAF-9D09-D6A10AE09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Topic-4 variable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What is a variable?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AF4C0-7EF4-4862-95C9-3D8FBA8C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80" y="2528704"/>
            <a:ext cx="4290432" cy="4038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576C7A-B070-444B-B4DF-258191A15FB5}"/>
              </a:ext>
            </a:extLst>
          </p:cNvPr>
          <p:cNvSpPr txBox="1"/>
          <p:nvPr/>
        </p:nvSpPr>
        <p:spPr>
          <a:xfrm>
            <a:off x="7534574" y="2090673"/>
            <a:ext cx="410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Challenge-3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Say there is a variable named var2, store 9.5 there and print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Store 6 in a variable and 3 in b variable. Show how to print a-b and what will be the output?</a:t>
            </a:r>
          </a:p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F5B8084-4A03-4E7C-B50B-0ADBFD3B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5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9C8E2-98CC-4B8C-A697-6721C27AD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Topic-4 variable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What is a variable?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76C7A-B070-444B-B4DF-258191A15FB5}"/>
              </a:ext>
            </a:extLst>
          </p:cNvPr>
          <p:cNvSpPr txBox="1"/>
          <p:nvPr/>
        </p:nvSpPr>
        <p:spPr>
          <a:xfrm>
            <a:off x="7534574" y="2090673"/>
            <a:ext cx="410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Challenge-4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Store your name in a variable and print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 you print : </a:t>
            </a:r>
          </a:p>
          <a:p>
            <a:pPr lvl="1"/>
            <a:r>
              <a:rPr lang="en-AU" dirty="0"/>
              <a:t>My name is Sam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F8F3F-911B-494C-917E-F8FEA66B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31" y="2635171"/>
            <a:ext cx="6052309" cy="314291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CEA860-B0DA-4B20-8EED-2874F0D4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6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2AD44-925D-4130-98D5-DBC75C42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Topic-4 variable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Concept of string: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5AE21-BD79-4D3A-A15B-9AB33C96C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2548681"/>
            <a:ext cx="5023783" cy="348496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E0BAA4-B846-4646-B9BC-B6D018FC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7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3197D-ED77-4F6E-B62D-C12389ED8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Topic-5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What is data type?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404AD-44B5-4782-B4A1-023AABBE6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1844824"/>
            <a:ext cx="5032558" cy="2664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CBA400-5A9E-4A35-82EE-D7B142335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00" y="1503768"/>
            <a:ext cx="3240360" cy="517148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9FAE80-6476-4890-8F02-FFACCA6A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8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C50BB-77FD-4E6E-80CF-7C5D37755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B1514-AD6D-4B17-8BFB-B479E383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0"/>
            <a:ext cx="12188825" cy="10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1FA34-6BC0-4710-9DCE-901A026E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482"/>
            <a:ext cx="12188825" cy="1036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F45856-B8E7-49B4-8F73-C3083A3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" y="1023603"/>
            <a:ext cx="9782801" cy="533189"/>
          </a:xfrm>
        </p:spPr>
        <p:txBody>
          <a:bodyPr>
            <a:normAutofit fontScale="90000"/>
          </a:bodyPr>
          <a:lstStyle/>
          <a:p>
            <a:r>
              <a:rPr lang="en-AU" dirty="0"/>
              <a:t>Topic-5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2F79-BB3D-4489-B93F-D435EAF287B7}"/>
              </a:ext>
            </a:extLst>
          </p:cNvPr>
          <p:cNvSpPr txBox="1"/>
          <p:nvPr/>
        </p:nvSpPr>
        <p:spPr>
          <a:xfrm>
            <a:off x="549796" y="19888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What is data type?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404AD-44B5-4782-B4A1-023AABBE6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1844824"/>
            <a:ext cx="5032558" cy="2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72817-9B10-4EB8-9B71-769FDC074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220" y="1813420"/>
            <a:ext cx="5032557" cy="486060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6621CC-5FFA-4FC9-AA9F-8A6D3624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AU" smtClean="0"/>
              <a:t>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91B1-A945-4FDE-9D15-EFFFFCECB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19483"/>
            <a:ext cx="12188824" cy="10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8334</TotalTime>
  <Words>295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Euphemia</vt:lpstr>
      <vt:lpstr>Wingdings</vt:lpstr>
      <vt:lpstr>Math 16x9</vt:lpstr>
      <vt:lpstr>Introduction to Python  Session-1</vt:lpstr>
      <vt:lpstr>Main Agenda:</vt:lpstr>
      <vt:lpstr>Topic-1: introduction to programming</vt:lpstr>
      <vt:lpstr>Topic-3: python as a calculator</vt:lpstr>
      <vt:lpstr>Topic-4 variable concept</vt:lpstr>
      <vt:lpstr>Topic-4 variable concept</vt:lpstr>
      <vt:lpstr>Topic-4 variable concept</vt:lpstr>
      <vt:lpstr>Topic-5 Data type</vt:lpstr>
      <vt:lpstr>Topic-5 Data type</vt:lpstr>
      <vt:lpstr>Topic-5 Data type</vt:lpstr>
      <vt:lpstr>Topic-6 logical operation </vt:lpstr>
      <vt:lpstr>Topic-7 condition statement</vt:lpstr>
      <vt:lpstr>Topic-7 condition statement</vt:lpstr>
      <vt:lpstr>Topic-7 condition statement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Mohammed Zilani</dc:creator>
  <cp:lastModifiedBy>Mohammed Zilani</cp:lastModifiedBy>
  <cp:revision>531</cp:revision>
  <dcterms:created xsi:type="dcterms:W3CDTF">2018-09-17T14:49:12Z</dcterms:created>
  <dcterms:modified xsi:type="dcterms:W3CDTF">2020-09-11T14:16:24Z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