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79" r:id="rId1"/>
    <p:sldMasterId id="2147483893" r:id="rId2"/>
  </p:sldMasterIdLst>
  <p:notesMasterIdLst>
    <p:notesMasterId r:id="rId40"/>
  </p:notesMasterIdLst>
  <p:handoutMasterIdLst>
    <p:handoutMasterId r:id="rId41"/>
  </p:handoutMasterIdLst>
  <p:sldIdLst>
    <p:sldId id="368" r:id="rId3"/>
    <p:sldId id="446" r:id="rId4"/>
    <p:sldId id="399" r:id="rId5"/>
    <p:sldId id="429" r:id="rId6"/>
    <p:sldId id="447" r:id="rId7"/>
    <p:sldId id="448" r:id="rId8"/>
    <p:sldId id="449" r:id="rId9"/>
    <p:sldId id="450" r:id="rId10"/>
    <p:sldId id="437" r:id="rId11"/>
    <p:sldId id="451" r:id="rId12"/>
    <p:sldId id="452" r:id="rId13"/>
    <p:sldId id="438" r:id="rId14"/>
    <p:sldId id="433" r:id="rId15"/>
    <p:sldId id="454" r:id="rId16"/>
    <p:sldId id="442" r:id="rId17"/>
    <p:sldId id="443" r:id="rId18"/>
    <p:sldId id="455" r:id="rId19"/>
    <p:sldId id="456" r:id="rId20"/>
    <p:sldId id="457" r:id="rId21"/>
    <p:sldId id="472" r:id="rId22"/>
    <p:sldId id="923" r:id="rId23"/>
    <p:sldId id="924" r:id="rId24"/>
    <p:sldId id="475" r:id="rId25"/>
    <p:sldId id="465" r:id="rId26"/>
    <p:sldId id="473" r:id="rId27"/>
    <p:sldId id="467" r:id="rId28"/>
    <p:sldId id="474" r:id="rId29"/>
    <p:sldId id="931" r:id="rId30"/>
    <p:sldId id="932" r:id="rId31"/>
    <p:sldId id="933" r:id="rId32"/>
    <p:sldId id="934" r:id="rId33"/>
    <p:sldId id="935" r:id="rId34"/>
    <p:sldId id="466" r:id="rId35"/>
    <p:sldId id="468" r:id="rId36"/>
    <p:sldId id="469" r:id="rId37"/>
    <p:sldId id="470" r:id="rId38"/>
    <p:sldId id="936" r:id="rId39"/>
  </p:sldIdLst>
  <p:sldSz cx="12192000" cy="6858000"/>
  <p:notesSz cx="7099300" cy="10234613"/>
  <p:custDataLst>
    <p:tags r:id="rId42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  <a:srgbClr val="FFF3DF"/>
    <a:srgbClr val="FCE0E1"/>
    <a:srgbClr val="FDE7E8"/>
    <a:srgbClr val="F8F9BD"/>
    <a:srgbClr val="660033"/>
    <a:srgbClr val="394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85490" autoAdjust="0"/>
  </p:normalViewPr>
  <p:slideViewPr>
    <p:cSldViewPr>
      <p:cViewPr varScale="1">
        <p:scale>
          <a:sx n="99" d="100"/>
          <a:sy n="99" d="100"/>
        </p:scale>
        <p:origin x="750" y="72"/>
      </p:cViewPr>
      <p:guideLst>
        <p:guide orient="horz" pos="411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859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5553AA0-0267-A07F-1622-476A380668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15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8" tIns="47459" rIns="94918" bIns="47459" numCol="1" anchor="t" anchorCtr="0" compatLnSpc="1">
            <a:prstTxWarp prst="textNoShape">
              <a:avLst/>
            </a:prstTxWarp>
          </a:bodyPr>
          <a:lstStyle>
            <a:lvl1pPr defTabSz="94932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9284750-E66F-A300-746E-D8ECB02B311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1115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8" tIns="47459" rIns="94918" bIns="47459" numCol="1" anchor="t" anchorCtr="0" compatLnSpc="1">
            <a:prstTxWarp prst="textNoShape">
              <a:avLst/>
            </a:prstTxWarp>
          </a:bodyPr>
          <a:lstStyle>
            <a:lvl1pPr algn="r" defTabSz="94932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3822B0C4-B3F9-D89D-6E70-19C03DB1F5F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56775"/>
            <a:ext cx="31115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8" tIns="47459" rIns="94918" bIns="47459" numCol="1" anchor="b" anchorCtr="0" compatLnSpc="1">
            <a:prstTxWarp prst="textNoShape">
              <a:avLst/>
            </a:prstTxWarp>
          </a:bodyPr>
          <a:lstStyle>
            <a:lvl1pPr defTabSz="94932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4B95D9E7-0105-6F83-54AF-B078EE837F2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9756775"/>
            <a:ext cx="31115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8" tIns="47459" rIns="94918" bIns="47459" numCol="1" anchor="b" anchorCtr="0" compatLnSpc="1">
            <a:prstTxWarp prst="textNoShape">
              <a:avLst/>
            </a:prstTxWarp>
          </a:bodyPr>
          <a:lstStyle>
            <a:lvl1pPr algn="r" defTabSz="949325">
              <a:defRPr sz="1300">
                <a:latin typeface="Times New Roman" panose="02020603050405020304" pitchFamily="18" charset="0"/>
              </a:defRPr>
            </a:lvl1pPr>
          </a:lstStyle>
          <a:p>
            <a:fld id="{9ECC6441-EBE6-471E-897A-A3CDB6A5E7DD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3T05:30:38.880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2653 5051 267 0,'0'0'753'0,"0"0"-753"0,0 0-78 15,0 0-309-15,0 0 387 0,0 0 1061 16,0 0-632-16,0 0-218 0,0 0-211 0,0 0-101 16,17-2 101-16,-17 2 59 0,0 0 112 15,0 0-42-15,0 0-61 0,0 2-45 16,-2 0-4-16,1 1 4 16,-3 2 12-16,-2 1 17 0,-1 5 22 0,-1-1 13 15,0 5-26-15,-5-3 0 0,4 2-36 16,-5-1-2-16,4 1-10 0,-2-1 22 15,-2 0-10-15,4-2-5 0,-4 1-17 16,2 0 22-16,2-5 10 0,-3 1 17 16,3 0-17-16,-1-5 6 0,2 2 0 0,0-3-2 15,2 1 2-15,1-3 3 0,-1 0-12 16,1 0 16-16,0 0-7 0,-1 0-3 16,1-5-10-16,-1-1-27 0,0 0 2 15,1-2 13-15,2-3-16 0,1 0-1 0,0 0 1 16,3-2-13-16,-3-2 13 0,3 1-34 15,0-1-14-15,3 0 48 0,1 1-47 16,2-1 25-16,3 1 3 0,-2 2 6 16,3 1-12-16,0 2-1 0,-1-1 4 15,2 2 0-15,-1-1 6 0,2 1 12 16,2 2-15-16,1-2-22 0,5-1 9 16,0 3 7-16,-1 0-17 0,2 6-9 15,-2 0-16-15,-2 0-20 0,1 7-9 0,-4 5 96 16,-1 4 52-16,-1 2 60 0,-4 4-90 15,2 1 61-15,-4 4-48 16,0-2 51-16,-5 3-9 0,-1 2-42 16,0-2-3-16,-3 0-7 0,-5-3 35 0,-5 2-19 15,0-5 16-15,-4 0-31 0,-1-3 5 16,-2-3 13-16,2 2 0 0,0-6-9 16,1 0-10-16,2-4 0 0,0-2 7 0,3 0-4 15,0-2 7-15,1-2 2 0,2-1 8 16,2-1 11-16,3 0-12 0,-2 0-4 15,3 0 1-15,2 0-16 0,-2-1-6 16,3-1-17-16,-2 2 13 0,1 0-15 16,1 0-3-16,0-1-9 0,0-1 10 15,0 2-17-15,0 0 0 0,0 0-21 16,0 0-38-16,0-1-26 0,0 1-34 16,0-1-45-16,0 1-74 0,0-5-218 15,0-2-770-15,0 24-495 0</inkml:trace>
  <inkml:trace contextRef="#ctx0" brushRef="#br0" timeOffset="1822.07">2919 4971 225 0,'0'0'616'0,"0"0"-270"0,0 0-239 16,0 0-94-16,0 0 7 0,0 0 55 15,0 0 9-15,0 0-12 0,0 0-24 0,0 0-15 16,0 0 0-16,-11 0 45 0,11 0 55 16,0 0 42-16,-2 0-6 0,1 0-53 15,0 0-45-15,-1 0-35 16,-1 0-7-16,0 0-6 0,-3 0-1 0,2 0-22 0,0 0-24 15,-2 0-21-15,-1 0 16 0,3 1 10 16,-1 2-1-16,2-2 1 0,-1 1 6 16,2-2-6-16,1 1 2 0,1 1 1 15,0-1 13-15,0-1 1 0,0 0 2 16,0 0 1-16,0 0 109 0,0 0-7 16,0 0-38-16,3 0-43 0,0 0-20 15,0-1 14-15,1 1 14 0,-1-3-30 16,6 3-23-16,1-2 23 0,4-1 68 15,5 1-4-15,1-3 1 0,5-1-27 0,-2 1-9 16,1 0-6-16,-2 0 28 16,-2 0-12-16,0 1 12 0,-4 2 7 0,0-3 9 15,-8 4-23-15,-2 1-5 0,-3-2-7 16,-1 0 28-16,-2 2 17 0,0 0 2 16,0 0 3-16,0 0-12 0,0 0 6 0,0 0-1 15,0 0-8 1,0 0-17-16,0 0-28 0,0 0-22 0,0 0-15 0,-2 2-4 15,1 0 4-15,-2-2 13 16,3 0-1-16,0 0-9 0,0 0-1 16,-2 0 11-16,1 0 1 0,1 1-11 0,-2 1-1 15,1 2-12-15,-3 3 3 0,-2 4 22 16,-4 6 2-16,1 1 29 0,-1 3 4 16,-1 4-7-16,-1 2-3 0,2 3 26 15,-3 2-14-15,3 1 1 0,0-1 13 16,-2 2 30-16,4-6-44 0,0 0-15 15,0-5-3-15,5-3-19 0,-1-2 2 0,1-3-1 16,0-2 0-16,0-4 0 16,1-3-1-16,1 0-12 0,1-3 10 0,0-2 2 15,0-1 0-15,0 0 2 16,0 0 10-16,0 0-9 0,0 0 19 0,0 0 0 0,0 0-4 16,0 0 1-16,-2 0-18 0,2 0-1 15,0 0-3-15,-1 0-31 16,1 0-7-16,0 0 4 0,0 0-10 0,0 0-21 15,0 0-30-15,0 0-18 0,0 0-20 16,0 0-28-16,0-1-71 0,0-4-136 16,0 3-377-16,-3-7-443 0,7 26 137 0</inkml:trace>
  <inkml:trace contextRef="#ctx0" brushRef="#br0" timeOffset="2217.27">2938 5177 196 0,'0'0'1087'0,"0"0"-742"0,0 0-147 16,0 0-42-16,0 0 75 15,0 0 27-15,0 0-38 0,0 0-72 0,0 0-108 16,0 0-40-16,0 0-4 0,9 0 4 15,-5 2 28-15,2 1 1 0,1 1-3 16,3 2 70-16,0 0-38 0,3 1 2 16,0-1 14-16,2 0-4 0,-1 3-28 15,-1-1-4-15,3-1-19 0,-5 0 13 16,1-1-10-16,-2-1-4 0,-4 0-18 16,-2-2-1-16,-1-3 0 0,-2 4-1 0,1-4 2 15,-2 1 1-15,0-1 0 0,0 0 15 16,0 0 15-16,0 0 4 0,0 0-15 15,0 0-20-15,0 0-12 0,0 0-23 16,0 0-19-16,0 0-19 0,0 0-13 16,0 0-39-16,0 0-28 0,0 0-50 0,0 0-129 15,1 0-192-15,1-6-211 0,-5 12-520 16</inkml:trace>
  <inkml:trace contextRef="#ctx0" brushRef="#br0" timeOffset="10460.09">3427 5040 205 0,'0'0'323'0,"0"0"23"15,0 0-138-15,0 0-38 0,0 0 15 16,0 0-9-16,0 0-26 0,0 0-56 15,0 0-59-15,0 0-31 0,-2 0-2 16,2 0 21-16,0 0 22 0,0 0 20 16,0 0-3-16,0 0-1 0,0 0 1 15,0 0 9-15,0 0 7 0,-3 0-7 16,2 0-29-16,-2 0-26 0,0 0-16 0,0 0 16 16,0 2 4-16,0-2 2 15,-2 0-19-15,2 0 10 0,0 2-9 16,2-2 8-16,-1 1-9 0,1-1-3 15,-1 2-3-15,1-2 0 0,1 1 3 0,0-1 0 16,-2 0 13-16,2 0 0 0,0 0 10 16,0 0 6-16,0 0 13 0,0 0 9 15,0 0 36-15,0 0 38 0,0 0 13 0,0 0-10 16,0 0-7-16,0-3-25 0,5 0-39 16,-2-3-57-16,1 0-42 0,3-4-53 15,0-1 95-15,2-1-16 0,3-1-19 16,0 0-10-16,0 1 26 0,2 1-32 15,-1 3 13-15,1-1 12 0,0 2-18 16,-3 2 8-16,2 3 1 0,-1-1-10 16,-1 2 10-16,-1 1-29 0,-1 0 25 15,0 4-13-15,1 2 30 0,-5 3 22 16,1 1 96-16,-1 3-60 0,-2 2 9 0,-2-1 3 16,-1 1-26-16,0 0 33 15,-1 1-17-15,-7 1 10 0,1-3-3 16,-3 3 0-16,-3-3 19 0,3 0-36 15,-4 0 4-15,2 0-19 0,-1-2 9 0,0 1-3 16,1-3-17-16,4-1 16 0,-1-1-17 16,3-3-1-16,2-3 0 0,4 1-16 0,0-3 16 15,0 2 0-15,0-2 13 0,0 0-13 16,0 0-12-16,3 0-23 0,0 0-22 16,1-2 13-16,2-1 2 0,2 2 23 15,3-3 16-15,0 0 3 0,5-1 0 16,-1 0 0-16,2 0-15 0,-3 2-20 15,2 1 33-15,-3 1-18 0,-3 1-8 16,0 0-24-16,-4 0-28 0,1 6-6 16,-3 2 86-16,1 1 77 0,-1 3-13 15,-1 1-29-15,-2 2 3 0,1 0 14 16,-2-1-5-16,0 1 5 0,-3-1 18 16,-3-3-26-16,-1 3-12 0,-3-2 32 15,1-2 5-15,-1 1-12 0,-3-1-6 0,-1-2 31 16,-2-1-6-16,0-1-16 15,0 0-1-15,-1-3-12 0,-2 1-9 0,1 1-10 0,-1-4-5 16,0 1 5-16,1 1-6 0,3-3 6 16,0 0 6-16,1 0-2 0,5 0-11 15,0 0 4-15,3 0-9 0,1 0 9 16,2-3-7-16,2 3-16 0,-2-2 14 16,3 2-15-16,-3 0 1 0,3-1-2 15,0 1-3-15,0-2 0 0,-1 1-16 16,1 1 1-16,0 0 2 0,0 0-6 15,0 0 7-15,0 0-13 0,0 0-19 0,0 0-40 16,0 0-18-16,0 0-24 0,0 0-50 16,1 0-104-16,2 0-187 15,1-2-533-15,5 0-486 0,-26 6 1061 0</inkml:trace>
  <inkml:trace contextRef="#ctx0" brushRef="#br0" timeOffset="11504.18">4355 5104 274 0,'0'0'1247'15,"0"0"-948"-15,0 0-245 0,0 0-53 16,0 0 95-16,0 0 96 0,0 0 12 16,0 0-33-16,0 0-68 0,0 0-73 15,0 0-29-15,-51-1-1 0,48 1 45 16,0 0 22-16,-1 0 4 0,3 0-26 0,1 0-16 15,0 0-7-15,0 0-21 0,0 0 19 16,0 0 37-16,0 0 27 0,5 0-62 16,-2 0-22-16,2 0-15 0,2 0 15 15,3 0 67-15,3 0 39 0,3 1-4 16,1-1-13-16,2 0-23 0,3 0-2 16,-2 0-23-16,1 0 0 0,-2 0 3 15,3 0-43-15,-1 0 15 0,-3 0 0 16,0-1-13-16,-3 1 12 0,-1 0 8 15,-4 0-11-15,-4 0-9 0,0 0-3 0,-5 0-2 16,1 0-14-16,-2 0 15 0,0 0-2 16,0 0-31-16,0 0-20 0,-2 0 0 15,1 0-6-15,-1 0 0 0,1 0-35 16,1 0-68-16,0 0-64 0,-3 3-84 0,0 1-138 16,-3 1 31-16,2 0-138 15,-9 3-555-15,48-33 896 0</inkml:trace>
  <inkml:trace contextRef="#ctx0" brushRef="#br0" timeOffset="11854.2">4329 5289 935 0,'0'0'674'0,"0"0"-340"0,0 0-184 15,0 0 5-15,0 0 97 0,0 0 87 16,0 0-47-16,0 0-120 0,0 0-70 16,0 0-70-16,0 0-7 0,13 0 33 0,-5 0 2 15,7-1 0-15,2-2 3 0,6 2-6 16,3-4-26-16,3 4 14 0,-2-4-30 16,2 3 3-16,-3-2-17 15,-1 3 14-15,-1-1-15 0,-1 1 3 0,-4-1 13 16,0 1-1-16,-4 0-15 15,-5 1 0-15,-1 0-15 0,-3 0 13 0,-3 0-14 16,1 0 15-16,-4 0 1 0,0 0 0 16,0 0-1-16,0 0-56 0,0 0-44 15,-3 0-22-15,2 0-29 0,-2 0-52 0,0 0-161 16,2 1-394-16,-8 3-516 0</inkml:trace>
  <inkml:trace contextRef="#ctx0" brushRef="#br0" timeOffset="13619.61">11227 2577 235 0,'0'0'645'0,"0"0"-374"0,0 0-128 16,0 0-55-16,0 0 3 0,0 0 56 15,0 0 41-15,0 0-3 0,0 0-3 16,0 0-72-16,-35-7-52 0,35 7-9 16,0 0-4-16,0 0 7 0,0 0 12 0,0 0-6 15,0 0-19-15,0 0-20 0,0 0-19 16,0 0-1-16,0 0 1 0,0 0 3 15,0 0 16-15,1 0 13 0,2 0 16 16,-2 0-3-16,3 0-29 0,5 0 1 16,0 0 50-16,10 1 4 0,2 2 15 15,8-1-12-15,4-2-1 0,6 0-22 16,6 0-19-16,7 0 10 0,4-2-30 16,3-1 11-16,4 1 24 0,2-2-8 15,0 2-37-15,0-1 0 0,-3 0 30 16,-4 0-30-16,-5 1 36 0,-7-1-13 0,-3 0-22 15,-7 2 0-15,-4-2 13 0,-8 0-3 16,-5 1-11-16,-5 0 0 0,-3 1 11 16,-5 0 6-16,-2 0-18 0,-4 1-1 15,1-2-11-15,-1 2-27 0,0 0-82 0,0 0-84 16,0 0-90-16,0 4-180 0,0 3-18 16,0-2-142-16,0 0-737 0</inkml:trace>
  <inkml:trace contextRef="#ctx0" brushRef="#br0" timeOffset="15982.34">6381 4984 973 0,'0'0'804'0,"0"0"-523"16,0 0-281-16,0 0-13 0,0 0 13 15,0 0 114-15,0 0 41 0,0 0-19 16,0 0-52-16,0 0-84 0,6-42-65 16,-1 39 65-16,-2-2 3 0,2 0 72 0,-1-1-24 15,5 0-22-15,1-1-29 0,1 1 0 16,1-1 3-16,5-2 6 16,-1 3-9-16,3 1-1 0,-1-2-1 0,1 2 1 15,1 1 1-15,-1 0 1 0,-2 3 1 16,-1 1 10-16,-4 0-12 0,-4 3-48 15,1 3 48-15,-5 3 90 0,1 3-16 0,-4 2-35 16,-1 3-7-16,0 2 10 16,0-1 35-16,-6 0 0 0,-2 0 0 0,-1-1 12 15,-1-1-9-15,-3-3-35 0,1 0 21 16,1-2-31-16,-2-4 10 0,4 1-16 16,-1-3-1-16,0-1-3 0,3 0-9 15,0-1 0-15,2-3 0 0,1 1-3 16,1-1 2-16,2 0 4 0,1 0 1 15,0 0-20-15,0 0-44 0,4 0-16 16,2-1 41-16,1-6 3 0,3 1-130 16,3-2 44-16,0-1 41 0,0 2 20 0,3 2-1 15,-1 1 7-15,-1 1 19 0,-4 3-3 16,1 0-7-16,-2 0 13 0,-2 0-16 16,-2 0-12-16,-1 6 2 0,0 2 39 15,-1 2 93-15,-3 0-38 0,0 3-7 16,0 1 6-16,0 2-9 0,-3-1 28 0,-4 2 4 15,0-2-20-15,-3 0-12 0,-2-1-7 16,2-3 0-16,-3 0 6 0,0-2 4 16,0-3-1-16,-4 2 7 0,1-3-7 15,-3-2-9-15,-1 2-7 0,1-3 4 16,1 2 3-16,2-4-10 0,-1 0-3 16,5 0 12-16,-1 0 8 0,4 0-1 15,4-4-3-15,-1 2 6 0,1-1-16 16,1 1-3-16,3-3-13 0,-1 3 1 0,1-3-14 15,1 4 7-15,0-3-9 0,0 2-25 16,-2 0 10-16,1-1 12 16,1 2-22-16,0 1-3 0,0-1-10 0,0 1-37 15,0-2-42-15,0 1-55 0,0-1-72 16,0 2-122-16,3 0-280 16,5-6-429-16</inkml:trace>
  <inkml:trace contextRef="#ctx0" brushRef="#br0" timeOffset="16656.06">6930 4904 668 0,'0'0'665'0,"0"0"-398"16,0 0-121-16,0 0 13 0,0 0 17 16,0 0 148-16,0 0-18 0,0 0-55 15,0 0-36-15,0 0-40 0,0 0-41 16,6-43-26-16,-9 43-36 0,1 0-24 0,1 0-31 16,1 0-17-16,-1 0-29 0,-2 6-21 15,-2 1-26-15,-6 5 57 0,4 5 15 16,-5 2 4-16,1 1-3 0,1 2 3 15,-1 3 26-15,2-3 21 0,0 2-12 16,0-3-7-16,2 1-9 0,1-4 3 16,3 0 13-16,-1-4-3 0,4 0-4 15,0-1-25-15,0-3 29 0,0-1-32 0,4-1-25 16,3-4-3-16,-2 2-13 0,0-5 16 16,1 1 12-16,2-2 13 0,0 0 21 15,2 0 14-15,0-2 12 0,3-5 10 16,0 2-29-16,3-6-6 0,-3 0-6 15,0-2 3-15,-2 1-1 0,0-3-18 16,-4-1 1-16,1 1 3 0,-3 0 11 0,-4-1-15 16,-1 1-1-16,0-2-1 0,0 3 2 15,-4 0 16-15,-3 1-14 0,1 0-2 16,-1 2 25-16,1 3-23 0,0-1-2 16,-1 2 0-16,4 2-28 0,-1 2-7 15,1-1-12-15,1 3-31 0,1 0-67 16,1 1-124-16,0 0-159 0,0 1-359 0,0 7-465 15</inkml:trace>
  <inkml:trace contextRef="#ctx0" brushRef="#br0" timeOffset="17170.47">7214 4898 869 0,'0'0'502'0,"0"0"-287"0,0 0-85 0,0 0 39 15,0 0 110-15,0 0 80 0,0 0-85 16,0 0-65-16,0 0-30 0,0 0-38 16,30-63 8-16,-30 62 19 15,0 1 9-15,0 0-29 0,0 0-44 0,0 0-45 0,0 0-31 16,0 0-28-16,0 0-25 0,0 5-43 16,0 3-21-16,-1 6 89 0,-1 6 49 15,1 3-7-15,-2 5-39 0,2 0 22 16,-4 2-4-16,2-2-20 0,-4-1 29 15,3 1-14-15,0-4-13 0,-1 1 0 16,1-4-2-16,-2 0 14 0,3-3-14 16,0-2 2-16,-2 0-2 0,2-2-1 15,0-2 0-15,0-4 2 0,0 3 10 16,0-6-9-16,2-2-3 0,-1 1 0 0,1-3-1 16,-1 0 0-16,2 2-2 0,0-3-22 15,0 0-22-15,-1 0-21 0,1 0-46 16,-2 0-66-16,1 0-53 0,-3 0-121 15,0-4-221-15,1 2-412 0,-9-9-633 0</inkml:trace>
  <inkml:trace contextRef="#ctx0" brushRef="#br0" timeOffset="18058.95">5941 5109 1261 0,'0'0'1514'0,"0"0"-1251"16,0 0-212-16,0 0-22 0,0 0 67 16,0 0 76-16,0 0 0 0,0 0-172 15,0 0-29-15,0 0-136 0,0 0-20 16,0 11 111-16,-1 1 74 0,-1 1 4 16,1 1-3-16,0 1 37 0,1-3-16 15,-2 2-19-15,2-4-1 0,0-1 9 16,-1-2-10-16,1-2 14 0,0-1 4 0,0-3-18 15,0 1 1-15,0 0 17 16,0-2 32-16,0 0 35 0,0 0 9 0,0 0-34 16,0-4 18-16,0-3-45 0,0 0-34 15,0-4-59-15,0 1 59 0,0-2 36 16,0 2-36-16,0 0 0 0,0 1-38 0,0 2 26 16,0 0-4-16,0 3 16 15,1 1 2-15,-1 3-1 0,0 0-1 0,0 0-29 16,0 0-9-16,0 0-6 0,0 0-1 15,0 0-2-15,0 0-1 0,0 6-29 16,0-1 4-16,0 1 73 0,0 2 38 16,0 0-25-16,0-1 9 0,0 0-19 15,0-5-3-15,0 2 26 0,0-1-13 16,0-2-12-16,0 1 12 0,0-2 9 16,0 0 29-16,0 0 19 0,0 0 16 0,0 0-1 15,0 0 4-15,0 0-7 0,0-2-10 16,0-1-43-16,0-1-29 0,0 1-92 15,0-1 17-15,2 3-93 0,-1-2-150 16,2 2-312-16,1 0-953 0,-14 23 572 0</inkml:trace>
  <inkml:trace contextRef="#ctx0" brushRef="#br0" timeOffset="19505.8">8136 5059 1053 0,'0'0'527'0,"0"0"-341"0,0 0-131 16,0 0 42-16,0 0 134 0,0 0 47 0,0 0-32 16,0 0-63-16,0 0-48 0,0 0-32 15,-14-10-17-15,14 10 0 0,0 0 3 16,0 0 4-16,0 0-17 0,0 0-22 15,0 0-26-15,0 0-28 0,1 0-17 0,2 0-43 16,2 0-26-16,-1 0-9 0,3 0 6 16,6 0 89-16,3 4 38 0,7-3 48 15,4 2-35-15,6-3 22 0,4 0-13 16,2 0-16-16,1 0-6 0,-3 0-3 16,-1 0-13-16,-3 0 13 0,-2-3-13 15,-8 3-6-15,-5-1 6 0,-8-1 31 16,-4 2-5-16,-3 0 2 0,-1 0 13 15,-2 0-6-15,0 0 5 0,0 0-2 0,0 0 21 16,-2 0-13-16,1 0-37 0,-1 0-22 16,1 0-9-16,1 0-46 0,0 0-26 15,-2 0-37-15,2 0-20 0,0 0-28 16,-1 0-32-16,-1 0-74 0,0 0-114 16,-3 0-141-16,2 0-123 0,-9-3-632 0,42 6 664 15</inkml:trace>
  <inkml:trace contextRef="#ctx0" brushRef="#br0" timeOffset="19794.87">8474 4857 2081 0,'0'0'685'16,"0"0"-412"-16,0 0-81 0,0 0 28 0,0 0 43 15,0 0 1-15,0 0-63 0,0 0-123 16,0 0-78-16,0 0-87 0,0 0-55 15,-28 28 126-15,18-4 16 0,-2 7 52 16,-2 5-9-16,1-1-30 0,2 2 37 16,-1-1-35-16,3-1-12 0,-2-1 19 15,4-1-22-15,-2-3-3 0,1-5 3 16,0-2-28-16,1-3-3 0,3-7 15 16,-1-1 14-16,2-5-16 0,-1-2-20 15,4-3-4-15,0 0-8 0,0-2-22 0,0 0-19 16,0 0-38-16,0 0-27 0,0 0-66 15,4 0-111-15,-2 0-289 0,-1-5-633 0</inkml:trace>
  <inkml:trace contextRef="#ctx0" brushRef="#br0" timeOffset="24523.99">5274 5061 245 0,'0'0'785'16,"0"0"-446"-16,0 0-248 0,0 0-55 15,0 0 94-15,0 0 98 0,0 0 31 16,0 0-64-16,0 0-66 0,0 0-55 16,0 0-19-16,0 0 23 0,0 0 31 0,0 0 26 15,0 0-10-15,0 0-16 16,0 0-32-16,0-2-29 0,0-3-19 0,0 3 6 15,0-2 0-15,2 0-13 0,1-1-6 16,1 1-16-16,1-5-11 0,1 1-17 16,3-3 26-16,2-2 2 0,-2 1-13 15,3 1 11-15,2-1-20 0,-2 1 2 16,3 2 8-16,-3-1 9 0,1 4-16 16,0 0 16-16,-3 5-19 0,-1-4-13 15,1 5-13-15,-3 0 0 0,0 0 3 0,-1 0-35 16,1 6 6-16,0 5 74 0,-1-3 3 15,-1 9 132-15,-1 0-100 0,-1-1 26 16,-2 2-45-16,-1 0-3 0,0-1 22 16,-3 1 10-16,-1-2-23 0,-2-1 13 15,-1 0-6-15,-3-3 6 0,4-1 6 16,-1-3-9-16,1-1-7 0,0-2-24 16,3-1 22-16,-2-3-11 0,2 1-11 0,3-2 15 15,-2 0 19-15,2 0-3 0,0 0-1 16,0 0-31-16,0 0-53 0,2-2 27 15,1-1 24-15,2 0 0 0,1-4-90 16,0 3-16-16,3-2 9 0,-2 1 67 16,4 2 0-16,-5-1-16 0,0 3-3 15,1 1 19-15,-1 0 9 0,-2 0-19 16,-1 0-6-16,1 5 3 0,1 2 45 16,-2 2 119-16,0 3-84 0,0 3 14 0,-1 0-8 15,-2 0 20-15,0 2-36 0,0-3 20 16,-4 2 16-16,-3-2 44 0,-2-2-16 15,2 0-23-15,-6-2-2 0,3-1 2 16,-4 0 3-16,-1-2-12 0,-2 0 6 16,2-2-6-16,-3-2-17 0,0 0-11 0,0 0-4 15,0-1 4-15,1-2-10 0,2 2 9 16,1-2-6-16,1 0-4 0,5 0-2 16,0 0 6-16,4 0-7 0,2 0 7 15,1 0 0-15,1 0-3 16,0-2-4-16,0 1-2 0,0 0-10 0,0-1 6 15,0 1-9-15,0 1-12 0,0-1 10 16,0 1-1-16,0 0 1 0,0 0-10 16,0 0 11-16,0 0 1 0,0 0 2 15,0 0 1-15,0 0-3 0,0 0-3 0,0 0-22 16,0 0-6-16,0 0-22 16,0 0-28-16,0 0-46 0,0-2-42 0,0 2-33 15,0 0-33-15,0 0-111 0,3 0-288 16,-3-3-670-16,-3 8 228 0</inkml:trace>
  <inkml:trace contextRef="#ctx0" brushRef="#br0" timeOffset="26780.57">9282 4877 1192 0,'0'0'540'0,"0"0"-351"15,0 0-124-15,0 0 9 0,0 0 92 16,0 0 60-16,0 0-32 0,0 0-82 15,0 0-70-15,0 0-42 0,0 0-20 16,-1-7-41-16,2 7 9 0,1 0 17 16,2 0 2-16,-2 0-18 0,3 0-30 0,-1 0-6 15,5 0 87-15,4 0 13 0,0 0 61 16,7 0 29-16,-1 0-61 16,2 0 10-16,2 0 0 0,-2 0 12 0,0 0 7 15,2 0 9-15,0-3 3 0,-2 1-9 16,-3 0-35-16,-2-2-7 0,-3 1-7 15,-3 2 7-15,-2-1-3 0,-3 2 3 16,-4 0-3-16,2 0-7 0,-3 0-6 16,0 0 3-16,0 0 35 0,0 0 44 0,0 0 1 15,-4 0-53-15,3 0-46 16,-2 0-51-16,3 2-12 0,-1-2 25 0,1 1-3 16,-2 2 9-16,-1 2 32 0,0 3 3 15,-4 2 54-15,0 6 0 0,-5 0-15 16,2 4 5-16,-3 1-3 0,0 5 16 15,-1 0-25-15,-3 2 15 0,2-2-2 0,2 4 21 16,0-5-19-16,0-2-22 16,5 1-9-16,-1-5 10 0,2-3-4 0,0 0-9 15,2-4-4-15,-1-2-9 0,2-3-1 16,1-2 1-16,2 1 1 0,-1-1-4 16,1-4 0-16,-1 0-3 0,2 4 1 15,0-4 0-15,-4-1-1 0,4 4 2 0,-1-3 1 16,-2 0 1-16,3 2 1 0,0-3-2 15,0 0-1-15,0 2-11 16,0-2-1-16,0 0-5 0,0 0-8 16,0 0 0-16,0 0-2 0,0 0 9 0,0 0 4 15,0 0-4-15,0 0 16 0,0 0-10 16,0 0 1-16,0 0-13 0,0 0-16 0,0 0-19 16,0 0 0-16,0 0-16 0,0 0-16 15,0 0-35-15,0 0-57 0,0 0-88 16,0 0-160-16,0 0-176 0,0-5-364 0,0 10-4 15</inkml:trace>
  <inkml:trace contextRef="#ctx0" brushRef="#br0" timeOffset="35649.96">9426 5079 417 0,'0'0'1069'15,"0"0"-861"-15,0 0-159 0,0 0-13 16,0 0 68-16,0 0 61 0,0 0 46 15,0 0-59-15,0 0-39 0,0 0-32 0,5-18-10 16,-5 18 6-16,0 0 29 16,0-1 45-16,0 0-7 0,0-1-25 0,0 1-24 15,-2-1 1-15,1 1 2 0,-1 0-16 16,2 0-28-16,-1-1-19 0,1 2-1 16,0-1 10-16,0 1 23 0,0 0 2 15,0 0-7-15,0 0-37 0,1 0-12 16,-1 0-12-16,2 0-1 0,-2 0-2 0,0 0-17 15,1 0-19-15,-1 0-5 16,3 0-4-16,0 0-1 0,5 1 48 0,1 3 13 16,1 0 0-16,3 2 9 0,0-1-7 15,1 3-15-15,1 0 22 0,1-1-19 16,0 0 0-16,1 1 19 0,-1 1 3 0,-1-2-9 16,0-1-15-16,-1 0-2 0,-5-2 2 15,-2-1 0-15,-1-1-1 16,-3 0 0-16,-1-1-2 0,-2 0-17 0,1 0 16 15,-1-1 0-15,0 0 2 0,0 0-2 16,0 0-10-16,0 0-5 0,0 0 18 16,0 0 0-16,0 0 21 0,0 0-2 15,0 0-3-15,0 0-4 0,0 0-8 16,0 0 10-16,0 0-14 0,0 0-34 16,0 0-16-16,0 0-35 0,0 0-22 0,0 0-51 15,0 0-68-15,0 0-93 16,0 0-193-16,0-1-194 0,0-4-662 0,0 11 902 15</inkml:trace>
  <inkml:trace contextRef="#ctx0" brushRef="#br0" timeOffset="36183.82">9831 5001 300 0,'0'0'1069'0,"0"0"-662"15,0 0-271-15,0 0-68 0,0 0 7 0,0 0 152 16,0 0 109-16,0 0-59 16,0 0-85-16,0 0-90 0,6-19-41 0,-6 19-3 15,0 0 21-15,0 0 33 16,0 0 27-16,0 0-32 0,-3 0-34 0,2 0-29 15,-1 0-32-15,2 2-12 0,0-2-1 16,0 1-11-16,0 0-7 0,-1 1-19 0,1 0-9 16,0 2 3-16,-2 3 18 0,1 1 7 15,-1 1 16-15,-1 4 6 0,2 4-9 16,-2-2 6-16,3 2 0 0,-1 0 15 16,1 0-15-16,0-2 1 0,0 2 8 15,1-3 14-15,2 0 33 0,1-2-26 16,2-3-30-16,-1-1 0 0,0-4-3 15,2 0-29-15,-1-1 13 0,0 0 19 16,1-3 0-16,3 0 0 0,0 0 40 16,2-4 1-16,4-4-10 0,0-4 14 15,2-3-45-15,-1 0 0 0,-2-5-3 0,-1 0 3 16,-5 0 22-16,-2-4-18 16,-5 1 21-16,-2-1-24 0,0 5 0 15,0 1 48-15,-8 5-30 0,0 2 6 0,-2 4 8 16,-2 0-33-16,2 0-1 0,-4 2-22 15,-1 1-40-15,-2 3-21 0,-3 1-77 16,1 0-70-16,3 1-170 0,-11 6-721 0</inkml:trace>
  <inkml:trace contextRef="#ctx0" brushRef="#br1" timeOffset="41615.87">2411 5593 72 0,'0'0'173'0,"0"0"338"0,0 0-247 16,0 0-110-16,0 0-8 0,0 0 4 16,0 0-10-16,0 0-33 0,0 0-22 15,0 0 12-15,0 0 13 0,-9-18-16 0,10 17-29 16,-1 1-19-16,0 0 5 0,0 0 17 15,0 0-6-15,0 0-1 0,0 0-12 16,0 0-27-16,0 0-2 0,0 0-18 16,0 0-2-16,0 0-23 0,0 0-3 15,0 0 4-15,0 0 22 0,0 0 14 16,0 0 15-16,0 0 10 0,0 0-4 16,0 0-6-16,0 0-3 0,0 0-7 0,0 0 7 15,2 0 16-15,-1 0 26 0,2 0 15 16,0 0-25-16,4 0-42 0,0 0-16 15,4 0 3-15,1 4 42 0,3-4-26 0,2 1 42 16,2 2-41-16,4-1 40 0,-2-1-5 16,3-1-23-16,3 1 22 15,0-1-3-15,4 0-10 0,-1 0 42 0,2 0-13 16,-2 3-45-16,-1-3 0 0,-3 0-3 16,-2 0-21-16,-1 0 34 0,0 1-3 15,0-1 3-15,0 0-16 0,-1 0 6 16,1 0-3-16,-1 0 16 0,-1-1-37 15,0-2 2-15,-1 2 12 0,1 0 4 16,-2 1-19-16,0-3-2 0,-2 1 2 16,-1 1-2-16,0 1 0 0,-2 0 2 15,1 0-6-15,-1 0 18 0,1 0-12 0,2 0 13 16,-3 0 3-16,3 0-1 16,1 0-14-16,-1 0 21 0,2 0-6 0,0 0-14 15,1 0 11-15,1 0 7 0,0 0-20 16,0 0-3-16,-1 0 3 0,-1 0 4 0,0 0 11 15,-5 0-13-15,2 0-1 0,-3 0-1 16,0 0-2-16,-3 0-17 0,0 0 7 16,1 0 12-16,0 0 15 0,-3 0-15 15,2 0 0-15,-2 0 11 0,-3 0-10 16,1 0-1-16,-1 0-1 0,-2 0 0 16,-2 0-12-16,-1 0-2 0,1 0 12 15,2 0-22-15,-3 0-4 0,1 0 1 16,1 0 9-16,-1 0 3 0,2 1 14 15,0-1 0-15,2 0-26 0,-4 2 9 16,2-2-9-16,0 1-7 0,-2-1-22 0,2 2 0 16,-3-2 16-16,0 0 16 15,0 1-4-15,0-1-15 0,0 0-32 0,0 0-39 16,0 0-54-16,0 0-104 16,0 1-195-16,-7-1-559 0,7-5-332 0</inkml:trace>
  <inkml:trace contextRef="#ctx0" brushRef="#br1" timeOffset="43162.67">6454 5415 137 0,'0'0'313'16,"0"0"-7"-16,0 0-136 0,0 0-33 16,0 0 52-16,0 0 48 0,0 0-15 15,0 0-31-15,0 0-25 0,0 0-17 16,0 0-10-16,-11 0 3 0,11 0-13 0,0 0-19 15,-1 0-26-15,1 0-23 0,-3 0-29 16,1 0-32-16,1 0-15 0,-1 0-11 16,-1 0 1-16,-1 0-4 0,0 0-16 15,-3 0 3-15,2 0 16 0,-1 1 24 16,4 0 2-16,-1-1 16 0,1 0-3 0,2 1-12 16,0-1 1-16,0 0 11 15,0 0 9-15,0 0 14 0,0 0 2 0,0 0-9 16,0 0 7-16,0 0-7 0,0 0-1 15,0 0-2-15,0 0-13 0,0 0-13 16,0 0 0-16,0 0-3 0,0 0-10 16,0 0 13-16,0 0 13 0,0 0 9 15,0 0 4-15,0 0 16 0,0 0 5 16,0 0 21-16,0 0 2 0,0 0 3 16,0 0-9-16,2 0-23 0,1 0-22 0,-2 0-6 15,2 0-11-15,3 0 1 0,1 0 32 16,4 0 38-16,4 0 0 15,3 0-1-15,4 0-6 0,1 0-12 0,3 0-19 16,2 0-1-16,-1 0-3 16,2 0 4-16,1 0-10 0,-1 0 11 0,1-1 7 15,-1 1 4-15,-3 0-13 0,-3-1 7 16,-1 1-22-16,-4 0-4 0,-2 0-12 16,1-1 10-16,-5 1-10 0,4 0 0 0,-5 0-2 15,1 0 2-15,2 0-2 0,-2 0-1 16,2 0 0-16,-1 0-12 0,-1 0 10 15,1 0-12-15,-2 0 14 0,2 0 0 16,-1 0 2-16,-1 0-1 0,4 0 2 16,-4 1 1-16,1-1-2 0,-1 0 0 15,1 0 19-15,1 0-8 0,-3 0-11 16,0 0-2-16,0 0 0 0,0 0-1 0,-1 0 1 16,2 0 2-16,-2 0-2 15,0 0-1-15,-1 0-1 0,-2 0-11 0,1 0 11 16,-1 0-10-16,-3 0 12 0,4 0-1 15,-4 0 1-15,0 1-2 0,0-1 0 16,0 0 0-16,-2 0 0 0,0 0 0 0,1 0-2 16,-1 0 2-16,1 0-1 15,-1 1-9-15,-1-1-1 0,2 0 10 0,-2 0-12 16,1 0 2-16,1 0-6 16,-2 0-6-16,1 0-3 0,1 0-3 0,0 0-9 15,-2 0-12-15,0 0-20 0,2 2-28 16,-2-2-45-16,0 2-90 0,0-2-135 15,0 0-251-15,-4 0-633 0,-1-4 41 0</inkml:trace>
  <inkml:trace contextRef="#ctx0" brushRef="#br1" timeOffset="44610.5">9358 5446 443 0,'0'0'776'15,"0"0"-476"-15,0 0-173 0,0 0-23 16,0 0 29-16,0 0 39 0,0 0 6 16,0 0-48-16,0 0-50 0,0 0-34 0,-4-7-14 15,4 7 10-15,0 0 22 0,0 0 17 16,0 0 3-16,0 0-7 0,0-1-6 16,0 1-17-16,0-2 10 0,0 2 0 15,0 0 0-15,0 0 7 0,0 0 8 0,4-1-18 16,-4 1-33-16,3-1-9 0,-1 1 4 15,1 0 5-15,1-4-5 0,3 3-21 16,0 0 0-16,2-4 17 0,1 5 3 16,3-3 3-16,-1 0 4 0,2 1 6 15,3-2 9-15,0 0 6 0,1 0 10 16,3 0 3-16,-1 2-9 0,-1-3-11 16,3 2-2-16,-3-1 0 0,0 1-15 15,1 1 8-15,-1 1-9 0,2-3 13 16,1 2-10-16,-2-1-9 0,3 0 2 15,-3 2-19-15,0-1 17 0,-1 1-19 16,1-1 3-16,-1 2-1 0,1 0 0 0,0 0 11 16,1 0-12-16,0 0 14 0,2 0-2 15,-4 0-10-15,1 0-3 0,-4 0-2 16,-2 0-12-16,-2 0 14 0,-1 0 13 0,-2 0-11 16,1 0 1-16,0 0-2 0,-3 0-1 15,-1 0 13-15,-1 0-13 0,-1 0 0 16,3 0-2-16,-3 0 0 15,1 0 0-15,0-1-10 0,1 1 0 0,0-1-4 16,-2 1-15-16,-1 0 3 0,3 0-3 16,-3 0 3-16,-2 0-7 0,1 0-15 15,-1 0-29-15,-1 0-28 0,0 0-60 16,0 0-111-16,-1 2-192 0,-2-2-272 16,-13 5-286-16</inkml:trace>
  <inkml:trace contextRef="#ctx0" brushRef="#br2" timeOffset="54375.15">1026 5271 470 0,'0'0'691'16,"0"0"-418"-16,0 0-185 0,0 0 36 15,0 0 35-15,0 0 133 0,0 0 3 16,0 0-92-16,0 0-35 0,0 0-14 16,0 0-16-16,-10-23-7 0,8 23 0 15,2 0-4-15,0 0-31 0,-1 0-36 16,1 0-22-16,0 0-27 0,0 0-11 0,0 0-25 15,0 0-7-15,0 0-9 16,-2 5-6-16,-1 2 40 0,-1 5 7 0,0 2 76 16,-3 4-12-16,1 0-36 0,0 0-26 15,0-1-2-15,3-1 26 0,-2-1-24 16,3-2-2-16,-2 0-13 16,4-2 12-16,-3-2 0 0,3-1-12 0,0 0-2 15,0-4 15-15,-2 2 2 0,2-3-2 0,0-1 11 16,0-1-11-16,0-1 0 15,0 0 1-15,0 0 0 0,0 0 15 0,0 0-13 16,0 0 10-16,0 0-12 0,0 0-1 16,0 0-3-16,0 0-10 0,0 0 10 15,0 0-29-15,0 0-21 0,0 0-17 16,0 0-38-16,0-2-39 0,0-2-54 16,0-2-249-16,0 0-337 0,0-7-600 0,0 44 941 15</inkml:trace>
  <inkml:trace contextRef="#ctx0" brushRef="#br2" timeOffset="54994.37">1059 5092 629 0,'0'0'587'0,"0"0"-275"0,0 0-159 16,0 0-62-16,0 0 72 0,0 0 83 15,0 0-26-15,0 0-13 0,0 0-49 16,0 0-23-16,-59-29-42 0,52 29-48 16,-2 0-19-16,0 0-10 0,-1 0 3 0,-3 3-19 15,-1 3-20-15,-2 2 20 0,0 3 0 16,-3 2-4-16,-1 5 4 0,1 2-1 0,-1 5-11 15,0 1 12-15,4 3 19 16,-1-3-8-16,4 0-9 0,2 1-2 16,2-6 0-16,3 2 76 0,2-1-18 0,1-1-26 15,1 1-7-15,2-3 0 0,0 0-24 16,5 2-1-16,-1-1 0 16,5 0-12-16,2-2 11 0,1 0 1 0,2 0 25 15,2-3-24-15,0-1 1 0,3 1 33 16,-1-2 5-16,1-5-39 0,1 2 20 15,-2-3 11-15,2 0 6 0,0-2-19 16,-1-1 7-16,1-4 5 0,0 0 14 16,0 0 31-16,2-2-23 0,-1-5-40 15,0-3 6-15,2-1-4 0,0-4 23 16,1-3 3-16,2-2-25 0,-3-2 3 0,-1-3-19 16,-1-2 22-16,-5-4 3 0,0-1-6 15,-6-5-19-15,-1 1-1 0,-2-1-13 16,-4-3 12-16,-2 2-30 0,-1-1 4 15,0 3 28-15,0 4 16 0,-4 2-14 0,-6 6 23 16,3 5-9-16,-2 0 12 0,-4 4-26 16,1 2-2-16,2 1-3 0,-4 5 1 15,1 1-26-15,0 0-19 0,0 5-63 16,-1 1-51-16,-2 0-154 0,-1 8-149 16,2-1-276-16,-15 12-425 0</inkml:trace>
  <inkml:trace contextRef="#ctx0" brushRef="#br2" timeOffset="57905.65">6691 5567 130 0,'0'0'597'0,"0"0"-229"0,0 0-143 16,0 0 0-16,0 0 22 0,0 0-13 16,0 0-17-16,0 0-46 0,0 0-41 15,0 0-34-15,6-7-5 0,-6 7 2 16,0 0 13-16,0 0 19 0,0 0-26 15,0 0-25-15,0 0-29 0,0 0-23 16,0 0-19-16,0 0-2 0,0 0-1 0,0 0-2 16,0 0-17-16,-2 0-7 0,2 0 1 15,-3 0-17-15,2 0 4 0,-3 4 6 16,-1 1 32-16,-1 1 13 0,-3 3 12 0,0-1 14 16,-2 3-14-16,0-1-6 0,0 0 7 15,0 2-24-15,-3 0 36 0,0 0-38 16,-2 2-1-16,1-1-12 0,-2 3-2 15,1-2 15-15,-1 1 1 0,1 1-1 16,0 1 1-16,-1-3 1 0,1 0 1 16,0 0 0-16,0-1-2 0,2 0-1 15,-2 1 1-15,0-1 1 0,-1 0 24 16,2 0-13-16,-5-1-13 0,2 1 12 16,-1-1-9-16,0 0-1 0,2-1 14 15,-2 1-13-15,2-3-2 0,-2 1 0 16,2 2 12-16,-2-2-10 0,-1-1 9 0,-3 1 8 15,0 2-17-15,0-3 22 0,-3 2 4 16,-3 0-16-16,0 1 12 0,-3 0-6 16,1-4 19-16,-4 3-16 0,-1-1-22 15,-3-1 0-15,0 1 1 0,-3 0 12 0,2-1 3 16,0 1 12-16,1-1-25 16,1 0 16-16,0 0-18 0,2 0 15 0,-1-2 6 15,3 0 4-15,2-1-7 0,0 1-4 16,4 0 4-16,0-2 9 0,1 0-9 15,2 1-15-15,2-3 18 0,0 1-4 16,-1 1 1-16,-1-3-17 0,-1 1 1 16,2 1-2-16,-4-1-1 0,-2-1 22 15,0 1-20-15,-2-1 10 0,0-2-11 0,-2 3 12 16,-3-2-13-16,-1 1 0 0,-1-2 2 16,4 0 17-16,-2 0-18 0,1 0 11 15,1 0-10-15,4 0 14 0,-2-2-13 16,2 0 28-16,1 0-4 0,1-1-26 15,0-1 2-15,4 1 16 0,1-1 2 16,1-1-2-16,2 1-3 0,0-1-16 16,0 0 0-16,-4 0 2 0,1 0-2 15,2-1 0-15,-1 1 2 0,2 2-2 0,-1-2 1 16,2-1 10-16,-2 0-11 0,2-1 3 16,1 1 19-16,-1 0-6 0,1-4-1 15,-2 2-15-15,-1-2-12 0,-1 1-4 0,3-1 16 16,-2 3 4-16,1-2-4 0,2 1-19 15,-1 0 18-15,0 0 2 0,2 1 0 16,1 0 24-16,2 0-1 0,1 0-23 16,0-2 1-16,2 4 9 0,-1-3-10 15,2 2 1-15,-1-1 14 0,2 1-7 16,1-1-9-16,-2-2 0 0,2 2-3 16,-1 0-4-16,3-2 7 0,-3 1 0 15,1 2-2-15,2 0 2 0,-1-1-1 16,0 1 2-16,1-1-1 0,1 2 2 0,-1-1-1 15,0 1 0-15,1-1 0 16,-1 0 0-16,1 1 15 0,-1-1-1 0,0 0 4 16,1-1-19-16,-1 1 2 0,1 0-2 15,-3-2 0-15,4 0 0 0,-3-1 0 16,2 3 1-16,-2-2 0 0,2-1 1 16,0 3 14-16,0-1-16 0,2 1 1 0,1 1-1 15,0 1 0-15,-2 1-2 0,5 1 0 16,-3 0 1-16,3 0 1 0,0 1-1 15,-2-1 1-15,2 1 2 0,0 1 2 16,0 0-1-16,0 0 9 0,0 0-10 16,0-1 0-16,0 1 1 0,0 0-2 15,0 0 0-15,0 0-1 0,0 0-1 16,0 0-1-16,0 0-16 0,0 0 17 16,0 0-12-16,0 0-5 0,0 0 2 15,0 0-6-15,0 0-3 0,0 0 0 16,0 0-3-16,0 0 0 0,0 0 3 15,0 0-3-15,0 0 6 0,0 0 0 0,0 0-13 16,0 0 1-16,0 0-7 0,0 0-13 16,0 4-12-16,-1 2 18 0,1 2 48 0,0 2 19 15,-1 2-6-15,-1 3 10 0,1 0-23 16,1-2-19-16,-2 1-6 0,2 2 25 16,0-3 12-16,0 0-12 0,0-1-10 15,0 0 9-15,0 0-3 0,0-2 4 16,0-2-12-16,0 0 9 0,0-1-10 15,0-2 12-15,0-1 1 0,0 0 2 16,0-1-1-16,0 0 2 0,0-3 0 16,0 2-1-16,0-2-2 0,0 0 2 15,0 0 17-15,0 0-7 0,0 0-9 16,0 0 16-16,0 0-6 0,0 0 9 0,0 0 3 16,0 0 3-16,0 0-3 0,0 0 0 15,0 0 7-15,0-2-4 0,0-1 4 16,0-4-32-16,0 0-37 0,0-4 15 15,2 0 2-15,-2-2 18 0,1 1-12 16,2-2-8-16,0 1-6 0,0-2 28 0,-2 1 1 16,3 1-1-16,-1-4-22 0,0 1 19 15,0 1 1-15,0 1-11 16,0 0 0-16,1 3 13 0,-1-1 0 0,-1 3-12 16,1-1 0-16,2 3-1 0,-2-1-19 15,1 4 29-15,-1-2-19 0,0 1 3 16,0 2 4-16,0 0-4 0,0 1-13 15,0 2-3-15,-3 0-3 0,3 0 3 16,1 0-9-16,-1 0-3 0,1 0-1 16,2 0 10-16,3 1 25 0,-1 3 13 15,1-1 3-15,-2 2 16 0,6 1-19 16,-3 0 1-16,2-1 2 0,2 1 23 0,-1 2-4 16,1-2-6-16,1 2 13 15,-2 0-26-15,1-2 10 0,-1 1 25 0,0-1-36 16,-3 0 13-16,-2 0-12 0,0-3-3 15,-4-1 19-15,-1 0-18 0,-1-1 0 16,-1 2 1-16,-1-3 14 0,0 1 28 0,0 1 35 16,0 0-16-16,-6 1-19 0,-1 2-3 15,-6 1 9-15,-3 2-15 0,-4 2-13 16,-1 1-20-16,0-3 0 0,0 3-2 16,-1 0-13-16,5-3-15 0,-2 2-10 15,2-3-37-15,1 1-61 0,4-1-107 16,-2-1-166-16,7-2-319 0,-2-4-660 0</inkml:trace>
  <inkml:trace contextRef="#ctx0" brushRef="#br2" timeOffset="60504.41">9700 5566 215 0,'0'0'986'0,"0"0"-638"0,0 0-195 15,0 0-69-15,0 0 53 0,0 0 126 0,0 0 41 16,0 0-37-16,0 0-80 0,0 0-59 16,0 0-19-16,6-25-10 0,-6 25-10 15,0 0-9-15,0 0-20 0,0 0-28 16,0 0-10-16,0 0-7 0,0 0-15 16,0 0-35-16,-2 0-29 0,2 1-9 15,-4 5 6-15,0-1 45 0,-2 2 22 16,-3 2 26-16,4 1 12 0,-3 1-25 0,-1 1-13 15,1 0 2-15,-1 0 14 0,1 2 12 16,-4 2-9-16,1-2-3 16,-1 2-3-16,-4 2 3 0,2 0 16 0,-2-4-7 15,-2 3-3-15,0 0-20 0,-1-2 23 16,0 3 4-16,-2-4-4 0,1 1-12 16,-1-1 9-16,3-3-6 0,0-1-4 15,-2 1-10-15,0-3 16 0,4 3 1 16,-2-4-6-16,0 0-1 0,1-1-8 15,-2 0 8-15,2-1 17 0,-2 1-4 0,-1-1-3 16,-2 0-6-16,2-2-15 0,-2 2 1 16,-2 0-1-16,1-2-1 0,0 1 0 15,1 0 0-15,-1-1-2 0,3 1-1 16,0-1 0-16,0 0 3 0,0 2 1 16,1-2 1-16,-1 0-2 0,-2 3 0 15,0-4 0-15,-4 4-2 0,-2-2 1 16,-3-1 1-16,0 1 0 0,0 1 32 0,1-2-32 15,-2 1 0-15,-1-1-25 0,-2 1 25 16,1 1 0-16,1-2 22 0,0 1-6 16,3 1-16-16,-1-4-12 0,1 4 11 15,0-4-1-15,0 0 2 0,-2 3 0 0,0-4 15 16,1 1-15-16,0-1 1 16,1 0 0-16,0 1 2 0,-2-1 0 0,3 0 0 15,-1 0 9-15,0 0-11 0,1-3 1 16,1-1 11-16,-1-2 0 0,2 2-13 15,1 0 1-15,0-1-3 0,0-1 4 16,2 0-1-16,4 0 17 0,-2 1 1 16,2-2-16-16,2 3-1 0,0-3 21 15,3 1-10-15,0 0 12 0,0-1-9 16,2 1-1-16,2-3-4 0,-1 2-9 16,2-2 14-16,0-1-13 0,1 1-3 0,1-1 4 15,-1 0 30-15,2 2-34 0,-2-4-2 16,1 2 1-16,0-1-12 0,1 1-2 15,0-2 15-15,-3 0 0 0,3 1 10 16,-1 1-10-16,0 1 0 0,-1-1-3 0,2 2-11 16,-2-1 14-16,-1 0 1 0,2 2-1 15,-3-3 0-15,3 3 3 16,-4-1-3-16,2-1 0 0,-1 2 1 0,-1-4 0 16,-1 4 17-16,2-3-18 0,-1 1 0 15,0-1-1-15,1-1-11 0,2 3 11 16,-1-1 1-16,0 1 14 0,3 0 2 15,0 2-13-15,2-2-3 0,-3 1 0 0,4 4-1 16,-1-2-1-16,2 0 1 0,0 0 0 16,0 3-2-16,2 1 3 0,-1-2-2 15,2 3 2-15,0-1-3 0,0 1-19 16,0 0 3-16,0 0-9 0,0 0-3 16,0 0-14-16,0 0 7 0,0 0 1 15,0 0 2-15,0 0 4 0,0 0 6 16,0 0 6-16,0 0-3 0,0 0 3 0,0 0 16 15,0 0-13-15,0 0 3 16,0 0-2-16,0 0 13 0,0 0-10 0,0 0 12 16,0 0 1-16,0 0 2 15,0 0 13-15,0 0 6 0,0 0-6 0,0 0 3 16,0 0-16-16,0 0 9 0,0 0-12 16,0 0-1-16,0 0-18 0,0 0-9 15,-1 0-7-15,1 1-15 0,0 3-7 0,0 3 57 16,0 0 19-16,0 5 22 15,0 0-6-15,0 2-32 0,0 0-3 0,-1 0 0 16,1 1 0-16,0 0 0 0,0 1 2 16,0-3 11-16,0 0-10 0,0 1-3 15,0-4 12-15,0 1-9 0,0-3-3 16,0 0 0-16,0-4 16 0,0 0-14 16,0-2-2-16,0 1 13 0,0-2-10 0,0-1 16 15,0 0 3-15,0 0 3 16,0 0 0-16,0 0 0 0,0 0-6 0,0 0-3 15,0 0-4-15,0 0 4 0,0 0 0 16,0 0-1-16,0 0-11 0,1 0-1 16,-1 0 26-16,0 0-1 15,0-1 0-15,0-2-17 0,0-3-11 0,0 1-28 0,0-3 12 16,0 1-12-16,0-3 11 16,0 0 4-16,0-1-2 0,0-1 13 0,0 0-14 15,0-3 4-15,1 0-10 0,1 3-3 16,2-1 9-16,-2 0 14 0,1 1-1 15,-2 2 1-15,2-1 0 0,0 0 1 16,0 3 0-16,1-3-11 0,0 1 9 16,-1 2-10-16,0 1 1 0,0 1 9 15,0 0 1-15,0 2-10 0,-2 2 10 16,2-3 1-16,-3 4-15 0,2 0 0 0,-2 1-6 16,0 0 3-16,0 0-3 0,0 0-9 15,0 0-7-15,1 0 0 0,1 0-19 16,-1 0-10-16,5 0 61 15,1 0 6-15,0 0 19 0,2 1 0 0,1 0 9 16,0 1-25-16,2 1 12 0,-1-3-14 0,2 3 12 16,1-1-13-16,-2-1 0 0,4 1 0 15,-5 1 2-15,-1-2-1 0,2 2 1 16,-4 0-2-16,1-2 0 16,-4 3-11-16,-1-2-5 0,0-1 14 0,-1 3 2 15,1-4 1-15,-2 3 24 0,-1 0 7 16,2-2-7-16,-3 0-9 0,2-1 0 15,-1 3 3-15,-1-2-4 0,0-1-11 16,2 0 8-16,-2 0-9 0,0 0 16 16,0 0 0-16,0 1 6 0,0-1 13 0,0 0 12 15,0 0 1-15,0 0 2 16,0 0-5-16,0 1-11 0,0-1-2 0,0 0-4 16,-2 0-12-16,1 0 2 0,-2 0-2 15,1 3-6-15,-1-1 2 0,-4 3-14 16,-3 2-1-16,-3 0-3 0,-4 3 2 15,-2 4-1-15,-3 3 0 0,-2 1-1 0,0-1 3 16,0 2-1-16,3-2 1 0,-1-3 0 16,5 0 0-16,0-1-1 15,2-3-2-15,4-1 2 0,2-2-21 0,3-2 0 16,3-2-28-16,2-1-60 0,1-1-41 16,0-1-57-16,0 0-61 0,0 0-124 15,1 0-384-15,-1-9-977 0</inkml:trace>
  <inkml:trace contextRef="#ctx0" brushRef="#br0" timeOffset="72291.69">2558 7755 95 0,'0'0'485'16,"0"0"210"-16,0 0-259 0,0 0-112 15,0 0-64-15,0 0-31 0,0 0-22 16,0 0-2-16,0 0-38 0,0 0-61 16,-12-23-4-16,12 22 0 0,-3-3-36 0,3-1-5 15,-3 1-11-15,2-1-18 0,1 0-9 16,0 1-23-16,0 1-38 0,1-2-3 15,5 0-16-15,3-2-13 0,-1 1 0 0,5 0 7 16,2 0 15-16,0 1 22 0,1 1-6 16,0 1-3-16,-4 3 0 0,1 0-4 15,-2 0-15-15,-3 0-4 0,-1 6 16 16,-3 0 10-16,0 3 32 0,-2 2 49 16,-2 4 82-16,0 0-16 0,-6 3-29 15,-1 3-16-15,-3-2-12 0,-3 4-26 16,1-4 15-16,-1 0-2 0,-1-2 5 15,4-2-50-15,-3-2 3 0,6-3 0 16,1-1-3-16,0-2 0 0,3-6-19 16,2 3-4-16,1-4-2 0,0 0-10 15,0 0-51-15,0 0 0 0,1 0 54 0,2 0 7 16,-2 0 25-16,4-4 1 0,2 1-1 16,3-2-1-16,3-4-12 0,0 1 0 15,1 1-25-15,1-1-7 0,-2 2 13 16,-2 4-6-16,2 0 16 0,-4 0-11 0,1 2-8 15,-3 0-17-15,2 2 10 0,-3 2-20 16,0 4 30-16,-2 3 38 0,-1 2 32 16,0 1 45-16,-2 3 32 15,-1-3-64-15,0 2-26 0,0 0 42 0,-1-1-19 16,-4 1 22-16,0-2 3 0,-4-3-20 16,-1 2-15-16,-2-1 51 0,1 0-23 15,-5-3-3-15,1 1 10 0,-2-1-35 16,0-3 9-16,0 1-7 0,-2-2 4 15,6-3 12-15,0 0-9 0,0-2 10 16,1 0-11-16,1 0 4 0,2-3-6 0,-1-3 7 16,1-1-26-16,-1-4 15 15,3 1 19-15,0 1-34 0,1-2-16 0,1 1-1 16,0 3-2-16,1 0-16 0,2 3 14 16,1 2-14-16,1 1-5 0,0 0-14 15,0 1-27-15,0 0-52 0,0 0-53 16,3 0-60-16,0 0-82 0,0 0-136 0,4 0-256 15,-3 0 41-15,9-2-135 0</inkml:trace>
  <inkml:trace contextRef="#ctx0" brushRef="#br0" timeOffset="74092.3">2977 7751 359 0,'0'0'730'0,"0"0"-395"0,0 0-237 15,0 0-4-15,0 0 66 0,0 0 47 16,0 0-9-16,0 0-4 0,1-69-22 16,-1 62-75-16,0 0-52 0,0 0 32 0,2 3 0 15,-2 0-9-15,0 0 12 0,0 1 3 16,0 0 4-16,0 2-4 0,0 1-3 16,0 0 9-16,0 0 19 0,0 0 6 15,-2 0-48-15,-1 0-31 0,-1 0-16 16,0 0-17-16,1 2-2 0,-3 4-32 15,-1 4-15-15,-2 2 15 0,-2 2 32 16,1 3 0-16,1 5 16 0,1 0 13 16,0 1-27-16,4 1 42 0,-1 0 6 0,4-1-18 15,0 0-4-15,1-4-15 0,0 1-13 16,1-4 24-16,5 0-24 0,0-4-28 16,0-3 5-16,-1 0 20 0,4-6-28 15,-2 1 18-15,-1-2 13 0,3-2 16 16,-1 0 22-16,1-6 28 0,0-1 0 15,2-5-16-15,-2-3-18 0,1-1-7 16,-2-7-22-16,-2 2-3 0,1-4-24 0,-2 0-8 16,-1 0 30-16,-2 0-1 0,-2 2-3 15,0 3 6-15,-3 2 31 0,-3 1 1 16,0 3 6-16,0 4-23 0,-2-1 10 16,-1 3 3-16,3 2 38 0,-1 1-32 0,-3 1-34 15,4 2 0-15,-1 2-2 0,0 0-45 16,-2 0-6-16,0 0-15 0,2 3 1 15,-2 2-2-15,1 1-19 0,4 1-50 16,-1 1-55-16,5-1-52 0,0-1-110 16,0-2-170-16,9 2-49 0,-2-2-51 15,9-2 36-15</inkml:trace>
  <inkml:trace contextRef="#ctx0" brushRef="#br0" timeOffset="74493.95">3317 7635 878 0,'0'0'573'0,"0"0"-299"16,0 0-76-16,0 0 55 0,0 0 103 15,0 0-47-15,0 0-55 0,0 0-24 16,0 0-21-16,0 0-19 0,19-64-29 15,-19 64-17-15,0 0-27 0,0 0-45 16,0 0-72-16,-3 5-28 0,-1 7-69 16,-2 4 55-16,-3 9 42 0,-1 4 0 15,0 4 2-15,1 3 30 0,-1 0 5 0,2 1-9 16,-1-2 13-16,-1-4-17 0,1 0-5 16,1-3 3-16,0-4-22 0,0-1 22 15,2-4-20-15,2-4 1 16,1-2-2-16,1-6 0 0,-1-1 0 15,2-4 12-15,1 0-10 0,0-2 0 0,0 0 9 16,0 0-12-16,0 0-1 0,0 0-14 16,0 0 12-16,0 0-16 0,0 0 0 0,0-2-15 15,0 0-19-15,0-1-47 0,1-1-105 16,1-1-76-16,-1 0-104 0,-1 0-241 16,0-4-631-16,-4 44-62 0</inkml:trace>
  <inkml:trace contextRef="#ctx0" brushRef="#br0" timeOffset="74908.28">3761 7701 916 0,'0'0'1456'16,"0"0"-1159"-16,0 0-239 0,0 0 45 15,0 0 103-15,0 0 40 0,0 0-77 16,0 0-90-16,0 0-79 0,0 0-12 0,0 0-109 16,1 0 12-16,4 0 26 15,6-1 77-15,4-2 6 0,3 2 42 0,4-3-1 16,3 1-41-16,-1-1-2 0,-3 1 2 16,-2 0-1-16,-3 2-5 0,-6 1-10 0,-2 0-32 15,-3 0-51-15,-5 0-84 16,0 0-65-16,-1 6-123 0,-6 1-45 0,-9 5-244 0</inkml:trace>
  <inkml:trace contextRef="#ctx0" brushRef="#br0" timeOffset="75112.84">3741 7882 1922 0,'0'0'725'15,"0"0"-526"-15,0 0-199 0,0 0-80 0,0 0 80 16,0 0 0-16,0 0 39 0,0 0-14 16,0 0 20-16,96 0-25 0,-71 0 2 15,-2 0-12-15,0 0-10 0,-10 0-48 16,0 0-136-16,-9 0-113 0,-4 1-306 0,-4 4-620 0,-189-11 651 16</inkml:trace>
  <inkml:trace contextRef="#ctx0" brushRef="#br0" timeOffset="78911.75">5649 7479 108 0,'0'0'750'0,"0"0"-193"15,0 0-310-15,0 0-107 0,0 0 2 16,0 0 76-16,0 0 63 0,0 0-42 16,0 0-49-16,0 0-49 0,0 0-51 0,-40-1-20 15,40 1-15-15,0 0-7 0,0 0-48 16,0 0-3-16,0 0-42 0,0 0-3 15,0 0 16-15,1 0-6 0,2 0-17 16,3 1-9-16,-1 1 64 0,4-1 32 16,1 0 16-16,4 1 32 0,4-2-26 15,2 0-18-15,3-2-11 0,-1-2 10 16,1-1-16-16,-2 0-3 0,-2 3 0 0,0-4-14 16,-6 2 24-16,-2 2 6 15,-5 2-4-15,-3-1 20 0,-3 0 3 0,0 1 12 16,0 0 13-16,0 0-7 0,0 0 1 15,0 0 8-15,0 0-2 0,0 0-29 16,0 0-47-16,0 0-24 0,-3 2-20 16,-1 4 7-16,-5 5 37 0,-1 2 0 15,-2 4 0-15,2 2 0 0,-4 2-18 0,4 5 17 16,-3 1 2-16,0 4 25 0,-3 1 36 16,3 1-27-16,-4 0-20 0,2-1 21 15,0-2-8-15,0 1-6 0,2-5-20 16,0-3 12-16,3-4-14 0,3-2-2 15,0-6 1-15,1 0-1 0,3-5-8 16,2-1 9-16,-1-4 1 0,2 1-22 16,0-2-9-16,0 0-5 0,0 0 24 15,0 0 12-15,0 0 3 0,0 0 16 16,0 0-19-16,0 0-22 0,0-2-10 16,0-2-12-16,0 2-91 0,0-3-19 15,0-1 5-15,0 3-48 0,2-2-78 0,-1 0-102 16,1-2-189-16,-1 1-188 15,-1-5-485-15,-6 67 1143 0</inkml:trace>
  <inkml:trace contextRef="#ctx0" brushRef="#br0" timeOffset="79187">5592 7684 1028 0,'0'0'518'0,"0"0"-261"0,0 0-92 15,0 0 4-15,0 0 28 0,0 0 27 16,0 0-41-16,0 0-96 0,0 0-87 16,0 0-52-16,3-2-22 0,3 5 74 15,3 1 64-15,1 1 33 0,4 0-40 16,1-1-2-16,2 0 6 0,3 0-16 0,-1-2 6 16,4 1-13-16,0 0-15 15,-1-2-20-15,1 1-3 0,0-2-2 0,-3 3-1 16,-4-1-23-16,0-1 13 0,-5 2-28 15,0-2-56-15,-3-1-66 0,-1 2-37 0,-1 2-71 16,0-3-99-16,-2 3-146 0,2-4-292 0</inkml:trace>
  <inkml:trace contextRef="#ctx0" brushRef="#br0" timeOffset="79585.7">6114 7567 254 0,'0'0'1467'0,"0"0"-1035"0,0 0-137 15,0 0-56-15,0 0-14 0,0 0 28 16,0 0 12-16,0 0-104 0,0 0-161 16,0 0-6-16,0 0-9 0,-26 30 15 15,12-11 16-15,-1 1 19 0,1 4 0 16,3-2 9-16,-1 3-12 0,4-3 15 0,2-1-9 15,3-2-26-15,0-2 20 0,3 0-11 16,0-4-21-16,0-3-29 0,7-1-21 16,-1-3 34-16,7 0-5 0,1-6 21 15,5 0 2-15,4 0-2 0,0-9-21 16,2-1-4-16,-4-4-13 0,-2-1 26 16,-2-3-4-16,-7 0 13 0,0-1-1 15,-5 0 1-15,-4-3 3 0,-1 1 11 16,-3-1-9-16,-8-2-2 0,1 4-29 0,-3 3 19 15,-3 1 10-15,4 5 66 0,0 3-66 16,1 4-44-16,-2 1-16 0,-1 3-76 16,-2 0-49-16,-3 7-58 0,-1 5-146 15,4-5-343-15,-11 7-800 0</inkml:trace>
  <inkml:trace contextRef="#ctx0" brushRef="#br0" timeOffset="80074.07">5267 7672 2277 0,'0'0'690'0,"0"0"-523"0,0 0-141 16,0 0 18-16,0 0 36 0,0 0 44 0,0 0-15 15,0 0-109-15,0 0-131 0,0 0-54 16,3 8 160-16,-3 3 25 0,1 1 44 15,-1-2-26-15,0 2-16 0,0-5-1 0,0 2 27 16,0-6-24-16,0 3 5 0,0-5 7 16,0-1-3-16,0 2 15 0,0-2 27 15,0 0 27-15,0 0 29 0,0 0-6 16,0-3 8-16,0-3-22 0,0 0-91 16,-1-1 19-16,1-2 0 0,-2 0 9 15,2 3-25-15,0 0 19 0,0 1-22 16,0 1 0-16,0 3-3 0,0-1-16 15,0 1 1-15,0 1-17 0,0 0-18 0,0 0-36 16,0 0-24-16,0 0-115 16,0 3-265-16,0 0-158 0,0 4-453 0</inkml:trace>
  <inkml:trace contextRef="#ctx0" brushRef="#br0" timeOffset="80928.37">4807 7495 703 0,'0'0'733'15,"0"0"-440"-15,0 0-179 0,0 0 16 16,0 0 74-16,0 0 71 0,0 0-1 16,0 0-77-16,0 0-69 0,0 0-70 15,0 0-33-15,29-40-22 0,-29 40 23 0,0 0-4 16,-1 6-19-16,-4 3-3 0,-2 6 52 15,-3 3 8-15,-3 3-28 0,3 0-31 16,-4 3 34-16,2-1-9 0,-2 1 15 16,2-2 0-16,-2 0 20 0,1 0-14 15,-2-1-45-15,4-4 11 0,-2 2-2 16,0-2-10-16,4 1 12 0,-1-6-13 0,3 2-1 16,4-4-31-16,0-3 30 0,2-2-17 15,1-3 17-15,0 2-23 0,0-3-16 16,4 2-4-16,3-2 45 0,5 1 22 15,1-2 17-15,4 0-14 0,3 0 10 16,-1-2-11-16,1-2-24 0,-1 1-3 0,0-1 0 16,-2 0-8-16,-3 2 11 15,-2-4 2-15,1 3 27 0,-5 0-26 0,1 2 0 16,-2-2 16-16,-4 2-16 0,0-1 0 16,-3 2-3-16,1 0-18 0,1 0-51 15,-2 0-65-15,0 0-57 16,0 0-36-16,0 0-65 0,0-3-54 0,0 2-46 15,0 1 25-15,0-5 32 0,0 3-245 16,0-6-116-16</inkml:trace>
  <inkml:trace contextRef="#ctx0" brushRef="#br0" timeOffset="81228.47">4875 7686 173 0,'0'0'486'0,"0"0"3"0,0 0-105 16,0 0-59-16,0 0-17 0,0 0-26 15,0 0-37-15,0 0 15 0,0 0 0 16,0 0-47-16,0 0-35 0,2-40-45 0,-2 40-54 15,0 0-54-15,0 0-25 16,0 0-13-16,0 3-6 0,0 2 19 0,-3 6 32 16,-2 3 21-16,2 3-28 0,-4 2-3 15,3 4-3-15,-3 0 16 0,1 1-23 16,0 0 10-16,2 0-19 16,-1 0 33-16,1 0-17 0,-3-3 21 0,4-2-18 15,-1-2 0-15,1-3-7 0,0-1-15 16,0-6-2-16,3 1-1 0,0-3-9 0,0-4-4 15,0 2-9-15,0-1-3 0,0-2 9 16,0 0-13-16,0 0-28 0,0 0-15 16,0 0-7-16,0 0-9 0,0 0-26 15,0 0-32-15,0 0-55 0,1-2-157 16,2-1-366-16,3-3-662 0</inkml:trace>
  <inkml:trace contextRef="#ctx0" brushRef="#br0" timeOffset="82113.89">7126 7614 127 0,'0'0'1259'0,"0"0"-846"0,0 0-202 16,0 0-13-16,0 0 42 0,0 0 21 15,0 0-23-15,0 0-46 0,0 0-35 16,0 0-23-16,-55 2-45 0,55-2-36 16,0 0-21-16,0 0 0 0,0 0-1 0,3 0-31 15,0 0-32-15,1 0-66 0,5 0-15 16,5 0 113-16,7 0 102 0,9 0-23 16,10-3-16-16,3-3-31 0,6 1-29 15,-4-2 0-15,0 2 20 0,-8 1-20 16,-1-1 19-16,-7 4-19 0,-3-3 19 0,-7 4 13 15,-3-1 2-15,-8 1-11 0,-5-1-1 16,-1 1 19-16,-2 0 12 0,0 0-9 16,0 0-18-16,0 0-16 0,0 0-13 15,0 0-73-15,-3 0-87 0,-3 0-87 16,-1 0-80-16,-5 2-51 0,2 3-160 16,0-3-150-16,-3 1-429 0</inkml:trace>
  <inkml:trace contextRef="#ctx0" brushRef="#br0" timeOffset="82362.34">7414 7439 2135 0,'0'0'588'0,"0"0"-299"0,0 0-77 16,0 0-63-16,0 0-56 0,0 0-93 15,0 0-4-15,0 0 4 0,0 0 42 16,0 0 15-16,-49 90-10 0,35-59-46 15,-3 1 22-15,2 0 5 0,2-3-28 16,0 0 2-16,-1-1-4 0,5-4-26 16,2-2-33-16,1-4 8 0,1-6-21 15,3-1 14-15,2-4-67 0,0-1-52 16,0-3-17-16,0-2-181 0,0-1-210 16,7-4-518-16</inkml:trace>
  <inkml:trace contextRef="#ctx0" brushRef="#br0" timeOffset="84245.59">8280 7443 988 0,'0'0'1286'16,"0"0"-1069"-16,0 0-162 0,0 0 38 16,0 0 17-16,0 0-14 0,0 0 1 15,0 0-27-15,0 0-70 0,0 0-25 16,0 0-56-16,26-54 17 0,-17 53 19 15,3 1 16-15,-1 0 13 0,1 0-23 0,-2 5 4 16,0 5 35-16,-3 2-6 0,0 5 22 16,-4 6 51-16,-3 1 7 0,0 4 29 15,-3 1 6-15,-7 1-25 0,-2-2-30 16,-5-3 22-16,-1 0 20 0,-1-3 3 0,-3-4-17 16,1-2-25-16,0-3-3 0,0-4 6 15,1 0 0-15,2-4 6 0,1-2-28 16,4-1-16-16,2-2 6 0,2 0 7 15,2 0-13-15,2 0 0 0,2-3 12 16,0-3-11-16,-1 2-22 0,4-4-1 16,0-2-70-16,4 0-5 0,4-1 9 15,2 0 12-15,4 1 1 0,-1 2-4 16,4 1 10-16,-1 0 21 0,3 3 7 16,-3 0 3-16,1 2-9 0,-1 2 6 0,1 0-16 15,-2 6 16-15,-1 1 16 0,1-2 3 16,-1 6 3-16,1-4 26 0,-1 5-1 15,0-4 7-15,-1 3 3 0,-1-6-3 0,-2 2 0 16,1-2-1-16,-2-1-31 0,-2-3 19 16,1 1-22-16,0-2 0 0,-1 0-38 15,-1 0-29-15,3 0-31 0,-1-7-61 16,1 0-74-16,-2-2-129 0,1 4-259 16,1-9-532-16</inkml:trace>
  <inkml:trace contextRef="#ctx0" brushRef="#br0" timeOffset="84626.83">8848 7401 1467 0,'0'0'785'15,"0"0"-435"-15,0 0-86 0,0 0-36 0,0 0-11 16,0 0 75-16,0 0-30 0,0 0-86 16,0 0-113-16,0 0-63 0,0-26-60 15,-1 29-25-15,-2 4 26 0,0 9 59 16,-1 2 75-16,-1 5-25 0,-2 2-18 16,-1 1 3-16,2 2-1 0,-2-4 7 15,3 2-23-15,-2 0 14 0,1-4-17 16,2 2-1-16,1-6-14 0,0 1-22 15,0-5 20-15,0-2 1 0,0-3-1 16,0-2 1-16,-1 0 1 0,4-4-1 0,-1 1-18 16,1-2 3-16,0-2-9 0,-2 1-6 15,2-1-6-15,0 0-27 16,0 0-33-16,0 0-61 0,0 0-44 16,0 0-55-16,0 0-47 0,-3 0-185 0,2 0-276 15,-10 0-668-15</inkml:trace>
  <inkml:trace contextRef="#ctx0" brushRef="#br0" timeOffset="85216.06">8311 8057 1449 0,'0'0'514'0,"0"0"-329"16,0 0-33-16,0 0 16 0,0 0 32 16,0 0 0-16,0 0-30 0,0 0-55 15,0 0-41-15,0 0-23 0,0 0-3 0,-28-31 3 16,28 31-20-16,0 0-31 0,0 0-11 15,0 0-15-15,0 0-12 0,2 0-26 16,4 0-5-16,2 0 69 0,7 3 80 16,6-1 31-16,8-2-12 0,4 0-29 0,7 0-35 15,5-2-10-15,1-1-6 16,2-1-16-16,2 0 10 0,-1-1 18 0,-4 0-15 16,-5 0 6-16,-1 1 13 0,-4-1 0 15,-4 2-4-15,-3-3 1 0,-4 1 2 16,-8 0-2-16,-4 2-20 0,-4 1 4 15,-5 0 18-15,-1 2 13 0,-2 0-2 16,0 0-39-16,0 0-6 0,0 0-60 16,0 0-81-16,0 0-86 0,0 0-94 15,-2 4-175-15,-1-2-66 0,-8 2-416 0</inkml:trace>
  <inkml:trace contextRef="#ctx0" brushRef="#br0" timeOffset="86281.97">5671 8136 1191 0,'0'0'443'0,"0"0"-300"16,0 0-78-16,0 0 48 16,0 0 169-16,0 0 29 0,0 0-85 0,0 0-95 15,0 0-70-15,0 0-35 0,-23-8 19 16,28 8-45-16,-1 0-10 0,4 0-60 16,2 0 70-16,7 0 61 0,7 0 32 15,8-3-20-15,4 2-22 0,6-5 4 16,4 1-8-16,0-2 14 0,5 2 9 15,-2-2-19-15,1 2-10 0,-1-2-10 16,-7 4 4-16,-4-2 3 0,-7 1-3 16,-6 2-13-16,-8-1 13 0,-7 1-4 15,-6 2-12-15,-2 0 28 0,-2-2 16 0,0 2-6 16,0 0-13-16,0 0-3 0,-2 0-19 16,-2 0-22-16,1 0-92 0,-3 0-61 15,-2 2-91-15,2 0-118 0,-1 2-171 0,-1 1-495 16,-3-5-640-16</inkml:trace>
  <inkml:trace contextRef="#ctx0" brushRef="#br0" timeOffset="87247.17">2605 8410 790 0,'0'0'1101'15,"0"0"-848"-15,0 0-223 0,0 0 31 0,0 0 124 16,0 0 70-16,0 0-24 0,0 0-89 16,0 0-94-16,0 0-48 0,0 0-31 15,25-4-11-15,-13 2 41 0,5-2 1 16,4 0 22-16,3 1 23 0,5-2-19 16,2 4 6-16,2-4 25 0,0 4-21 15,6-4 53-15,0 3-22 0,2-3-4 16,3-1-21-16,0-1-11 0,-2 1 14 15,-1 0-26-15,-5 1-19 0,-6 0 0 16,-4 3 25-16,-7-1-23 0,-8 2 14 0,-5 1-14 16,-2-2 23-16,-4 2 20 0,0 0-4 15,0 0-32-15,0 0-9 0,0 0-136 16,-4 0-76-16,-2 2-130 0,-1 2-276 16,0-1-124-16,-8 3-855 0</inkml:trace>
  <inkml:trace contextRef="#ctx0" brushRef="#br0" timeOffset="88585.64">9588 5427 1025 0,'0'0'540'0,"0"0"-263"15,0 0-180-15,0 0-13 0,0 0 36 16,0 0-32-16,0 0-88 0,0 0-39 16,0 0-276-16,0 0-296 0,0 0-655 0</inkml:trace>
  <inkml:trace contextRef="#ctx0" brushRef="#br0" timeOffset="94542.4">2331 10305 668 0,'0'0'1197'16,"0"0"-817"-16,0 0-296 0,0 0-71 0,0 0 97 16,0 0 87-16,0 0 22 0,0 0-36 15,0 0-74-15,0 0-109 0,0 0-42 16,9 1-44-16,-8-1 28 0,5 0 32 0,0 0 26 15,7 0 45-15,3 0 22 0,4 0-2 16,3-1-14-16,1-3 13 0,1-1 9 16,-2 2-25-16,-1-3-47 0,-3 1 15 15,-2 1 6-15,-3 0 0 0,-1 0-9 16,-3 2 6-16,-1-1-3 0,-4 1 0 16,-2 1 6-16,0 1 3 0,-3 0-2 15,0 0-4-15,0 0 3 0,2 0 6 16,-2 0 4-16,0-1-7 0,0 1-3 15,0 0 4-15,0 0-8 0,0 0-2 0,0 0 0 16,0 0 0-16,0 0-4 16,0 0-10-16,0 0 2 0,0 0-2 15,0 0 1-15,0 0-3 0,0 0-11 0,0 0-20 16,0 5-23-16,-2 7 54 0,-5 4 16 16,0 8 56-16,-2 5-46 0,-1 7-4 0,-4 3-21 15,1 3-1-15,-1 1 31 0,-1-1 19 16,-2 2 19-16,4-5-8 0,-3-1-24 15,3-3-2-15,3-6-23 0,-2 1 1 16,5-7-10-16,1-3 0 0,2-5-3 16,1-2 0-16,1-5-15 0,1-2-6 15,1-1-4-15,0-3 0 0,0-1-7 16,0-1 9-16,0 0 20 0,0 0 3 16,0 0 0-16,0 0-1 0,0 0-24 15,0 0-16-15,0 0-18 0,0 0-20 16,0 0-50-16,0 0-48 0,0 0-49 0,0 0-94 15,0 0-79-15,0-1-100 16,-4-6-271-16,8 15-535 0</inkml:trace>
  <inkml:trace contextRef="#ctx0" brushRef="#br0" timeOffset="94880.82">2331 10597 676 0,'0'0'1098'0,"0"0"-776"0,0 0-257 16,0 0-46-16,0 0 137 0,0 0 83 15,0 0-4-15,0 0-74 0,0 0-88 16,0 0-60-16,-1-3-13 0,1 3-16 16,0 0-3-16,0 0 0 0,4 0-7 0,3 0 26 15,5 0 16-15,5 3 35 16,3 1-9-16,2 0-10 0,3 3-13 15,-1-1 13-15,2 2-9 0,0 0-20 0,-4 1 19 16,-1-1 3-16,-2-2-25 0,-5 0-1 16,-2 1 1-16,1-3-3 0,-7-2-16 15,-2 0-35-15,-1-1 28 0,-2-1-9 0,1 0 10 16,-2 0-14-16,0 0-22 0,0 0-51 16,0 0-56-16,0-3-93 0,0 1-193 15,0-4-788-15</inkml:trace>
  <inkml:trace contextRef="#ctx0" brushRef="#br0" timeOffset="95423.6">2886 10413 1023 0,'0'0'556'0,"0"0"-354"0,0 0-85 16,0 0 113-16,0 0 52 0,0 0 2 16,0 0-59-16,0 0-71 0,0 0-35 15,0 0-24-15,0 0 10 0,-1-45 0 16,-1 45-19-16,2 0-7 0,0 0-16 15,-1 0-15-15,-2 0-36 0,0 6-12 16,-1 1-44-16,-3 7-10 0,-5 6 54 16,-2 6 2-16,-1 2 29 0,1 3-15 0,2-1 9 15,2 1 0-15,-1-3-25 0,3 1 0 16,3-4 10-16,0-5-10 0,4-1 12 16,-2-2 7-16,3-4-19 0,0-1-11 15,6-5-2-15,-1 0-9 0,4-2-6 16,0-3-7-16,5-1 13 0,1-1 22 15,2-2 6-15,4-8 23 0,0-2-1 0,0-5-28 16,-1-1 0-16,-4-2-13 0,0-4-6 16,-6-1-3-16,-1-4 0 0,-6 1 22 15,-2 1 0-15,-1 0 32 0,0 7 3 16,-5 2-13-16,-4 5 41 0,0 1-7 16,-2 1-15-16,2 4 9 0,0 2-50 15,-2-1-16-15,2 4-18 0,-1-1-19 16,2 3-29-16,0 0-41 0,1 0-74 0,1 3-89 15,-1 3-218-15,2 0-296 0,-1 2-526 0</inkml:trace>
  <inkml:trace contextRef="#ctx0" brushRef="#br0" timeOffset="95870.89">3562 10464 851 0,'0'0'1833'15,"0"0"-1357"-15,0 0-377 0,0 0 22 16,0 0 91-16,0 0 57 0,0 0-74 16,0 0-95-16,0 0-100 0,0 0-6 0,0 0-56 15,-3 0-18-15,7 0-7 0,4-1-24 16,2 0-8-16,7-2 95 0,6 1 24 15,3-4 19-15,3 1-6 0,0-1 9 16,-2 0-22-16,-1 3 0 0,-3 0-2 0,-4 1-20 16,-3 2 20-16,-6-1-39 0,0 1-16 15,-6 0-32-15,-2 0-19 0,-2 0-32 16,0 0-20-16,0 1-65 0,-2 2-178 16,-2 1-287-16,-12 7-320 0</inkml:trace>
  <inkml:trace contextRef="#ctx0" brushRef="#br0" timeOffset="96174.64">3604 10632 821 0,'0'0'1332'16,"0"0"-1002"-16,0 0-243 0,0 0 7 15,0 0 83-15,0 0-36 0,0 0-105 16,0 0-36-16,0 0-32 0,0 0-13 15,24 4 45-15,-11-4 35 0,6 0 45 16,4-2-3-16,3 0-16 0,3-2-1 0,0 0-12 16,0 0-13-16,-1-1 10 0,1 2-26 15,-3-2-3-15,-2-1 3 0,-3 5-16 16,-2-2 10-16,-6 2-11 0,-5-1-1 16,-4 1 24-16,-2 1-5 0,-2 0 21 15,0 0 3-15,0 0-6 0,0 0-38 16,0 0-13-16,0 0-59 0,0 0-81 15,0 0-121-15,-3 0-170 0,0 1-242 0,-7 2-366 16</inkml:trace>
  <inkml:trace contextRef="#ctx0" brushRef="#br0" timeOffset="98103.7">5794 10222 1542 0,'0'0'501'0,"0"0"-417"0,0 0-16 0,0 0 169 16,0 0-11 0,0 0-7-16,0 0-11 0,0 0-29 0,0 0-52 0,0 0-104 15,0 0-23-15,-30-48-58 0,30 42 30 16,5 1 25-16,-1 1-26 0,4 1-3 16,0-2 3-16,-1 4 0 0,3-3-12 15,-3 3 12-15,3 1-3 0,-1 0-25 16,-1 0 24-16,1 4-5 0,-3 1-4 15,1 4 5-15,-4 7 37 0,0 2 2 16,-3 5 65-16,-3 4 17 0,-7 2-23 16,-2 1-45-16,-6 0 57 0,0-2-25 0,-3-1 6 15,-1-3-9-15,-1-2 19 0,1-2-29 16,-1-3 12-16,0-4-6 0,3-1 1 16,-2-4 2-16,4 0 10 0,3-4-19 15,0 1-10-15,3-4-9 0,3 0 6 16,1-1 15-16,2 0-5 0,3 0-1 15,2-1-9-15,-2-2-6 0,3-1-16 0,0-3-57 16,0-1-2-16,1-2-1 0,6-1-13 16,5 0 3-16,-1 3 1 0,3 1 15 15,1 1 6-15,-2 2 7 0,3 4 15 16,-3 0-18-16,1 0 5 0,1 4 1 16,1 3 12-16,-2 1 25 0,2 3-24 15,-2 0 12-15,4 1 13 0,-2-2 1 16,2 0 18-16,-2-1-18 0,0 0 25 15,0-3 9-15,-2-2 16 0,-2-2-19 16,-1-2-6-16,-2 0-11 0,-2 0-15 16,-1-3-2-16,0-3-45 0,1 0-33 0,-4 0-35 15,0 0-55-15,-2 2-26 0,1-2-146 16,-2 5-167-16,0-3-304 0</inkml:trace>
  <inkml:trace contextRef="#ctx0" brushRef="#br0" timeOffset="98520.38">6188 10140 26 0,'0'0'1464'0,"0"0"-1083"16,0 0-222-16,0 0 42 0,0 0 67 16,0 0 74-16,0 0-21 0,0 0-22 15,0 0-74-15,0 0-76 0,3-33-46 16,-3 33-34-16,0 0-18 0,1 0-24 16,-1 0-27-16,0 3-52 0,0 6-17 0,-6 5 69 15,-1 7 20-15,-3 4 34 0,1 2-48 16,2-1-5-16,0 0-1 0,0 0 29 15,3 0-4-15,-1 0-6 0,2-2-4 16,2 0-15-16,-2-3-1 0,1-2-11 0,1-5 9 16,1-1 0-16,-1-5-13 0,1 1 13 15,-2-5-10-15,1 0 1 0,1-1-4 16,0-1-16-16,0-1-28 0,-2 2-40 16,0-1-23-16,-1-1-48 0,0 4-109 15,-3-4-191-15,3 0-184 0,-4-1-635 16</inkml:trace>
  <inkml:trace contextRef="#ctx0" brushRef="#br0" timeOffset="98929.51">5267 10337 1838 0,'0'0'1072'16,"0"0"-896"-16,0 0-38 0,0 0 91 16,0 0 12-16,0 0-81 0,0 0-53 0,0 0-25 15,0 0-69-15,0 0-13 0,0 0-70 16,-20-22-11-16,20 22-23 0,0 0-32 15,0 5-114-15,3 0-40 0,2-1-344 16,-5-1-833-16</inkml:trace>
  <inkml:trace contextRef="#ctx0" brushRef="#br0" timeOffset="104291.92">4751 10306 271 0,'0'0'1398'0,"0"0"-917"16,0 0-345-16,0 0-120 15,0 0 94-15,0 0 90 0,0 0-35 0,0 0-8 16,0 0-38-16,0 0-42 0,0 0-39 16,-10-6 4-16,10 5 28 0,0-1 3 15,0 2-6-15,0-1-16 0,0 1-10 16,0-2-15-16,0 1-26 0,1-3 0 0,2-1-19 15,-1 2 6-15,1-4-22 0,3-1-25 16,3 0 5-16,0-1-15 0,1 2 26 16,3-3 18-16,-1 3 13 0,-2 0 10 15,3 1-29-15,-3 2 10 0,1 2 20 0,-2-1-21 16,0 1-9-16,-3 2-9 0,-1 0-11 16,1 0-28-16,-2 6 22 0,1 3-6 15,-4 3 64-15,2 3 1 0,-2 4 41 16,-1 3 25-16,0 1-3 0,0 2-26 15,-1-2-37-15,-3 0 52 0,-2-4-11 16,-2-1-23-16,0-1 13 0,1-4-19 16,-2-1 22-16,3-4 10 0,-2 1-13 15,2-4 16-15,0-2-10 0,3-3 6 0,2 1 7 16,-1-1 0-16,2 0-3 0,0 0-7 16,0 0-6-16,0 0-10 0,0 0-25 15,0-2-48-15,0-3-31 0,2 3-19 16,4-4-13-16,1 1 24 0,3-1 23 15,-2 3-3-15,3 0 16 0,0 1 9 16,-1 2 10-16,-1 0 3 0,0 0-35 0,-1 2 10 16,1 6-1-16,-2 4-3 0,3 4 58 15,-4 4 0-15,0 3 0 0,-3 0 48 16,-2 2-29-16,-1-2-2 0,0 0 95 16,-3-3-6-16,-4 3-39 0,-3-4 13 15,0-2-25-15,-2-2 21 0,-2-1 7 0,-1-2 0 16,-3-3 9-16,0 0-4 15,-3-2-18-15,-2-1-20 0,-2-1 4 0,3-3-26 16,-2-2 1-16,4 0 2 0,-2 0 19 16,5-6 22-16,1 1-46 0,3-4-7 15,3 0-3-15,0 0 15 0,4-1 3 16,-1 2-15-16,4 0-19 0,2 2-19 16,-1 1-6-16,2 1 7 0,-1 2 2 15,1 0-6-15,0 2-20 0,0 0-33 16,0 0-79-16,0 0-86 0,0 0-129 15,3 0-287-15,1 0-34 0,5 4-97 0</inkml:trace>
  <inkml:trace contextRef="#ctx0" brushRef="#br0" timeOffset="105470.76">7126 10278 901 0,'0'0'785'0,"0"0"-477"0,0 0-191 15,0 0 19-15,0 0 103 16,0 0 13-16,0 0-85 0,0 0-167 0,0 0-12 15,0 0-95-15,32-6 37 0,-14 3 48 16,5-1 22-16,5-2 13 0,-1 3-10 16,2-2 17-16,0 1 5 0,0 1 11 15,3-1 15-15,-2 1-6 0,-1 0-13 16,-3 1 10-16,-4 0-7 0,-4 1 7 16,-4 1-7-16,-6 0-12 0,-4-1-1 15,-1 1 7-15,-2 0 32 0,-1 0 6 0,0-2 16 16,0 2 25-16,0 0 3 0,0 0-23 15,0 0-34-15,0 0-54 0,0 0-19 16,0 0-54-16,0 0-47 0,-1 0-39 16,1 0-23-16,-3 0-33 0,1 0-71 15,0 0-153-15,-3 0-162 0,-4 0-399 0,31 0 375 16</inkml:trace>
  <inkml:trace contextRef="#ctx0" brushRef="#br0" timeOffset="105908.11">7355 10095 1296 0,'0'0'975'0,"0"0"-807"16,0 0-35-16,0 0 41 0,0 0 86 15,0 0 63-15,0 0-50 0,0 0-93 0,0 0-100 16,0 0-80-16,0-19-60 0,-1 29-31 15,-4 7 91-15,-3 6 59 0,-2 8 52 0,-1 5-48 16,0 1-42-16,1 2 14 0,1-3-7 16,1 0 26-16,1-3-10 0,1-3-25 15,1-5-18-15,-2-1 0 0,4-3 1 16,-1-7-2-16,3 1 0 0,-2-6-28 16,1 0 3-16,1-5-3 0,-1-1-39 15,1-1-36-15,1-1-23 0,0-1-36 16,0 0-82-16,0 0-127 0,0-3-202 15,0-9-685-15</inkml:trace>
  <inkml:trace contextRef="#ctx0" brushRef="#br0" timeOffset="107971.84">8433 10083 1254 0,'0'0'696'0,"0"0"-560"15,0 0-133-15,0 0 17 0,0 0 184 16,0 0-20-16,0 0 0 0,0 0-20 0,0 0-45 16,0 0-61-16,-14-12-23 0,14 12-35 15,0 0-18-15,5-2-27 0,4 1-19 16,4 0 64-16,7-1 26 0,2 1-10 16,1-1 0-16,4 0-16 0,2-2 0 15,0 3 0-15,-2 0 2 0,2-3 24 16,-3 3 6-16,-3-2-7 0,-5 0 7 15,-4 3-6-15,-7-2-1 0,0-1 11 0,-5 3 18 16,-1 0 29-16,-1 0 19 0,0 0 18 16,0 0-6-16,0 0-13 15,0 0-22-15,0-1-25 0,0 1-26 0,0 0-28 16,0 0-1-16,0 0-27 0,0 0-4 16,0 0-3-16,0 0-6 0,0 0-3 15,0 0-12-15,0 0 8 0,-1 4-11 16,-5 4 59-16,-3 5 57 0,-5 1 0 15,1 6-3-15,-6 5-10 0,-4 3 3 16,0 5-3-16,0 3-19 0,-1 3 50 16,1-2-18-16,4 1-3 0,0-2 2 0,3-3-18 15,0-2-20-15,3-2 1 0,2-5-7 16,1-3 0-16,2-5-12 0,3-1-2 16,1-5-14-16,1-4 4 0,1-1-4 15,2-2-9-15,0-2-9 0,0 0 0 0,0-1 9 16,0 0 9-16,0 0-7 0,0 0-2 15,0 0 0-15,0 0 3 0,0 0 6 16,0 0-6-16,0-2-3 16,0 0-28-16,0-1-64 0,0-2-12 0,2 3-49 15,-1-3-71-15,1 0-152 0,-1 1-261 16,3-3-389-16,-14 42-23 0</inkml:trace>
  <inkml:trace contextRef="#ctx0" brushRef="#br0" timeOffset="108318.61">8502 10249 741 0,'0'0'1109'16,"0"0"-758"-16,0 0-73 0,0 0-10 15,0 0 18-15,0 0 1 0,0 0-86 16,0 0-100-16,0 0-101 0,0 0-51 16,0 0-69-16,20 0 120 0,-5 12 70 0,4 5 22 15,0 2-42-15,4 2-28 0,-1-1 7 16,1 1-1-16,-1-2-15 0,-2-2 9 15,-1-3-22-15,-4-2-12 0,-1-4-10 16,-7 0-44-16,0-4-118 0,-4 0-106 16,-1-3-317-16,-4-1-1011 0</inkml:trace>
  <inkml:trace contextRef="#ctx0" brushRef="#br0" timeOffset="109223.63">8384 10821 855 0,'0'0'590'0,"0"0"-375"0,0 0-69 0,0 0 143 15,0 0 70-15,0 0-65 0,0 0-66 16,0 0 2-16,0 0-51 0,-4-18-33 16,4 18-44-16,0-2-39 0,0 2-19 0,0 0-9 15,3-2-15-15,8-2-20 0,8-1-26 16,8-2 15-16,8 0 11 0,8-1 3 16,3-1-2-16,3 3 12 0,-1-1-10 15,-1 1 28-15,-3-1-9 0,-4 2 13 16,-3 1-3-16,-9-2-32 0,-6 3 3 15,-7 2 12-15,-6-1 7 0,-6 0 3 16,-2 2 16-16,-1 0 10 0,0 0-19 16,0 0-19-16,0 0-13 0,0 0-60 15,0 0-69-15,-3 0-101 0,-1 0-164 16,-2 2-389-16,-8 3-809 0</inkml:trace>
  <inkml:trace contextRef="#ctx0" brushRef="#br0" timeOffset="110941.78">5730 10849 1091 0,'0'0'813'0,"0"0"-589"0,0 0-223 16,0 0 3-16,0 0 222 15,0 0 33-15,0 0-50 0,0 0-51 0,0 0-37 0,0 0-31 16,0 0-26-16,-25-5 9 16,25 5 0-16,2 0-19 0,-1 0 0 15,1 0 0-15,-1 0 0 0,-1 0-13 0,1 0-6 16,5-1-13-16,0 1-6 0,5-3 12 15,8 0 13-15,7 0-6 0,4-1-10 16,3-1-3-16,2-1-3 0,0 1 0 16,1 0 12-16,1 0 13 0,-1 1 6 15,-3-1-2-15,-3 3-11 0,-3-2 4 16,-4 2-13-16,-6-1-6 0,-7 2-10 16,-3 1 1-16,-2 0 6 0,-3 0-4 0,-2 0 4 15,0 0 2-15,0 0-8 0,0 0-10 16,0 0-3-16,0 0-2 0,2-1-35 15,-1 1-16-15,0 0-47 0,4 0-95 16,2 0-9-16,0 0-24 0,3 1-132 16,-4 3-296-16,-1-4-708 0,-49-4 222 0</inkml:trace>
  <inkml:trace contextRef="#ctx0" brushRef="#br0" timeOffset="112140.62">2484 11069 1392 0,'0'0'419'0,"0"0"-351"0,0 0-51 15,0 0 77-15,0 0 181 16,0 0 36-16,0 0-89 0,0 0-87 0,0 0-42 16,0 0-32-16,0 0-19 0,-30-10-4 0,30 10-3 15,0 0 0-15,0 0 7 0,0 0 15 16,3 0 1-16,-1 0 1 0,3 0-59 16,-1-2-45-16,5 2-7 0,7 0 52 15,4 0 64-15,6-4 19 0,10 2-26 16,3-3 3-16,1 2 6 0,5-3-2 15,0 2 2-15,-4-1-19 0,1 1 22 16,-3-2-13-16,-6 2-5 0,-5 0-22 0,-7 0 2 16,-6 1-15-16,-8 3-1 0,0-2 10 15,-6 2 10-15,-1 0-1 0,0 0 0 16,0 0-12-16,0 0-22 0,0 0 0 16,0 0-84-16,-3 0-149 0,-5 2-139 15,1 1-598-15,-11 3-537 0</inkml:trace>
  <inkml:trace contextRef="#ctx0" brushRef="#br0" timeOffset="114729.43">1181 8100 1694 0,'0'0'555'0,"0"0"-416"0,0 0-122 16,0 0 86-16,0 0 7 0,0 0 35 15,0 0 48-15,0 0 2 0,0 0-48 0,0 0-67 16,16-26-33-16,-14 21-2 0,-1 3-4 16,5-2-41-16,0-2-25 0,2 0-13 15,2-1 15-15,3 2-15 0,3 0 10 16,0 0-14-16,1 2 7 0,-1 1-6 15,0 0 12-15,-1 2-25 0,-4 0 6 16,-4 4-20-16,-1 4 4 0,-3 4 64 0,-3 3 100 16,0 5-20-16,-2 0 19 0,-5 3-87 15,-6 3 27 1,0 0-8-16,-3-2 39 0,-1 0-41 0,1-4-3 0,-1-3-25 16,5-3-1-16,1-2-1 0,4-2 1 15,1-4-4-15,3-2-15 0,3-1-35 16,0-2-32-16,0 0-16 0,1-1-48 15,7 0 57-15,2 0 93 0,3 0 12 16,4 0 69-16,3 0 5 0,5-5-67 16,-1-3-19-16,1 1-3 0,-1-1-29 15,-2-1-29-15,-1 2-48 0,-3-1-42 16,-3-3-152-16,-3 4-166 0,-2-9-344 0</inkml:trace>
  <inkml:trace contextRef="#ctx0" brushRef="#br0" timeOffset="115124.48">1334 7857 375 0,'0'0'1494'16,"0"0"-1283"-16,0 0-211 0,0 0 0 15,-81 26 45-15,57-9 101 0,-4 7 9 16,1 2 29-16,1 8 3 0,-1 4-103 15,5 5 6-15,2 5 6 0,3 0-42 16,5 2-6-16,2 0-47 0,6-5 15 16,2 0 3-16,2-3-6 0,2-6 54 0,8-1-64 15,3-5 18-15,3-6-21 0,4-4-29 16,-1-7 29-16,5-2 2 0,2-5 36 16,4-6-6-16,2 0 25 15,4-11-34-15,3-3 3 0,4-7-26 0,-1-4-3 0,-2-8-29 16,-1-2 0-16,-4-5-18 0,-7 0 8 15,-4-6-19-15,-7-3 4 0,-4-1-26 16,-6 0-20-16,-7 0 33 0,0 3 70 16,-13 5 0-16,-3 7 56 0,-5 7 85 15,-4 6 0-15,-5 5-96 0,0 4-45 16,-3 7-14-16,-2 2-25 0,2 4-104 16,-2 5-2-16,3 6-154 0,11-4-393 15,-5 8-850-15</inkml:trace>
  <inkml:trace contextRef="#ctx0" brushRef="#br0" timeOffset="116115.01">1102 10585 2100 0,'0'0'537'0,"0"0"-437"0,0 0-84 15,0 0 84-15,0 0 19 0,0 0 19 0,0 0-14 16,-6-67-70-16,8 60-44 0,2-1-10 16,2 2-51-16,0 1-13 0,1 0 7 15,4-1-11-15,1 4 4 0,-2-1 26 0,3 3-33 16,-3 0 13-16,3 6 20 0,-6 4-14 15,-1 1 52-15,0 2 0 0,-3 1 87 16,-3 5 35-16,0-2-35 0,0 2-46 16,-6-1 17-16,-1-1-10 0,-2-1 13 15,0-5 6-15,4-2-45 0,-1-3-3 16,3-1 0-16,0-3-16 0,1-2 10 16,2 0-10-16,0 0-3 0,0 0-40 15,2 0-1-15,1 0 28 0,0 0-26 16,1-4-5-16,3-1-20 0,5-2-23 15,1 0 1-15,1-1 31 0,1 2 17 16,-4 3-20-16,1 0 26 0,-5 3-23 16,2 0-16-16,-2 3 3 0,0 5 23 0,0 2 45 15,-2 3 0-15,-1 2 32 0,-3 3 49 16,-1-1 45-16,0-1-52 0,-4-1-1 0,-3 1 14 16,-5-2 22-16,-2-2-29 0,-2 0-10 15,-1 0-32-15,-1-3-3 0,-2-1 20 16,1-2-27-16,2-2 4 0,0-1 9 15,4-3-3-15,-1 0 22 0,2 0 4 16,3-5-29-16,1-1-23 0,2-1-12 16,1 0-16-16,3-1-25 0,0 3-19 15,1-1-6-15,-1 2-42 0,2-2-74 16,0 4-13-16,0-1-68 0,0 1-205 16,0 1-201-16,2-3-372 0</inkml:trace>
  <inkml:trace contextRef="#ctx0" brushRef="#br0" timeOffset="116541.93">1161 10312 1816 0,'0'0'619'0,"0"0"-590"16,0 0-7-16,0 0-12 0,0 0 110 15,0 0 28-15,-82 3-45 0,65 10-33 16,1 6-21-16,-4 6-24 0,2 6-2 16,0 6 44-16,3 4-45 0,5 6 4 15,0 1 0-15,6 4 18 0,1-1-43 16,3-1 44-16,0 1-45 0,4-6-7 16,5-4 4-16,6-4-14 0,3-4 16 0,5-7-31 15,3-4 31-15,4-7-18 16,5-7 19-16,1-5 19 0,7-3 17 0,3-11 7 15,2-7-42-15,-2-6 14 16,0-2-15-16,-9-8-16 0,-5-1-13 0,-6-2-1 16,-9-5 30-16,-5-1 3 0,-9-4-3 0,-3-2-29 15,-15-2-5-15,-4 0 34 0,-6 2 22 16,-7 3 74-16,-4 8 105 0,-4 7-113 16,-1 6 4-16,-1 4-63 0,-1 9-29 15,3 5-35-15,4 7-25 0,1 0-4 16,3 7-91-16,5 5-113 0,8-1-182 15,1 8-590-15</inkml:trace>
  <inkml:trace contextRef="#ctx0" brushRef="#br0" timeOffset="117366.12">899 12912 1342 0,'0'0'627'16,"0"0"-445"-16,0 0-182 0,0 0 2 0,0 0 95 16,0 0 49-16,0 0-14 15,0 0-9-15,0 0-46 0,0 0-44 0,0 0-33 16,11-54-55-16,-11 54-26 0,0 4 1 15,0 5 80-15,0 6 132 0,0 4-7 0,0 3-12 16,0 3-87-16,-4 0-13 0,0 1-13 16,1-2-3-16,-3 1 3 0,2-4 32 15,-2 0-32-15,3-4 2 0,-3-1-2 16,4-4-7-16,0-4 6 0,1-2-2 16,1-1 1-16,0-4-18 0,0-1 20 15,0 2 4-15,1-2-2 0,2 0 11 16,4 0-11-16,3-2 43 0,2-3 32 15,8-2-23-15,0 0-35 0,0-1-6 16,2-1-13-16,-2 2-18 0,-3 0 15 16,-1 2-23-16,-3 0 25 0,-4 3-31 0,-1-1-29 15,-2 3-42-15,-3 0-38 16,0 0-59-16,0 0-94 0,-3 0-92 0,0 0-105 16,0 0-163-16,0 2-117 0</inkml:trace>
  <inkml:trace contextRef="#ctx0" brushRef="#br0" timeOffset="117693.7">1064 12991 13 0,'0'0'1748'0,"0"0"-1290"0,0 0-371 0,0 0 49 16,0 0 132-16,0 0 41 0,0 0 7 16,0 0-71-16,0 0-68 0,0 0-89 15,-14-32-88-15,13 32-13 0,1 0-50 16,-2 5-38-16,1 5 51 0,-2 7 50 15,-2 4 57-15,3 0-32 0,-4 4 4 0,2 1-7 16,1-2-22-16,0 1 1 0,0 0-1 16,2-3 33-16,-2 0-32 0,1 0 23 15,2-5-24-15,-1-2 0 0,1 0 0 16,0-6-22-16,0 1 19 0,0-4 1 16,0 0-20-16,0-5 9 0,0 1-12 0,0 0-3 15,0-2 28-15,0 0 10 16,0 0-9-16,0 0-1 0,0 0-15 0,0-5-14 15,-2-3-110-15,1-2-84 16,-2 0-1-16,1-2 26 0,0 0-108 0,2 3-271 16,-2-7-475-16,14 98 109 0</inkml:trace>
  <inkml:trace contextRef="#ctx0" brushRef="#br0" timeOffset="118142.76">905 12733 901 0,'0'0'668'0,"0"0"-564"0,0 0-85 15,0 0 46-15,0 0 140 0,0 0 38 16,-91 24-52-16,73-9-36 15,0 6-45-15,-1 2-7 0,2 12-32 0,1 3 9 16,0 5 29-16,3 4 16 0,2 5-45 16,2 1-48-16,3-1-13 0,5 2 10 15,1-3-4-15,0-1-12 0,7-1 22 16,6-6-35-16,3-5 0 0,1-7-17 16,5-6 1-16,2-5-9 0,5-9 25 15,3-4 50-15,4-7-2 0,6-1 22 0,4-15-67 16,0-7 32-16,4-6-35 0,-2-8-2 15,-5-3-7-15,-7-2-10 0,-4-5 9 16,-8-1-47-16,-4-4 19 0,-8 0 35 16,-6-3-25-16,-6 1 28 0,0 1-19 15,-13 5 19-15,-6 4 79 0,-1 7 4 0,-6 8 85 16,0 2-17-16,-3 8-72 0,0 4-48 16,-1 7-31-16,-2 2-67 0,1 6-15 15,-1 0-60-15,3 6-131 16,8 2-181-16,-7 7-652 0</inkml:trace>
  <inkml:trace contextRef="#ctx0" brushRef="#br0" timeOffset="125727.92">2411 12943 362 0,'0'0'1026'0,"0"0"-768"0,0 0-213 15,0 0-19-15,0 0 88 0,0 0 71 16,0 0 19-16,0 0-3 0,0 0-33 16,0 0-65-16,21-40-103 0,-12 40-145 15,2 0 77-15,-6 0 68 0,-3 0 303 16,0 0-303-16,-1 0-74 0,1 0-65 16,1 0 65-16,-3 0 42 0,1 0 12 0,2 0-15 15,-1 6 35-15,-1 3 84 0,1 4-36 16,-2 2 7-16,0 7 3 0,0 1 7 15,-3 4-28-15,-3 0-36 0,-3 3 66 16,2-5-45-16,-3 2 1 0,0-7-1 0,-2 2 30 16,-1-4 25-16,2-3-3 0,-5 2-11 15,3-4-21-15,-3-2 3 0,2-1 6 16,-2-1-32-16,1 0 19 0,1-4-16 16,1-1 7-16,1 0-7 0,1-1 4 15,2 0-7-15,2-3 19 0,0 0 10 16,3 0-11-16,2 0-5 0,1 0-3 15,1 0-17-15,0 0 1 0,0-3-12 0,0-1-1 16,0-1-66-16,4-1-7 0,3-2-13 16,2 0 26-16,0-1 15 0,2 3-12 15,-1-1-14-15,2 2 14 0,-1 1 12 16,-1 3 7-16,0-1-10 0,3 2 28 16,-4 0-2-16,3 0-4 0,0 5 13 15,0 0 13-15,1 0 29 0,-2 2 7 16,1 2 5-16,1-3-9 0,-1 1-28 15,0-1-3-15,-3 0 2 0,0-1 10 16,0-1 3-16,-3 0-16 0,0-4-10 0,0 4-67 16,0-4-13-16,-2 1-22 0,3-1-62 15,-1 0-75-15,0 0-6 0,1 0-151 16,-4 0-203-16,4 0-468 0</inkml:trace>
  <inkml:trace contextRef="#ctx0" brushRef="#br0" timeOffset="126183.12">2813 12933 1292 0,'0'0'589'0,"0"0"-375"0,0 0-169 0,0 0 49 15,0 0 100-15,0 0 81 0,0 0-63 16,0 0-93-16,0 0-94 0,0 0-25 16,0 0 55-16,4-39 28 0,-1 38 13 0,-3-1 12 15,0 2 19-15,0-2-3 0,0 2-4 16,0 0-13-16,0 0-20 0,0 0-27 16,0 0-21-16,0 0-21 0,0 0-2 15,0 0-16-15,0 0 0 0,0 2-19 16,-3 1-22-16,2 6-44 0,-2 3 25 15,-3 7 60-15,0 7 0 0,-3 5 0 16,1 1-22-16,1 2 22 0,-2-4 1 16,3 3 3-16,-1-2 46 0,3-4-31 15,-2 1-7-15,3-2 7 0,2-3 0 0,-2-4-16 16,1-2-3-16,2-5 0 0,0-1-22 16,0-6-3-16,0-2-10 15,0 1-21-15,0-3-4 0,0-1 6 16,0 0 10-16,0 0 13 0,0 0-1 0,0 0-25 15,0 0-9-15,0 0-24 0,-1 0-21 16,-1-2-58-16,-1-1-210 0,-2-5-625 0</inkml:trace>
  <inkml:trace contextRef="#ctx0" brushRef="#br0" timeOffset="127012.43">3712 12972 2115 0,'0'0'566'16,"0"0"-450"-16,0 0-113 0,0 0 65 15,0 0 124-15,0 0 71 0,0 0-117 16,0 0-118-16,0 0-28 0,0 0-35 15,0 0-22-15,-13-4 3 0,19 4 0 16,4 0-8-16,3 0 62 0,4 0 45 16,5 0-13-16,5-3-10 0,2-1-19 15,1 1 10-15,2-2-13 0,-2-1-1 0,-1 2-12 16,-2 2-31-16,-4 1-11 0,-4 1-79 16,-3 0-71-16,-7 0-117 0,-6 1-157 15,-2 5-220-15,-5 5-286 0</inkml:trace>
  <inkml:trace contextRef="#ctx0" brushRef="#br0" timeOffset="127210.03">3767 13177 2130 0,'0'0'727'0,"0"0"-528"0,0 0-199 16,0 0 128-16,0 0 99 0,0 0 67 0,0 0-127 15,0 0-135-15,0 0-32 16,0 0-35-16,41-2-3 0,-19-2-6 0,6 1-69 16,2-1-115-16,4-1-114 0,-6 4-234 15,8-4-529-15</inkml:trace>
  <inkml:trace contextRef="#ctx0" brushRef="#br0" timeOffset="130379.29">4761 12932 277 0,'0'0'594'0,"0"0"-161"0,0 0-160 16,0 0-71-16,0 0-33 0,0 0-36 15,0 0-26-15,0 0-33 0,0 0-22 16,0 0-16-16,0 0-11 0,-4 0 8 15,4 0-1-15,0 0 0 0,0 0 4 16,0 0 3-16,0 0-4 0,0 0 1 16,0 0 3-16,0 0-1 0,-1 0 1 0,1 0 9 15,0 0 0-15,0 0 1 0,0 0-8 16,0 0 4-16,-2 0 0 0,2 0 3 16,0 0-35-16,0-4 26 0,0 0 24 15,0-2-11-15,0-1-52 0,3-1-1 16,5-1-35-16,-2 1 11 0,3-1 23 15,1 0-21-15,-3-1 1 0,3 5 6 0,-1-1-3 16,2 0-7-16,-2 4-12 16,0-2-7-16,1 2 3 0,-3 2-6 0,2 0 19 15,-2 0 3-15,1 0-12 0,1 0-14 16,-3 6 46-16,3-1 6 0,-2 4 48 16,-2 0-45-16,0 3 0 0,-2 1 29 0,-2 1-9 15,-1 1-7-15,0 1 7 0,0-1 2 16,0-1 1-16,-3-1 12 0,-4-1 20 15,3-4-16-15,-2-2 6 16,3-3-13-16,-1 1 3 0,4-2-15 0,-3-2-7 16,3 0 3-16,0 0 10 0,0 0-1 15,0 0-5-15,0 0-20 0,0 0-3 16,0 0-34-16,0 0-4 0,3 0-29 16,3 0-26-16,2-1-13 0,2-1 55 15,1-1 31-15,1 0-5 0,0 2-1 16,-2-1-9-16,0 2-14 0,-1 0-5 15,-5 3 12-15,0 4 16 0,-1 0 26 0,1 5 16 16,-1 1 7-16,-3 3 12 0,0 2 10 16,0 2 13-16,-4-1-26 0,-3-1 4 15,1-2-4-15,-1-3 32 0,-2 2 0 16,-2-5 10-16,1 2 9 0,-2-2 0 0,-4-2-1 16,-2 0-12-16,0-1 10 0,0 0-20 15,0-2-9-15,0-2-10 0,3 1-13 16,1-2 4-16,3-2-1 0,4 0 1 15,2 0 12-15,0 0-10 0,4 0 4 16,-1 0-16-16,1 0-6 0,1 0-4 16,0-2-12-16,0 1 0 0,0 0-28 15,0-1-19-15,0-1-13 0,0 3-22 16,0-1-12-16,0 0-43 0,0 1-53 16,3-2-95-16,-2-1-178 0,1 2-213 15,5-3-631-15,-20 25 694 0</inkml:trace>
  <inkml:trace contextRef="#ctx0" brushRef="#br0" timeOffset="130900.98">5225 13086 1322 0,'0'0'1352'0,"0"0"-1098"0,0 0-228 16,0 0-14-16,0 0 94 0,0 0 96 15,0 0-50-15,0 0-152 0,0 0-99 0,0 0-16 16,0 0 0-16,-8-5 38 0,8 13 77 16,0 0 29-16,0 3-10 0,0 1-16 15,0-4 10-15,0-1-10 0,0-1-2 16,0-3 0-16,-2 0 22 0,2-3-1 15,0 0 26-15,0 0 13 0,0 0 31 16,-1 0 39-16,1 0 18 0,-2 0 12 16,2-6 5-16,-3 0-90 0,2-1-51 15,-2-3 10-15,2 1 3 0,-1 2-20 16,2-1-18-16,-1 4-21 0,1 0-11 0,0 2 4 16,0 1-7-16,0 1-34 0,0 0-66 15,0 0-87-15,0 0-102 0,0 0-186 16,0 2-498-16,0 4 282 0</inkml:trace>
  <inkml:trace contextRef="#ctx0" brushRef="#br0" timeOffset="131716.6">5796 12832 1479 0,'0'0'808'0,"0"0"-585"16,0 0-191-16,0 0 69 0,0 0 153 15,0 0-7-15,0 0-113 0,0 0-80 16,0 0-53-16,0 0 0 0,-19-12 0 0,19 12 28 16,0-1-29-16,0 1-23 0,4-3-22 15,1 3-9-15,2 0 22 0,3 0 32 16,3 0 18-16,3 0 14 0,3-1-7 15,1 0-12-15,0-1-10 0,2 1 0 16,-1 1 17-16,0-2-19 0,0 1 2 16,-1 1-1-16,-1-2 11 0,-2 0-1 0,-4 2-12 15,0-1 4-15,-6 1 11 0,-1-1-2 16,-1 1-10-16,-4 0 20 0,-1 0 5 16,0 0 17-16,0 0 6 0,0 0-4 15,0 0-9-15,0 0-13 0,0 0-23 16,0 0-2-16,0 0-2 0,0 0-36 15,0 0 4-15,0 2-8 0,0 3 20 16,-1 5 22-16,-4 4 60 0,1 3-34 16,-4 4 2-16,0 2-15 0,1 3 3 15,-2 1-15-15,2 0 21 0,-3 2 35 16,4 1-23-16,0-2-5 0,-1-2-4 16,3-1-9-16,-2-2-15 0,2 0 1 0,1-3 1 15,0-4-1-15,0 0-2 0,0-6 0 16,2 0-1-16,1-3 0 0,-2-3-15 0,2-1-6 15,0-1-28-15,0-2-20 0,0 0-15 16,0 0-10-16,0 0-4 0,0 0 1 16,0 0-40-16,-1 0-57 0,-2-5-46 15,0 1-192-15,0-1-307 0,-4-3-659 0</inkml:trace>
  <inkml:trace contextRef="#ctx0" brushRef="#br0" timeOffset="131948.09">5876 13027 680 0,'0'0'985'0,"0"0"-706"16,0 0-129-16,0 0 31 0,0 0 68 15,0 0-46-15,0 0-100 0,0 0-103 16,0 0-13-16,0 0 13 0,0 0 20 0,21 13 67 15,-8-4-23-15,1 0-39 0,3 1-12 16,8 0-13-16,4-2-112 0,5-1-175 16,-5-3-188-16,20-4-739 0</inkml:trace>
  <inkml:trace contextRef="#ctx0" brushRef="#br0" timeOffset="132450.81">6720 13014 1045 0,'0'0'1070'0,"0"0"-953"0,0 0-117 15,0 0 0-15,0 0 97 0,0 0 110 0,0 0-59 16,0 0-148-16,0 0 4 0,0 0-4 15,0 0 35-15,92-7 7 0,-62 3-7 16,2-2-15-16,1 3-4 16,0-2 3-16,2-1-18 0,2 1 1 0,-2-1 0 15,-4 2 1-15,0 0-1 0,-4 0 1 0,-4 2 19 16,0-1 14-16,-6 1-1 0,0 2-9 16,-5 0-10-16,-3 0-16 0,-2 0-2 15,-2 0-24-15,-2 0-35 0,-3 0-64 16,0 2-75-16,-2 1-39 0,-5 0 15 15,-5 2 10-15,1 0-329 0,-10 0-709 0</inkml:trace>
  <inkml:trace contextRef="#ctx0" brushRef="#br0" timeOffset="132672.69">7031 12844 2036 0,'0'0'599'0,"0"0"-361"0,0 0-90 16,0 0 6-16,0 0 37 0,0 0-51 0,0 0-140 16,0 0-57-16,0 0 57 0,0 0 60 15,0 0-12-15,-15 76-46 0,11-53-2 16,1 0 0-16,-1 1 0 0,1 0 0 16,0-1 0-16,0 1-1 0,2-4 1 15,1 1-35-15,0-2-51 0,0-5 0 16,0 1-61-16,0-6-61 0,0 2-68 15,0-4-134-15,0-4-171 0,1 0-665 0</inkml:trace>
  <inkml:trace contextRef="#ctx0" brushRef="#br0" timeOffset="133214.66">7789 12832 947 0,'0'0'1067'0,"0"0"-795"16,0 0-165-16,0 0 58 0,0 0 9 16,0 0 31-16,0 0-19 0,0 0-71 15,0 0-41-15,0 0-23 0,-4-20 19 16,2 20 6-16,2 0 3 0,-3 0-28 16,0 2-51-16,-5 4-32 0,-4 6 13 15,-3 4 19-15,-2 6 22 0,0 2 39 0,4 4-30 16,1-2-15-16,4 2 9 0,2-2 10 15,5-2 3-15,1-3-13 16,0 0-6-16,7-4-17 0,3-3-2 0,5-2-15 0,-1-5-10 16,8-3 22-16,1-4 0 0,4 0-32 15,3-6-12-15,2-5-29 16,-2-3-10-16,-1-4 7 0,-3-3 25 0,-6-4 6 16,-1-5 10-16,-7-1-19 0,-7-1 12 15,-3 1 45-15,-2-1 33 0,-7 7 101 16,-5 1 34-16,2 6-60 0,-4 5-39 15,0 5-18-15,-1 3-36 0,-1 2-15 16,-6 3-50-16,-1 0-16 0,-4 10-29 16,-5 4-64-16,-1 3-140 0,7-1-244 15,-11 3-817-15</inkml:trace>
  <inkml:trace contextRef="#ctx0" brushRef="#br0" timeOffset="134296.84">7841 13404 49 0,'0'0'173'0,"0"0"-30"0,0 0 89 15,0 0 283-15,0 0-108 0,0 0-118 16,0 0-123-16,0 0-33 0,0 0 71 15,0 0 25-15,-68-7-29 0,60 4-32 16,-1-1-31-16,0 0-28 0,-1 1-10 0,0-2 13 16,3 3 9-16,-2-2-7 0,2 3-7 15,3-2-31-15,1 1-32 0,1 2-12 16,2 0-23-16,0 0-9 0,0 0-28 0,0 0-26 16,0 0-18-16,5 0-33 0,6 0-8 15,8 0 113-15,5 2 45 0,7-2 9 16,3 0-29-16,4 0-25 0,-1 0-2 15,2-4 0-15,-2 1 2 0,0-1 0 16,-4-1-2-16,-4 2-2 0,-7-1-24 16,-7 2 12-16,-4-1 16 0,-8 3 10 15,-3-1 62-15,0-1-5 0,-3 1-4 16,-9-1-63-16,-3 1-79 0,-5 1 19 0,-6 0 16 16,0 0-1-16,-4 1 20 0,0 5 3 15,-2 0-4-15,0 2-5 0,-1 0 2 16,0-1-9-16,1 0 12 0,2 0 10 15,6-1 6-15,5-2 10 0,3-2 1 16,7 0 0-16,5-2 12 0,2 0-10 16,2 0-3-16,0 0-26 0,0 0-44 0,6 0-16 15,3 0-7-15,7 0 92 0,0-2 1 16,4 0 1-16,0-2 11 0,-1 2-12 16,1 1-26-16,-3 0 24 0,-1-1-11 15,-3 2 13-15,0-2 1 0,-6 2-1 16,-3 0-3-16,-2 0-90 0,-2 0-122 15,0 0-153-15,-3 0-180 0,-13 2-459 0</inkml:trace>
  <inkml:trace contextRef="#ctx0" brushRef="#br0" timeOffset="135282.59">5973 13484 254 0,'0'0'1881'0,"0"0"-1477"0,0 0-339 0,0 0-52 16,0 0 103-16,0 0 134 0,0 0 10 15,0 0-117-15,0 0-93 0,0 0-50 16,0 0-16-16,-53-7 3 0,53 7 13 16,0 0 25-16,0 0 16 0,0 0-35 15,3 0-6-15,1-2-38 0,6-1-13 0,6 1 12 16,6-2 39-16,3-1 3 0,6-2 1 16,-1 2-1-16,0-1 0 15,-2 2 10-15,-7 1-10 0,-2 1 16 0,-6 1-19 16,-3-1-16-16,-3 2-13 0,-5 0 1 15,-2 0 10-15,0 0 18 0,0 0 16 16,-5 0-1-16,-5 5-13 0,-7 2 20 16,-6 2-21-16,-6 0-1 0,-1 1 0 15,-2 1 0-15,-2-4-2 0,2 1-33 16,0-2 6-16,0-1 13 0,4-1-3 16,3 0 16-16,6-1 0 0,4-1 3 0,6-2 25 15,6 0 7-15,3 0-10 0,0 0-22 16,0 0-30-16,7 0-15 0,7-3-19 15,4-3-16-15,8 2 42 0,1-3 18 16,2 2 1-16,0-1-3 0,-2 5 21 0,-2-4 0 16,2 3 1-16,-5-2 11 15,-5 4-11-15,-4-1-1 0,-6 1-18 0,-4 0 16 16,-3 0 3-16,0 0 58 0,0 0 31 16,-6 0-15-16,-1 0-34 0,-7 3-40 15,1 1-19-15,-4 1-10 0,2-3-9 16,-2 4-65-16,5-1-124 0,2 1-238 15,-3-2-512-15</inkml:trace>
  <inkml:trace contextRef="#ctx0" brushRef="#br0" timeOffset="136406.34">2372 13618 1023 0,'0'0'1379'16,"0"0"-1120"-16,0 0-259 0,0 0 29 16,0 0-10-16,0 0 139 0,0 0 34 0,0 0-64 15,0 0-77-15,0 0-51 0,0 0-47 16,-54-8 8-16,54 8 39 0,5 0 0 16,5 0-19-16,4-1 19 0,5-1 13 15,10-2 60-15,5-2-25 0,4-2-6 0,6-3-23 16,0-1-18-16,2 1 21 15,0-1 0-15,-1 1 10 0,-4 1 10 0,-3 2-14 16,-8 2-12-16,-7 0 10 0,-7 2-23 16,-9 3-2-16,-1 0-1 0,-6 1 22 15,0 0 10-15,0 0 12 0,0 0-22 16,-8 0-21-16,-1 1-1 0,-7 3-41 16,-4 3-19-16,-6 3 19 0,-3 1 21 15,-3-1 20-15,1 2-1 0,-4 1-11 16,-3 0-11-16,0 0 11 0,-3-1-4 15,2 0 3-15,2 0 12 0,2-4 1 16,5-1 0-16,4-2 19 0,7-2-16 0,8-2 23 16,2-1 15-16,6 2 7 0,2-2-24 15,1 0-24-15,0 0-3 16,0 0-32-16,7 0-35 0,2 0-44 0,2-3 11 16,2 1 71-16,5 0 29 0,-1 1-45 15,0 1-67-15,0 0-132 0,-7 0-195 0,2 0-543 16</inkml:trace>
  <inkml:trace contextRef="#ctx0" brushRef="#br0" timeOffset="141345.28">7991 13400 290 0,'0'0'176'0,"0"0"-176"15,0 0-313-15</inkml:trace>
  <inkml:trace contextRef="#ctx0" brushRef="#br0" timeOffset="143391.15">8389 10828 173 0,'0'0'297'0,"0"0"-297"0,0 0-27 16,0 0-83-16,0 0 110 0,0 0 79 15,0 0 77-15,0 0-45 0,0 0-81 16,0 0-29-16,0 0 38 0,0 0 88 16,-2 0 23-16,-1 0-59 0,0 0-55 0,-1 0-35 15,0 0 19-15,-1 0 19 0,1 0-10 16,-3 0-17-16,3 2-12 0,-1-1 0 15,1-1 16-15,1 3 0 0,-2-2-13 16,1 1 16-16,0 1 33 0,0 0-35 0,-1 1-14 16,2-2 49-16,2 2-20 0,0-1 14 15,-1-3-23-15,2 2-10 0,0-2 0 16,0 1 13-16,0 1 16 0,0-2 20 16,0 1 48-16,2-1 30 0,2 2 0 15,6-2 2-15,4 0-19 0,6 0-29 16,1-5-33-16,3 2-48 0,4-4 7 15,0 2-7-15,1-2-12 0,0 2-1 0,0-1-1 16,-3-1-16-16,0 2 16 0,-2-2 0 16,-4 3 1-16,-5 0 23 0,-1-1-23 15,-4 1 1-15,1 1 1 0,-3 0-1 16,-1 1-1-16,-1 0-1 0,0 0 0 16,-2 0-12-16,2 2 12 0,-3 0-2 15,0 0-17-15,-1 0-2 0,1 0 6 0,0 0-7 16,0 0-6-16,-1 0 6 15,-2 0 20-15,1 0-20 0,-1 0 1 16,0 0 10-16,0 0 12 0,0 0 13 0,0 0-11 16,0 0 1-16,-3 0-2 0,-3 0 38 15,-2 2-16-15,-5 2 0 0,0-2-7 16,-3 3 3-16,0-4-16 0,-1 3 30 16,-1-2-17-16,0 1-3 0,-2-1-10 0,1 3 13 15,-1-4 0-15,2 3 10 0,0-1-3 16,2-3 6-16,3 2-13 0,4 0 0 15,3-2 0-15,-2 1-15 0,5-1 1 16,2 0-2-16,-1 0-1 0,2 0-12 16,0 0 0-16,0 0-3 0,0 0-3 15,0 0-7-15,4 0 16 0,8 0 10 16,1 0 42-16,7 0-26 0,3-3-13 16,0-1-3-16,5-1 1 0,-1 1-2 0,0 0 1 15,2-1-13-15,1 0-3 16,1-1-1-16,-1 3 16 0,0-2-1 15,-1 1 2-15,-4-2 0 0,-2 3 3 0,-5 0-3 16,-5 1 1-16,-3-2-1 0,-5 4 13 16,-4 0 7-16,-1 0 22 0,0 0 3 15,0 0-31-15,-4 0-14 0,-5 0-49 16,-4 0-15-16,-2 0 32 0,-3 0 31 0,-1 4-16 16,0 3 15-16,-1-3-20 0,0 0 22 15,1 0 2-15,-2 1 11 0,-2 1 0 16,-3-3-3-16,-3 2-10 0,-1 0-3 15,2 1 1-15,1-5 2 0,0 4 0 16,2-1 1-16,2-2 14 0,6-1-13 16,0 4 0-16,3-4 11 0,5 0-10 15,4 1-3-15,2-2-2 0,3 0-10 0,0 0-14 16,0 0-7-16,8 0 24 16,4 0 8-16,3 0 1 0,4 0-13 0,2-3 10 15,2 0-20-15,3-1 20 16,-1 0-17-16,1-3 1 0,1 4 3 0,-1-2 0 15,2 0-4-15,-1 0-2 0,0-1 9 16,2-1 13-16,-2 2 13 0,-4-1 9 0,-2 0 14 16,-4 0-7-16,-7 4 13 0,-3 0 16 15,-4 0 29-15,-3 1 10 0,0 0 6 16,-3 0-39-16,-5-2-64 0,-3 2-48 16,0-1-7-16,-2 2 10 0,1 0-36 15,-2 2-31-15,5 3-280 0,-4 3-286 0</inkml:trace>
  <inkml:trace contextRef="#ctx0" brushRef="#br0" timeOffset="145356.57">4219 14289 2319 0,'0'0'629'16,"0"0"-494"-16,0 0-133 0,0 0 68 15,0 0 122-15,0 0 46 0,0 0-92 16,0 0-127-16,0 0-19 0,0 0-48 16,0 0-2-16,0-6-26 0,0 6-48 0,0 0-61 15,0 0-100-15,0 0-246 0,-3 1-290 16,-8 9-300-16,25-15 612 0</inkml:trace>
  <inkml:trace contextRef="#ctx0" brushRef="#br0" timeOffset="145544.1">3886 14458 2232 0,'0'0'655'16,"0"0"-424"-16,0 0-151 0,0 0 48 16,0 0 59-16,0 0-51 0,0 0-136 15,0 0-22-15,0 0-209 0,0 0-146 16,0 0-109-16,25-12 230 0,-4 17-16 0,-3 0-186 15,11 4-301-15</inkml:trace>
  <inkml:trace contextRef="#ctx0" brushRef="#br0" timeOffset="145717.51">4352 14486 973 0,'0'0'781'16,"0"0"-375"-16,0 0-164 0,0 0 14 15,0 0 11-15,0 0-37 0,0 0-92 16,0 0-110-16,0 0-28 0,0 0-76 16,0 0-87-16,3-3-91 0,-2 3-104 0,8 0-183 15,-5 0-24-15,8 0-515 0</inkml:trace>
  <inkml:trace contextRef="#ctx0" brushRef="#br0" timeOffset="146402.69">5006 14225 1661 0,'0'0'658'0,"0"0"-512"16,0 0-133-16,0 0 64 0,0 0 133 15,0 0-14-15,0 0 3 0,0 0-40 0,0 0-70 16,0 0-54-16,-50-64-12 0,38 64-22 16,-2 0 1-16,-5 7 20 0,0 2-9 15,-2 3-12-15,-1 1-1 0,2 1-29 16,3 3 1-16,2-3 24 0,1 3-21 16,7-3-7-16,2-1 0 0,2 0 4 15,2-2-39-15,1 0-29 0,0-4-35 16,4 0 15-16,2-2-29 0,4-3 17 15,3 0 11-15,3-2-2 0,6-2 6 16,2-8-1-16,3-1 23 0,-1-4 23 16,-1-1 29-16,-5 0 13 0,-3 1 26 15,-4 3 26-15,-4 1 43 0,-2 0 12 16,-3 5 45-16,-1 1 23 0,-1 1 22 0,-2 1-26 16,0 3-35-16,0 0-58 0,0 0-52 15,0 0-67-15,0 0-72 0,-2 7 4 16,1 2 28-16,-1 4 107 0,-5 10 74 0,2 3-9 15,-3 6-64-15,-2 5-1 0,0 1 6 16,0 2-6-16,0-2 1 0,-3-2 1 16,3-4-2-16,-2-3 0 0,-2-2 25 15,4-7 53-15,-3-3 18 0,1-4 1 16,1-4-7-16,-2-1-13 0,3-3-7 16,-3-2-15-16,3-3-1 0,1 0-13 15,0-1-41-15,-1-6-19 0,5-5-80 16,2-3-35-16,1-3-40 0,2-3 52 15,0 0 35-15,6-2 42 0,3 3 7 16,2 0 37-16,4 1-59 0,0 2 5 0,0 3 7 16,1 1 48-16,-2 1 46 0,3 4 64 15,-2 2-107-15,2-1-1 0,1 2-2 16,0 2-10-16,1 0-9 0,-2 3-4 16,2-1 22-16,0 1-21 0,-1 0 19 15,-3 0-139-15,1 0-166 0,-6 0-283 0,0 0-440 16</inkml:trace>
  <inkml:trace contextRef="#ctx0" brushRef="#br0" timeOffset="146678.72">5274 14177 1410 0,'0'0'1015'0,"0"0"-860"16,0 0-106-16,0 0 60 15,0 0 62-15,0 0 21 0,0 0-61 0,0 0-131 16,0 0-59-16,0 0 8 0,-60 16 51 16,44 1 4-16,0 1 12 0,3-1-13 15,2-1-3-15,2 0 0 0,3-2-2 16,5-3-2-16,1 1-12 0,0-3 16 0,0 1 0 16,7-3-56-16,4 0-44 0,2-2-2 15,6-2-5-15,1 0-34 0,3-3 34 16,3 0-16-16,-3 0-51 0,-1-4-118 15,-5-1-85-15,-5 1-40 0,-6 2-52 16,-5 2-14-16</inkml:trace>
  <inkml:trace contextRef="#ctx0" brushRef="#br0" timeOffset="147140.31">5575 14023 939 0,'0'0'1343'0,"0"0"-956"16,0 0-322-16,0 0-62 0,0 0 84 0,0 0 3 16,0 0-61-16,0 0-29 0,0 0 0 15,0 0 50-15,-10 78-11 0,3-49 5 16,0 3-40-16,1 0 9 0,0-2-13 15,-1-1 19-15,4-3-17 0,-2-3 0 16,3-1-1-16,-1-3-1 0,3-4-1 16,-1-2 1-16,1-6-16 0,0-1-6 0,0-4-27 15,0-1-31-15,0-1 10 0,0 0 66 16,0-2 4-16,0-5 36 0,3-5-36 16,0-1-106-16,2-5-1 0,-2-2 75 15,0 0 10-15,-3 1 9 0,0 2 13 16,0 1 32-16,0 2-9 0,-5 4 76 15,-1 1 1-15,0 4 22 0,-3 1-7 16,2 2-48-16,-3 2-15 0,0 0-52 0,-2 7-20 16,-4 3-2-16,3 4 9 0,-2 6-12 15,1 2 12-15,2 1-6 0,3 1 5 16,3 0 14-16,3-1 16 0,3-2 0 16,0 0-16-16,9-8-37 0,7-1-98 15,4-6-61-15,7-4-33 0,-2-2-166 0,14-4-368 16</inkml:trace>
  <inkml:trace contextRef="#ctx0" brushRef="#br0" timeOffset="147905.34">6178 13964 1296 0,'0'0'1445'0,"0"0"-1069"0,0 0-239 16,0 0-35-16,0 0 86 0,0 0-11 0,0 0-89 16,-102 17-37-16,73 11-39 0,-3 10 14 15,5 6-11-15,2 5 4 0,2 2-18 16,7 3-1-16,7-4-2 0,7 0-29 16,2-4 2-16,4-3-21 0,13-6-60 15,4-2-68-15,7-8-51 0,5-5-71 16,8-9-106-16,-10-7-293 0,13-6-980 0</inkml:trace>
  <inkml:trace contextRef="#ctx0" brushRef="#br0" timeOffset="149296.57">6545 13966 661 0,'0'0'655'0,"0"0"-466"16,0 0-144-16,0 0 30 0,0 0 120 15,0 0 0-15,0 0-36 0,0 0-75 0,0 0-68 16,0 0-15-16,0 0 103 0,29-8-4 16,-29 18 13-16,0 5 26 0,0 1-4 0,-6 1-29 15,-1 2-36-15,-2-2 7 16,0-3-23-16,-2 0 10 0,1-3 23 0,0-1-5 15,-1-3 20-15,-3-3-20 0,0 0-18 16,0-1-33-16,-2-3-2 0,1 0-10 16,1 0 15-16,0-4-8 0,1-3-26 15,3 0 12-15,1-4-12 16,3 1-25-16,2-2-22 0,4-1-61 0,0 2 39 16,3 0-20-16,4-1 9 0,6 3 13 15,4 1-32-15,5 1 39 0,4 4 15 16,3-1 19-16,0 4 14 0,-1 0-14 15,-2 0-3-15,-4 7-13 0,-3 4 1 0,-4 3 41 16,-4 3 0-16,-3 5 61 0,-2 3 25 16,-5 4-3-16,-1 0-12 0,-5 1-30 15,-5-1-6-15,-5-2-3 0,-1 1-3 16,-1-3-7-16,-2-4-6 0,1-1-16 16,0-3-29-16,4-4-9 0,2-3-13 15,5-3-38-15,0-5-23 0,6-1-61 0,-1-1-75 16,2 0-78-16,0-6-18 0,2 0-303 15,6-13-665-15</inkml:trace>
  <inkml:trace contextRef="#ctx0" brushRef="#br0" timeOffset="149609.04">6815 13981 802 0,'0'0'687'0,"0"0"-361"0,0 0-164 16,0 0 10-16,0 0-4 0,0 0-3 0,0 0-49 15,83-45-74-15,-71 43-41 0,1 2 1 16,-3 0-1-16,0 2 41 0,0 8-23 16,-1 3 3-16,-2 5 11 0,-4 4 15 15,0 5 0-15,-3 4-12 0,0 1-20 16,-3 0-4-16,-3 2 2 0,0-3-14 15,-4-1-2-15,0-3 2 0,0-1 0 16,1-4-1-16,-2-1 0 0,2-6-34 16,-1-1-20-16,4-2 0 0,-1-4-22 15,0-3-23-15,4-3-52 0,0-1-42 16,0-1-91-16,2 0-76 0,-2-3-264 0</inkml:trace>
  <inkml:trace contextRef="#ctx0" brushRef="#br0" timeOffset="149828.74">6806 14216 1422 0,'0'0'527'0,"0"0"-339"0,0 0-26 16,0 0 87-16,0 0 18 0,0 0-42 15,0 0-87-15,0 0-95 0,0 0-43 16,0 0-25-16,45-46-7 0,-26 40-3 15,1 0-36-15,0-1-25 0,3 0-42 16,0 2-26-16,1 0-43 0,1-1-55 0,0 3-160 16,-7 0-209-16,7-1-507 0</inkml:trace>
  <inkml:trace contextRef="#ctx0" brushRef="#br0" timeOffset="150347.37">7228 14014 802 0,'0'0'756'0,"0"0"-444"0,0 0-147 0,0 0-15 16,0 0-2-16,0 0-34 0,0 0-37 16,0 0-77-16,0 0-3 0,0 0-20 0,80-49-6 15,-69 49-16-15,-2 0 32 0,0 0 13 16,-2 6 20-16,1 0 5 0,-3 3-21 15,-1 2 25-15,-4 4 16 16,0 1 23-16,0 3-7 0,-3 0-13 0,-4 1-19 16,-5 2 0-16,2-5 0 0,0-2 10 15,-1 0-1-15,-1-4 20 0,3-2-13 16,-1-2-13-16,5-2-3 0,0-3-3 16,2 0 6-16,3-2 0 0,-1 0 3 15,1 0 3-15,0 0 7 0,0 0-13 0,0 0-32 16,1-4-70-16,4-3-129 15,1-1 10-15,2 2 82 0,1-2 50 0,1 3 8 16,3 1 4-16,0-1 16 0,0 1 16 16,3 3-6-16,-2 1-11 0,-1 0-11 15,-1 0 11-15,-2 1 30 0,-3 10 7 16,-1 2 99-16,-5 3-9 0,-1 3 10 16,0 4-43-16,-4 0-22 0,-4-2-16 0,-3 2 9 15,-2-4 23-15,-3-1 12 0,-3-1-5 16,1-3-5-16,-1-3-18 0,0-1 3 15,2-3-17-15,1-2 7 0,2-1-15 16,4-2 8-16,-1-1-5 0,3-1-23 16,4 0-10-16,1 0-89 0,3 0-80 15,0-4-229-15,0 0-268 0,6-7-714 0</inkml:trace>
  <inkml:trace contextRef="#ctx0" brushRef="#br0" timeOffset="150584.14">7607 14259 1114 0,'0'0'1413'0,"0"0"-1158"0,0 0-255 16,0 0-100-16,0 0 100 0,0 0 129 15,0 0-36-15,-37 65-89 0,26-46-4 16,0 2-25-16,3-2-81 0,0-3-68 16,-2 0-82-16,5-4-123 0,-1-4-274 15,0-2-662-15</inkml:trace>
  <inkml:trace contextRef="#ctx0" brushRef="#br0" timeOffset="151275.17">7835 14041 52 0,'0'0'1859'0,"0"0"-1402"0,0 0-331 0,0 0-65 15,0 0 23-15,0 0 16 0,0 0 10 16,29-70-36-16,-19 64-26 0,0 3-48 16,3 0-32-16,0 2-4 0,3 1 17 15,3 0 3-15,-2 2 3 0,-1 6 13 16,-3 1 22-16,1 3 22 0,-4 3-15 16,-1 2-6-16,-5 2 9 0,-4 3 10 15,0 1-7-15,-8 0-6 0,-4-1-4 16,0-1 10-16,-5-3-6 0,1-4 6 15,1-3 10-15,0 0-10 0,4-5-3 0,3-1-3 16,2-2 2-16,4-1 4 0,2-1 23 16,-2-1-8-16,2 0-2 0,0 0-10 15,0 0-38-15,0-1 0 0,4-5-64 16,4 1-110-16,-1-2 14 0,3 2 36 0,2 0 34 16,1 1 32-16,-1 2 1 0,2 1-17 15,-3-1 6-15,-2 2 29 0,-2 0-6 16,-1 5 7-16,-3 0 38 15,-2 7 9-15,2 3 56 0,-3 1 25 0,-3 5-13 16,-3 0-29-16,-4 2-12 0,0-3-1 16,-4 1 16-16,-1-3-3 0,1-2 7 15,-1-3-14-15,1-1-6 0,1 0-19 16,3-4-14-16,-2-2 14 0,5 0-16 0,3-1-27 16,2-5-88-16,2 0-75 0,0 0-109 15,0 0-176-15,5-4-159 0,9-6-769 0</inkml:trace>
  <inkml:trace contextRef="#ctx0" brushRef="#br0" timeOffset="151639.47">8194 14177 1375 0,'0'0'660'0,"0"0"-375"0,0 0-7 0,0 0 48 16,0 0-35-16,0 0-106 0,0 0-185 15,0 0-3-15,0 0-29 0,0 0 32 0,-65 70 48 16,53-46-13-16,4-1-16 0,2-2 9 16,5 0-12-16,1-3 3 0,0-3 7 15,7-3-26-15,3 0-22 0,2-6-25 16,2 0-1-16,3-3-12 0,3-3-7 16,1 0 6-16,0-5-12 0,2-4-1 15,-2-4 13-15,-3-2 20 0,-1-2 15 16,-5-2 26-16,-3-2-22 0,-5-4-36 15,-2 2-48-15,-2-2 79 0,-2 0 27 16,-7 3 64-16,1 4 36 0,-1 5 31 0,-4 3-25 16,4 5-50-16,-3 2-56 0,0 3-38 15,2 0 6-15,-3 1 0 0,1 7-6 16,2 1 2-16,0 3-5 0,0 1-113 16,6 1-133-16,1 0-186 0,3-3-264 15,0 0-576-15</inkml:trace>
  <inkml:trace contextRef="#ctx0" brushRef="#br0" timeOffset="151915.2">8598 14014 1937 0,'0'0'805'16,"0"0"-480"-16,0 0-159 0,0 0-54 0,0 0-10 15,0 0-23-15,0 0-28 0,0 0-23 16,0 0 10-16,-38 71 13 0,26-41-4 16,1-1-22-16,2 2 7 0,2-1-7 15,-1-2 6-15,2-2-27 0,0-1-2 0,2-1-2 16,1-2 0-16,0-2-16 0,1-4-31 16,2-1-70-16,0-3-79 0,0-4-56 15,0-1-52-15,0-4-92 0,0 0-168 16,0-3-522-16</inkml:trace>
  <inkml:trace contextRef="#ctx0" brushRef="#br0" timeOffset="152263.76">8799 13839 1822 0,'0'0'493'16,"0"0"-344"-16,0 0-94 0,0 0-20 15,0 0 33-15,0 0-7 0,0 0-28 16,0 0 115-16,0 0 9 0,35 82-64 15,-28-50 15-15,2 8-12 0,-4 0-26 16,0 1-16-16,-4 3-28 0,-1-2 6 16,0 1-32-16,-4 0-10 0,-5 1-3 15,-2-1 12-15,-4-3 1 0,-2-1 0 16,-3-2 0-16,-7-2-51 0,-4-4-12 16,-5-5-74-16,-3-1-26 0,0-2-36 15,1-5-62-15,11-6-176 0,-10-1-326 0</inkml:trace>
  <inkml:trace contextRef="#ctx0" brushRef="#br0" timeOffset="152647.34">9184 14216 1292 0,'0'0'1239'0,"0"0"-975"0,0 0-132 0,0 0 47 16,0 0 64-16,0 0-17 0,0 0-78 16,0 0-92-16,0 0-56 0,0 0-54 15,43-44-34-15,-24 41 34 0,3 0 0 16,-1 1-28-16,1 2-78 0,-2 0-25 16,0 0-7-16,-2 1-21 0,-4 4-51 15,-3 0-115-15,-3-1-118 0,-5 4-197 0</inkml:trace>
  <inkml:trace contextRef="#ctx0" brushRef="#br0" timeOffset="152829.53">9250 14330 1668 0,'0'0'804'15,"0"0"-481"-15,0 0-98 0,0 0-4 16,0 0 122-16,0 0-31 0,0 0-129 15,0 0-114-15,0 0-69 0,0 0-107 0,0 0-44 16,57-28-35-16,-36 25-86 0,2-1-137 16,-5 0-336-16,9-3-917 0</inkml:trace>
  <inkml:trace contextRef="#ctx0" brushRef="#br0" timeOffset="153224.04">9860 14030 1140 0,'0'0'680'0,"0"0"-417"0,0 0-133 16,0 0 15-16,0 0-12 0,0 0 15 16,0 0-57-16,0 0-69 0,0 0-22 0,92-53-19 15,-76 50 3-15,-3 1 16 0,1 2 36 16,-1 0 16-16,-2 1-20 0,1 6-13 16,0 2 0-16,-2 2 14 0,0 3 11 15,-1 5 14-15,-3 1-23 0,-2 4-9 16,-1 2-3-16,-3 3 2 0,0 0-23 15,-3 1 2-15,-3 0-2 0,-3-3-1 16,1 2-1-16,-2-4 0 0,0-1 0 16,1-3-28-16,-2-2-39 0,0-4 12 15,3-2-57-15,-4-3-75 0,4-2-94 16,2-4-163-16,-3-4-343 0</inkml:trace>
  <inkml:trace contextRef="#ctx0" brushRef="#br0" timeOffset="153443.31">9821 14293 1687 0,'0'0'700'0,"0"0"-325"0,0 0-64 16,0 0 8-16,0 0-84 0,0 0-96 15,0 0-57-15,0 0-47 0,0 0-35 16,0 0-25-16,91-47-16 0,-61 44-60 15,5 1-70-15,-1 2-106 0,1 0-65 16,0 0-100-16,-11-1-164 0,15-5-624 0</inkml:trace>
  <inkml:trace contextRef="#ctx0" brushRef="#br0" timeOffset="161882.87">10335 13052 179 0,'0'0'160'0,"0"0"897"0,0 0-732 15,0 0-230-15,0 0-73 0,0 0 60 0,0 0 125 16,0 0 56-16,0 0-63 0,0 0-97 16,3-25-70-16,-3 25-33 0,2 0-19 15,1 0 19-15,1 0 33 0,2 3 57 16,1 0 4-16,1 0-21 0,1 1-15 16,0 0-13-16,2 1 3 0,-3 0-10 15,0 2 7-15,3-2-7 0,0 5 4 0,-1-1-10 16,0 3 9-16,3 2-12 0,0 3-4 15,4 1 7-15,-1 2 0 16,1 3-1-16,2-1-2 0,1 3-1 16,2-1-5-16,-1-1 21 0,0 1-16 0,2-3 1 15,-2-2 12-15,-3 0-16 0,-1 0 3 16,-1-4-12-16,-2 1-3 0,-2-5-11 16,-1-2 1-16,-3 1 13 0,-3-5-14 15,0-2-2-15,-2 1 0 0,-2-4-1 16,-1 0 1-16,0 1 0 0,0-1 0 0,0 0 1 15,0 0 1-15,0 0 0 0,0 0 0 16,0 0 1-16,0 0-3 0,0 0-11 16,0 0-15-16,0 0-15 0,0 0 1 15,0 0-8-15,2 0-12 0,-2 0-10 0,0 0-15 16,0 0-20-16,0 0-35 0,1 0-84 16,-1 0-101-16,0 2-118 0,0-1-47 15,-4 1-287-15,5-7-207 0</inkml:trace>
  <inkml:trace contextRef="#ctx0" brushRef="#br0" timeOffset="172425.29">11039 1832 157 0,'0'0'339'0,"0"0"-150"0,0 0-91 16,0 0-10-16,0 0 19 15,0 0-12-15,0 0-27 0,0 0 222 0,0 0-108 16,0 0-84-16,1-23-50 0,-1 23-34 16,0 0-14-16,0 0-3 0,0 0 3 15,0 0 0-15,0 0 29 0,0 0 1 16,0 0-20-16,0 0-10 0,0 0-22 15,0 0 22-15,0 0 14 0,0 0 18 0,0 0-3 16,0 0 7-16,0 2 16 0,0 0 7 16,0 2-1-16,0 0 23 0,0 0-36 15,0 0-44-15,0 0-1 0,0 1 0 16,0-1 0-16,0-1 2 0,0 0-2 16,0 1 0-16,0 0 12 0,0 0-24 15,0-1 28-15,0 0 10 0,3 1-23 0,-3-3 19 16,0 2-19-16,0-2-2 0,0-1-1 15,1 0 16-15,-1 0 13 0,0 0 7 16,3 0 9-16,-1 0 62 0,2-2 38 16,5-5-71-16,2 1-26 0,2-5-32 15,-1 1-16-15,4-2-1 0,-5 4 0 16,4-3 1-16,-5 2 0 0,1 1-13 16,2 0-3-16,-3 1-13 0,-1 1 13 15,-1 0-10-15,-2 2 1 0,-3 3 5 16,0 0-19-16,-1 1-25 0,-1 0-78 15,-1 0-104-15,2 0-108 0,-2 0-192 0,1 6-38 16</inkml:trace>
  <inkml:trace contextRef="#ctx0" brushRef="#br0" timeOffset="173062.27">11075 2476 264 0,'0'0'251'0,"0"0"-65"0,0 0-43 16,0 0-41-16,0 0-28 0,0 0-8 15,0 0-4-15,0 0-7 0,0 0-16 16,0 0-23-16,-42 25-16 0,38-23-12 0,1 2-1 15,0 0 10-15,0 0-69 0,3-2-165 16,-2 0-171-16,2 0-105 0</inkml:trace>
  <inkml:trace contextRef="#ctx0" brushRef="#br0" timeOffset="174458.03">11063 2614 969 0,'0'0'492'0,"0"0"-287"0,0 0-156 0,0 0-47 0,0 0 47 15,0 0 61-15,0 0 36 16,0 0-3-16,0 0-43 0,0 0-72 0,0 0-28 15,0-4-22-15,0 4 22 0,0 0 13 16,0 0 32-16,0 0 0 0,0 0-6 16,0 0-13-16,0 0-26 0,0 0-2 15,0 0-21-15,0 0 6 0,0 0 17 16,0 0 45-16,0 0-9 0,3 0-36 16,2 0-36-16,3 0 36 0,5 2 50 15,6-1 18-15,5 0-4 0,4 0 7 16,6-1-45-16,5 0 25 0,5 0 11 0,4 0-24 15,2 0 17-15,4 0 9 0,1-3-6 16,7-1-4-16,1 1-28 0,4-1 3 16,2 2-1-16,1-2 4 0,-2 3-31 15,-4 1 2-15,-4 0 26 0,-5 0 3 16,-5 0-9-16,-1 0-20 0,-4 0 27 16,-2 0-28-16,-4 0 22 0,-3 0-23 0,-3 0-1 15,-4 0-1-15,-4 0 0 16,-5 0-1-16,-7 1-17 0,-4-1 17 0,-4 1 2 15,-2-1 3-15,-2 0 22 16,-1 0 10-16,0 0 7 0,0 0-4 0,0 0-7 16,-3 0-27-16,1 0 18 0,-2 0-6 15,-1 0-16-15,-1 0-18 0,-2 0-43 16,-4 0 1-16,-1 0-4 0,-1 0 20 16,-5 0-4-16,3 0 22 0,0 0-6 15,-2 0 0-15,0 0 13 0,-2 4 17 0,-1-4-27 16,-1 0 4-16,-3 0-7 0,-3 0 3 15,-1 1-16-15,-4-1 13 0,-4 1 13 16,-4-1 0-16,-1 0 19 0,0 3 2 16,-2-3 14-16,0 0 12 0,4 2 1 0,1-2-13 15,3 0 4-15,6 0 37 16,0 1 20-16,2-1-23 0,2 0-12 0,3 0-14 16,-1 0-28-16,-1 0 0 0,2 0-2 15,1 0 0-15,1 0-14 0,-1 0 16 16,2 0-16-16,-2 0 0 0,4 2 4 15,0 0 8-15,1-2 2 0,4 1 0 16,2-1 2-16,2 0 13 0,2 1 0 16,1-1 3-16,3 0-13 0,-1 0 10 15,1 0 9-15,3 0 4 0,-1 0-11 16,1 0-11-16,0 0 8 0,0 0-9 16,0 0-3-16,0 0-2 0,0 0 0 0,0 0 0 15,1 0-20-15,3 0-13 0,2 0 3 16,3 0 19-16,5 0 13 0,9 0 26 15,9 0-1-15,7-1 1 0,8-2-4 0,5 0-3 16,7-1 10-16,-1 1-28 0,3-1 15 16,-1 2-15-16,-2-3 11 0,-5 4 20 15,-4-3-16-15,-7 2 0 16,-6-1 10-16,-3 1-25 0,-6 1 11 0,-4 1-9 16,-5-3-3-16,-3 1-13 0,-6 2 10 15,-2-1 0-15,0 1 3 0,-4 0 0 16,-3 0 23-16,0-1-4 0,0 1 9 15,0 0-9-15,0 0-19 0,0 0-44 16,0 0 12-16,0 0 7 0,0 0 6 16,-3 0 6-16,0 0-13 0,-3 0-2 15,-3 0-29-15,-3 0 2 0,-5 1 17 16,-3 2 16-16,-2 1 19 0,-2-2 2 0,-4 2-2 16,-5 1 3-16,-3 1 0 0,-3-1 1 15,-4-1 15-15,-2 1-12 0,-4 1 15 16,-2-1-19-16,1-3-16 0,-1 3 16 0,4-2 3 15,4-1 13-15,3-1 3 0,4 0-6 16,2-1-11-16,6 0 1 0,3 0 39 16,4 0-17-16,3 0 10 0,3 0-16 15,0 0-18-15,-1 0-1 0,2 0-23 16,0 0-19-16,3-1 42 0,4 0 45 16,6-1-4-16,1 2-41 0,0 0-49 15,0 0-47-15,0 0 32 0,1 0 39 16,2 0 23-16,3 0-1 0,4 0 3 0,10-2 26 15,7 1 3-15,7-1-26 0,5-1 32 16,5 1-19-16,5 0-3 0,3-2 6 16,1 1-3-16,2 0-4 0,-1-1 1 15,2 1 0-15,-2-1 12 0,-1 2-9 16,-2-1 16-16,-3 1-16 0,-6 1 9 16,-6-2-10-16,-6 2-14 0,-7 0 0 15,-9 1-1-15,-4 0-11 0,-5 0 11 0,-4 0 0 16,1 0 25-16,-2 0 6 0,0 0-31 15,0 0-37-15,0-1-49 0,0 1 6 16,-2 0-9-16,1 0-16 0,-2 0-68 16,-2 0-136-16,-3 1-256 0,2 4-228 0</inkml:trace>
  <inkml:trace contextRef="#ctx0" brushRef="#br1" timeOffset="194520.3">2994 4466 1205 0,'0'0'599'16,"0"0"-466"-16,0 0-133 0,0 0-52 0,0 0 52 15,0 0 96-15,0 0 96 0,0 0 57 16,0 0-23-16,0 0-65 0,0 0-52 0,14-60-35 16,-14 60-7-16,0 0-19 0,0 0-6 15,0 0-16-15,0 0-17 0,0 0-9 16,0 0-29-16,0 0-12 0,0 1 6 16,0 3-4-16,-1 3 39 0,-2 7 3 15,-1 1 49-15,1 3 12 0,-4 1-39 16,3 0-23-16,-1-2 0 0,2-1 11 15,-1-2-10-15,0-1-2 0,1-2 0 16,0 1 28-16,2 0-29 0,-2-3-1 16,0 0-18-16,1-2 19 0,1-2 0 15,1 1-1-15,-2-4-25 0,1 1-28 16,1-3-29-16,0 1-26 0,0 0 0 0,0-1-14 16,0 1-28-16,0-1-14 0,0 0-7 15,-2 0-51-15,2-2-102 0,0-9-701 0</inkml:trace>
  <inkml:trace contextRef="#ctx0" brushRef="#br1" timeOffset="195063.9">2944 4501 1213 0,'0'0'537'0,"0"0"-391"0,0 0-114 0,0 0 40 16,0 0 77-16,0 0 52 0,0 0 22 0,0 0-36 15,0 0-88-15,0 0-73 0,-9-12-26 16,9 12 0-16,0-1 21 0,0-2 12 15,5 2-33-15,3-3-13 0,4 1 13 16,2-1 1-16,2-3 14 0,1 2-15 16,2-2-2-16,0 1 2 0,1 0 11 15,0 0-10-15,2-1 1 0,1 1-2 16,-4-1 0-16,1 1 14 0,-4-1-10 16,-1 2-4-16,-4 1 1 0,-3 2 1 15,-2-1 24-15,-2 2-14 0,-4-1-8 16,2 2 21-16,-2 0-2 0,0 0-7 0,0 0 0 15,0 0 0-15,0 0-13 0,0 0-3 16,0 0-3-16,0 0-10 0,0 0 12 16,0 0 0-16,0 0-1 0,0 0 1 15,0 0 1-15,-2 0 2 0,2 0 17 0,0 0 0 16,-1 0-19-16,-1 4-2 0,-2 2-31 16,-3 5 33-16,1 5 38 0,-3 3 4 15,-1 3-17-15,0-1-21 0,0 3 28 16,4-2 38-16,-2-3 16 0,2-2 6 15,3 1-6-15,-1-5-42 0,1-1-19 16,0-1-24-16,3-3 25 16,-2-1-26-16,1-2-3 0,1-1-12 0,0-2-1 15,0-1 3-15,0 2-6 0,0-3-6 16,0 0 0-16,0 0-1 0,0 0 10 16,0 0-3-16,0 0 7 0,0 0-1 0,1 0 0 15,-1 0-6-15,0 0-13 0,0 0-22 16,0 0-32-16,0 0-32 0,0 0-36 15,0 0-64-15,2 0-137 0,1 0-174 16,0 0-134-16,3 0-311 0,-21 0 720 0</inkml:trace>
  <inkml:trace contextRef="#ctx0" brushRef="#br1" timeOffset="195428.28">3392 4569 49 0,'0'0'1859'16,"0"0"-1474"-16,0 0-336 0,0 0-47 15,0 0-2-15,0 0 104 0,0 0 35 16,0 0-52-16,0 0-39 0,0 0 7 16,0 0 25-16,-29 59-12 0,22-42-30 0,3 1 4 15,-1-3-7-15,4-3 7 0,1 0-7 16,0-3-32-16,0-3 42 0,0 0-26 15,4-3-19-15,0 0-16 0,2-3 3 0,3 0-9 16,1 0 19-16,2-4 3 16,3-4-23-16,-2-2 23 0,1 0-57 0,-3-3 21 15,-4 1 17-15,-1-1 10 0,-5-1 9 16,-1 0 3-16,0 0 51 0,-4 1-52 16,-2 2 21-16,-1 3 3 0,-3 1 6 15,3 3 25-15,-2 3-57 0,0 1-83 16,-2 0-32-16,1 8-30 0,-4 2-77 15,2 4-124-15,3-3-313 0,-1 2-866 0</inkml:trace>
  <inkml:trace contextRef="#ctx0" brushRef="#br1" timeOffset="196277">6640 4411 718 0,'0'0'828'0,"0"0"-364"0,0 0-259 0,0 0-56 15,0 0 25-15,0 0 81 0,0 0 53 16,0 0-30-16,0 0-100 0,0 0-99 16,0 0-64-16,0-13-15 0,0 13-3 15,0 0-9-15,0 3-7 0,-1 0 3 16,-5 4 16-16,2 5 1 0,-2-1 1 15,0 3-2-15,-1-1-25 0,0 3 3 16,3-4 9-16,-1 2-22 0,-1-3 13 0,2 1 19 16,1-4 3-16,0 1 0 15,-1-4-14-15,0 2-18 0,4-3-41 0,-3-2-26 16,3 1-32-16,0-1-55 16,0-1-68-16,0-1-62 0,0 0-44 0,0 0-49 15,0 0-141-15,0 0-76 0</inkml:trace>
  <inkml:trace contextRef="#ctx0" brushRef="#br1" timeOffset="196869.9">6590 4407 453 0,'0'0'587'0,"0"0"-183"0,0 0-157 0,0 0-71 0,0 0-47 15,0 0-28-15,0 0-46 0,0 0-55 16,0 0-84-16,0 0 68 0,4-1 16 15,2 5 81-15,1-3 0 0,0 1-26 16,2-2-16-16,1 1 19 0,2-1 13 0,-1 0-10 16,5 0-9-16,3-3 0 15,1 1-23-15,0-5-27 0,-1 1 19 16,1 0-20-16,-2 0 21 0,-3 2-22 16,-3-1 1-16,-4 1 11 0,-2 3 14 0,-3-1-4 15,-3 2 23-15,0 0 29 0,0 0 35 0,0 0 36 16,0 0-2-16,0 0-25 0,0 0-29 15,0 0-31-15,0 0-27 0,0 0-12 16,0 0-6-16,0 0-10 0,-2 0 10 16,1 0-13-16,0 0 0 0,-2 3-16 15,-3 1-9-15,3-1-1 0,-4 1 14 16,3 2-4-16,-2 0 0 0,-3 3 14 16,4-1-16-16,-3 4 17 0,1 0-1 15,1 1-1-15,-1 0 1 0,1 3 2 0,2-1 30 16,1 0-11-16,2 1-6 0,1-3 6 15,0 2-18-15,0-2 18 16,0-1-19-16,3-2 3 0,1 2 11 0,2-3-13 16,1-2-2-16,0-4 0 0,2 2 0 15,1-3-2-15,4-2 3 16,1 0 4-16,0 0 21 0,0 0-9 0,1-1-4 16,-6-1-9-16,0 0 0 0,-4 0 13 0,-5 1-4 15,2 1 10-15,-3 0 7 0,0 0 15 16,0 0 13-16,0 0 15 0,0 0 16 15,0 0-16-15,0 0-30 0,0 0-26 16,0 0-16-16,0 0-15 0,0 0-10 16,0 0-1-16,0 0-15 0,0 0-9 15,0 0-38-15,0 0-45 0,0 0-47 16,0 0-58-16,0 0-50 0,0 0-79 0,0 0-98 16,0 0-159-16,1 0-183 0,-2 0 49 15</inkml:trace>
  <inkml:trace contextRef="#ctx0" brushRef="#br1" timeOffset="197236.03">7096 4545 411 0,'0'0'1300'0,"0"0"-940"0,0 0-198 16,0 0-36-16,0 0 42 0,0 0 61 16,0 0 9-16,0 0-30 0,0 0-74 0,0 0-61 15,0 0-12-15,0-14 12 0,0 14 16 16,0 0 5-16,0 0-12 0,0 0-22 16,0 0-19-16,0 0-38 0,0 0-3 15,0 0-22-15,0 0-16 0,-3 3-9 16,3 5 1-16,-1 3 46 0,-2 0 3 15,0 3 10-15,1 0-13 0,-1-1 0 16,0-1-16-16,2-1 16 0,-2-3-1 0,3 1-2 16,-1-1-35-16,1-2-22 15,-2-1-64-15,1 1-57 0,1-4-74 16,-3-1-195-16,2 1-522 0,-1-4-703 0</inkml:trace>
  <inkml:trace contextRef="#ctx0" brushRef="#br0" timeOffset="-169267.9199">14946 3413 1278 0,'0'0'358'0,"0"0"-215"15,0 0-143-15,0 0 13 0,0 0-13 16,0 0 120-16,0 0 71 0,0 0 10 15,0 0-49-15,0 0-100 0,0 0-33 0,4-36-2 16,-4 35 37-16,0 1 21 0,0 0 15 16,0 0 6-16,0 0 13 0,0 0-19 15,0 0-32-15,0 0-34 16,0 0-24-16,-1 0-25 0,-4 1-17 0,-2 7-12 16,-5 3 52-16,-5 6 2 0,-4 7-12 0,-3 2 11 15,-3 3 2-15,-2 5 34 16,2-1-35-16,-2 1 16 0,3 1 3 15,0 1 36-15,1 1 2 0,1-4-6 0,3 0-47 16,4-2-4-16,3-2-20 0,3-5-18 16,2-2 22-16,4-4-13 0,2-2-6 15,1-6-99-15,2 1-98 0,0-4-184 16,0-4-159-16,-3-3-549 0</inkml:trace>
  <inkml:trace contextRef="#ctx0" brushRef="#br0" timeOffset="-160700">12856 5028 232 0,'0'0'560'0,"0"0"50"0,0 0-458 16,0 0-152-16,0 0-3 0,0 0 3 15,0 0 179-15,0 0 78 0,0 0-50 0,0 0-106 16,3-3-76-16,-3 3-22 0,0 0 23 16,0 0 32-16,0 0 16 0,0 0 7 15,0 0-26-15,0 0-41 0,0 0-14 16,0 0-29-16,0 1-7 0,0 3 4 15,-3 1 30-15,0 2 2 0,-3 0 35 16,1 4-19-16,-4-1 33 0,-4 4 18 16,0-2-34-16,0 1-4 0,-3-2-7 15,1 1 17-15,1-2 9 0,-3-1 0 16,4-1-3-16,0-3-19 0,0 0 9 16,3 0 4-16,3-3-4 0,1 0 10 0,0-2 25 15,4 0-16-15,-3 0-6 0,-1 0-48 16,0 0 29-16,0-4-26 0,-2-1 45 15,1-1-29-15,3-1-3 0,-2-2-16 16,0 0 25-16,2-2 13 0,3-1-38 0,-1 0 0 16,1-2-73-16,1 1 60 0,0-2 13 15,0 3 0-15,0-1-1 0,3 2-69 16,1-3 35-16,1 4 10 16,1-2 24-16,1 4-1 0,1 0-2 0,2 2-40 15,-2 2-11-15,3 0 1 16,1-2 3-16,1 5 3 0,2-3-4 0,-1 4 11 15,1 0-20-15,-1 0-17 0,2 5 17 16,-2 1 61-16,2 6 29 0,-1 1 68 16,-1 2-46-16,2 2-19 0,-5 2-9 15,2 0-11-15,-3 0 21 0,-1 2-11 16,-1-1 4-16,-3 0-7 0,-4-1 0 0,-1 1 20 16,0 0 5-16,-9 0 7 0,-3-1 20 15,-5 1-14-15,-4-1 7 0,-2-2 15 16,-5-1-19-16,-3 1-3 0,0-2-9 15,-3-2-23-15,4-1-12 0,1 0 18 16,5-4-9-16,2-1 0 0,6-3 10 16,5 1-10-16,2-4 0 0,4 0-6 15,2 1 6-15,3-2 0 0,0 0-6 0,0 0-16 16,0 0 34-16,0 0 4 0,0 0-20 16,0 0-18-16,0 0-2 0,0 0-35 15,0 0-23-15,0 0-41 0,0 0-31 16,0 0-52-16,1-3-93 0,2-3-143 15,-2 2-588-15,2-11-771 0,-11 43 1767 0</inkml:trace>
  <inkml:trace contextRef="#ctx0" brushRef="#br0" timeOffset="-159897.66">13159 4976 1532 0,'0'0'649'0,"0"0"-412"16,0 0-195-16,0 0-13 0,0 0 90 15,0 0 65-15,0 0-4 0,0 0-62 16,0 0-54-16,0 0-41 0,-39-29-23 16,37 29-26-16,2 0-6 0,0 0-6 0,0 0-7 15,0 0-3-15,0 0-13 0,0 0-3 16,0 0 25-16,0 0 20 0,2 0 19 15,2 0-26-15,2 0 26 0,5 0 20 16,1-2 99-16,8-1 6 0,0 1-51 16,5-2-13-16,-1 2-42 0,-4-3-6 15,-2 4 12-15,-4-1 14 0,-2 0 2 0,-2 1 4 16,-2 1-4-16,-3 0-28 0,-2 0-13 16,-2 0 0-16,-1 0 1 0,0 0 40 15,0 0-9-15,0 0-16 0,0 0-14 16,0 0-2-16,0 1-32 0,-1 3-6 15,-1 2 2-15,-4 2 36 0,-1 5 41 0,-1 4 7 16,-3 3-7-16,-1 2-9 0,-1 3-21 16,-1 1-9-16,0 0-1 15,1 0 18-15,0 2-4 0,2-1 14 16,-1-1-1-16,-1-1 36 0,3-1-14 16,0-4 7-16,0 1-16 0,4-5-16 15,0-2-25-15,2-2-13 0,-3-3 13 0,4 0-1 16,2-4 0-16,-1-1-1 0,1 0-14 15,-1-4-3-15,2 0-9 0,0 2 3 16,0-2-13-16,0 0 3 0,-1 0-2 16,-1-2-33-16,1-3-57 0,-1-6-201 15,-2 0-186-15,3-1-23 0,-1 3 4 16,1-6-203-16</inkml:trace>
  <inkml:trace contextRef="#ctx0" brushRef="#br0" timeOffset="-159692.29">13111 5151 1622 0,'0'0'519'0,"0"0"-318"15,0 0-123-15,0 0-23 0,0 0 48 16,0 0 42-16,0 0-10 0,0 0-103 16,0 0-32-16,0 0-41 0,61-19 21 15,-41 15 7-15,3-1 11 0,1 2-20 16,2-1-36-16,0 2-91 0,-1-2-112 15,2 1-177-15,-7 0-229 0,6 2-440 0</inkml:trace>
  <inkml:trace contextRef="#ctx0" brushRef="#br0" timeOffset="-159006.3599">13571 5022 795 0,'0'0'762'0,"0"0"-366"16,0 0-107-16,0 0-85 0,0 0-159 15,0 0 65-15,0 0 2 0,0 0-9 16,0 0-22-16,0 0-65 0,0 0-16 16,73-59-3-16,-64 56 3 0,2 2 29 0,-2 1 3 15,0-2-10-15,1 2 1 16,-1 0-23-16,-1 2-4 0,1 2-28 15,1 3 0-15,-3 1-13 0,-1 3 13 0,0 2-6 16,-5 1 34-16,-1 1 4 0,0 2 42 16,-3 1 10-16,-7 0 24 15,-3-3-18-15,-3 2-6 0,0-3-8 16,-2 1-31-16,1-5 9 0,1-1 1 0,1-3-1 16,5 0-20-16,1-3 17 0,2 0-15 0,5-3 12 15,0 0-16-15,2 0-30 0,0 0-69 16,0 0-1-16,7-4 65 0,0 0-13 15,2-1-35-15,4-1-82 0,1-1 88 16,0 2 55-16,1 2-20 0,2 1-10 16,-4 2 50-16,1 0-13 0,0 4 14 15,-4 3-10-15,3 3 11 0,-5 4 32 16,1-2 33-16,-6 2-36 0,-1 2 35 16,-2-3-3-16,-2 4 46 0,-5-3-24 0,-5 0 17 15,-2-1-14-15,-2-1 4 16,-3-4-17-16,-1 1-3 0,1-1-16 0,-1-3 0 15,3-1-15-15,0 0-1 0,2-3 6 16,4-1 22-16,-1 0 7 0,1 0 6 16,1-1-4-16,2-1-18 0,0-1-16 15,1 2-19-15,2-3 6 0,2 2-12 0,-1 1-13 16,3 0-3-16,-1 1-3 0,2 0-19 16,-1-2-3-16,1 2-4 0,-2 0 1 15,2 0-10-15,0 0-2 0,-1 0-1 16,-1 0 3-16,1 0 3 0,1 0 7 15,-2 0 15-15,2 0 10 0,-1 0 1 16,1 0 0-16,0 0 0 0,0 0-11 16,0 0 11-16,0 0-14 0,0 0-38 15,0 0-38-15,0 0-12 0,0 0-5 0,0 0-22 16,0 0-51-16,0 0-95 16,0 0-194-16,0 0-273 0,-3 2-753 0,6-4 1497 0</inkml:trace>
  <inkml:trace contextRef="#ctx0" brushRef="#br0" timeOffset="-156503.16">15699 5009 1175 0,'0'0'780'0,"0"0"-468"16,0 0-196-16,0 0 52 0,0 0-29 0,0 0-7 15,0 0 48-15,0 0-33 0,0 0-38 0,0 0-39 16,5-68-22-16,-2 63-1 0,0 3-9 15,1-4-19-15,0 4 7 0,2-2-24 16,-2 1-2-16,2 1-24 0,0 1-34 16,1 1-31-16,0 0 0 0,3 0 3 15,-4 0 6-15,1 5 80 0,2 2-19 16,-2 1 6-16,0 8 13 0,-1-1 13 0,0 4 25 16,-1 2 10-16,-3 2 0 15,-2 0-3-15,0-3-10 0,-7-1-13 16,-2-2 29-16,-2-3-16 0,-2-3 35 15,-2 0-29-15,1-3-6 0,2-2-9 0,1-1-24 16,2-4 10-16,2 1-8 0,3-2 30 16,2 0 1-16,1 0-35 0,1-2-16 15,0-3-56-15,3-2-5 0,3 0 7 0,2-1-63 16,2-1 59-16,0 2 26 16,3 0-16-16,2 3-6 0,-2 2-4 15,1 2 10-15,-2 0-4 0,-1 0-19 0,-1 6 26 16,-1 2 58-16,1 4 3 0,-3 3 29 15,0 0 51-15,-1 1 30 0,-4-1-20 16,-2 0-20-16,0 0 4 0,-8-1 12 16,-5-2 20-16,-4-3-14 0,0 1 0 15,-5-3-19-15,-1 0-19 0,0-3-7 16,-3-1-9-16,3 0-3 0,-3-3-7 16,2 0 7-16,2 0 9 0,3-5 3 15,3 1-25-15,6-3 7 0,0 2 2 0,2-2-6 16,3 1-13-16,2 1 4 0,-1-1 0 15,4 3 13-15,0-3-16 0,0 1-13 16,0 1-42-16,0 1 1 0,0 1-3 16,3 1-3-16,-2 1-3 0,-1 0-23 0,0 0-43 15,3 0-71-15,-1 0-97 0,2 2-207 16,3 2 42-16,0 0-80 16,5 2-451-16</inkml:trace>
  <inkml:trace contextRef="#ctx0" brushRef="#br0" timeOffset="-156126.99">16143 5204 1964 0,'0'0'812'0,"0"0"-501"0,0 0-215 0,0 0-96 15,0 0 1-15,0 0 21 0,0 0 42 0,0 0-64 16,0 0-9-16,0 0-74 16,-4 13 28-16,3-7 55 0,1 0 15 0,0 0-11 15,-2-1 8-15,2-3-8 0,0 3 15 16,0-4-17-16,-1-1 1 0,1 2 13 16,0-2 13-16,0 2 9 0,0-2 23 15,0 0 15-15,-2 0 16 0,2 0-3 16,0-2 6-16,0 0 3 0,0-3 21 15,0-2-59-15,0 2-60 0,2-3 1 16,1 2 0-16,-2 0 2 0,-1 0-3 16,3 2-11-16,-2 1-17 0,-1 3 2 15,0 0-15-15,0 0-56 0,0 0-105 0,0 0-120 16,0 0-227-16,2 2-426 0,-1 3 197 0</inkml:trace>
  <inkml:trace contextRef="#ctx0" brushRef="#br0" timeOffset="-155528.12">16467 5078 293 0,'0'0'1866'0,"0"0"-1588"0,0 0-210 0,0 0-65 15,0 0 49-15,0 0 109 0,0 0 22 16,0 0-61-16,0 0-109 0,0 0-13 16,0 0-83-16,50-60-4 0,-38 59 39 15,-1-2 19-15,0 3-3 0,1 0-14 0,-1 0-15 16,-2 0 3-16,2 3 13 16,-2 2 33-16,0 3 11 0,-1 2 0 0,1 3-12 15,-2 1 13-15,-2 3 1 0,-2-2 15 16,-2 2 13-16,-1 1 10 0,0-6 22 15,-6 2-3-15,-3-2 36 0,-1 0-4 16,-4-3-7-16,2-2-22 0,0-1-13 16,0-2-16-16,2-1-9 0,1 0-1 15,5-2 3-15,0-1 4 0,2 0-13 0,2 0 0 16,0 0-16-16,0 0-3 0,2 0-55 16,1 0 1-16,2-3-33 0,4 0-12 15,-1 2-1-15,4-2 32 0,2 3 20 16,1 0-17-16,1 3 10 0,-3 3-13 15,-1 1 0-15,-1 1 3 0,-4 1 29 16,0-1 39-16,-1 3 3 0,-3 0 62 16,-2 0-10-16,-1 0 61 0,0 1-22 15,-10-2 6-15,0 1-26 0,-3-2 22 16,-4-1-19-16,-1-1-10 0,-5 0-19 0,3-3-6 16,-3-3-14-16,6 2-5 0,0-1-1 15,5-2 13-15,3 0-9 0,-2 0 9 16,5 0-16-16,2 0 13 0,1-3-7 15,1 1 1-15,1 2-24 0,1 0-2 0,0-1-54 16,0 0-39-16,0 1-25 0,1-2-32 16,4 2-56-16,-1-1-103 0,3-1-196 15,0 1-122-15,6-3-484 0</inkml:trace>
  <inkml:trace contextRef="#ctx0" brushRef="#br0" timeOffset="-155027.4499">17158 5088 1884 0,'0'0'493'0,"0"0"-338"0,0 0-49 0,0 0-22 15,0 0 42-15,0 0 18 0,0 0 13 16,0 0-48-16,0 0-109 0,0 0-7 16,0 0-53-16,-88 21 60 0,71-7 0 15,1 4 35-15,3 1-10 0,0-1 1 16,4 2 9-16,3-2 25 0,1-2-18 16,3 0 2-16,2-3 13 0,0-1-12 15,5 0-33-15,3-3-12 0,3-1 1 16,4-3-1-16,4-2 0 0,3-2-3 15,2-1-25-15,2-2 6 0,1-5-29 16,-2-4 16-16,-3-2 19 0,-2-1-13 16,-4-2 7-16,-1-5-16 0,-6-2 6 0,-3-4-41 15,-5 0-14-15,-1-1 52 0,0 3 35 16,-4 1 38-16,-3 7 58 0,-1 3-13 16,1 4-19-16,-1 6-26 0,-1 1-38 0,0 1-37 15,-2 2-11-15,-2 2-19 0,-3 5 13 16,2 3-13-16,0 2 22 0,2 2-3 15,1 2-29-15,4-1 23 0,3 1-81 16,3-1-136-16,1 0-30 16,5-4 19-16,5-2-63 0,-1-2-153 0,14-5-151 15</inkml:trace>
  <inkml:trace contextRef="#ctx0" brushRef="#br0" timeOffset="-154752.9499">17553 4976 2436 0,'0'0'1055'0,"0"0"-890"0,0 0-61 16,0 0-63-16,0 0 3 0,0 0 72 15,0 0-5-15,0 0-111 0,0 0-3 0,0 0-102 16,0 0 90-16,-16 46 15 0,10-20 0 16,0 5 1-16,1-3-1 0,-1 1 1 15,-3-1-1-15,4-1-2 0,-3-4-14 16,2-1 15-16,-1-5-1 0,0-3-1 15,1-3-10-15,3-3 13 0,-1-2-2 16,1-3-1-16,2 0 1 0,-1-3-1 16,1 0-10-16,-1 0-3 0,2 0-24 15,0 0-52-15,0 0-53 0,-4 0-90 16,4 0-126-16,-1-3-349 0,-2-6-1344 0</inkml:trace>
  <inkml:trace contextRef="#ctx0" brushRef="#br0" timeOffset="-153142.22">19657 4935 1213 0,'0'0'1013'0,"0"0"-887"0,0 0-29 0,0 0 35 15,0 0 33-15,0 0 47 0,0 0-39 0,0 0-26 16,0 0-4-16,0 0-60 0,-51-24-77 16,51 24-6-16,0 0-32 0,0 0 32 15,0 0 0-15,0 0 39 0,0 0-39 16,3 0-26-16,4 0-36 0,4 0 62 16,4 0 35-16,6 0 9 0,3 0 4 15,4 0-46-15,0 0 1 0,0-1-3 0,-2 0 1 16,-3-2-1-1,-6 2 2-15,0 1 1 0,-4 0-3 0,-4 0-1 0,-2 0-37 16,-3 0-13-16,-4 5 39 0,0 2 12 16,0 7 63-16,-3 3-6 15,-6 5-6-15,-2 2-16 0,-3 3-35 0,0 1 0 16,0 1-3-16,0-3-9 0,1 4 10 16,2-7-11-16,1 2 13 0,-1-2-2 15,2-5 1-15,1-1-1 0,2-4-1 16,-1-3 3-16,3-2 2 0,-2-3 20 15,5-2-22-15,-1 2-3 0,0-5-10 0,2 1 0 16,0-1-2-16,0 0-8 0,0 0-27 16,0 0-46-16,0 0-47 0,0 0-52 15,-2 0-61-15,1 0-99 0,-2 0-147 16,1 0-132-16,-4 0-480 0</inkml:trace>
  <inkml:trace contextRef="#ctx0" brushRef="#br0" timeOffset="-152903.3299">19583 5111 1275 0,'0'0'465'16,"0"0"-293"-16,0 0-170 0,0 0-1 15,0 0 129-15,0 0 84 0,0 0-36 0,84-10-36 16,-65 8-29-16,4 1-71 0,1 0 0 15,3 0-29-15,2-3-11 0,2 3 15 16,0-1-17-16,2-1-23 0,1 1-93 0,-3-1-119 16,-2 0-138-16,-8 0-169 0,3-4-591 0</inkml:trace>
  <inkml:trace contextRef="#ctx0" brushRef="#br0" timeOffset="-152530.46">20261 4966 1239 0,'0'0'822'0,"0"0"-465"16,0 0-122-16,0 0-54 15,0 0-8-15,0 0-26 0,0 0-9 0,0 0-65 0,0 0-44 16,-84 22-7-16,67-7-22 15,1 3 25-15,1 3-2 0,1-2 12 0,5 1 12 16,-1 2-9-16,3-3-6 0,4-2-1 16,3 0 14-16,0 0-17 0,0-4-9 15,10 2-17-15,3-3 1 0,3-2-3 16,4-4-22-16,6 0-19 0,3-6-16 16,3 0 10-16,0 0-23 0,-1-8-25 15,-5-2 31-15,-3-3 13 0,-5-5 6 16,-3 1 13-16,-6-2 20 0,-3-4-24 0,-5-1-24 15,-1-3 60-15,-4 2 13 16,-6 2 12-16,-4 2 26 0,0 4-12 0,0 5-11 16,3 5-28-16,-3 6-28 0,-1 1-161 15,-1 2-223-15,2 4-284 0,-12 7-698 16</inkml:trace>
  <inkml:trace contextRef="#ctx0" brushRef="#br0" timeOffset="-147320.52">12791 7756 992 0,'0'0'443'0,"0"0"-254"0,0 0 81 0,0 0 28 16,0 0-58-16,0 0-1 16,0 0-11-16,-22-71-29 0,21 63-39 0,-3-1-49 15,4 1-47-15,0 1-7 0,0-2-25 0,0 1-1 16,2 1-31-16,4 0-14 16,3-2-34-16,1 2-6 0,3 1-3 0,2 0 9 15,2 2-9-15,0 2 9 0,3 2 19 16,0-2-9-16,-1 2 12 0,1 0 7 15,-4 6-10-15,0 2-16 0,-3 3 42 16,-1 3-16-16,-4 5 3 0,-6 3 9 16,-2 3 7-16,-2 0 13 0,-11 3 35 15,-2-2-9-15,-3 1-1 0,-2-2 16 16,-3-4-9-16,3-4 6 0,1-1-22 0,-1-4-4 16,2-5-9-16,1 0 0 15,4-2-13-15,-1-5 10 0,7 0 13 0,1 0 15 16,1 0 7-16,4 0-10 0,1-1-38 15,0-6-96-15,1-2-82 0,8-3 38 0,3 1 40 16,4 1 42-16,0 0-41 16,4-1 18-16,-2 4 1 0,1 2-4 15,-2 3 42-15,1 1 26 0,-1 1 0 0,-2 0-13 16,-1 3 26-16,-3 6-10 16,1 2 0-16,-5 2 6 0,0 2 7 0,-5 1 49 15,-2 3 57-15,0-1 7 0,-9 1-10 16,-4 2-23-16,0-4 7 0,-5 2-26 15,-1-4 16-15,-3 1-1 0,-1-5-21 16,0-3-8-16,-2 2-8 0,-1-3-8 16,4-1-8-16,-1-5-4 0,5 0-3 15,2-1 12-15,3 0 14 0,3 0-14 0,2-2-3 16,2-3-23-16,0 1 14 0,3 2-16 16,0-3 13-16,2 4 12 0,-1 0-6 15,2 1-19-15,0 0-11 0,0 0-15 0,0 0-15 16,0 0-28-16,0 0-90 15,0 0-65-15,0 0-81 0,3 0-198 0,0 0-172 16,6 0-139-16</inkml:trace>
  <inkml:trace contextRef="#ctx0" brushRef="#br0" timeOffset="-146727.56">13253 7758 427 0,'0'0'365'0,"0"0"-110"15,0 0-86-15,0 0-10 16,0 0 33-16,0 0 82 0,0 0-51 0,0 0-148 16,0 0 129-16,48-65 0 0,-46 63-20 0,-2-1-49 15,0 0-45-15,0 2-39 16,0 1 68-16,0 0 5 0,-2 0-44 16,-1 0-32-16,0 0-23 0,-2 0-25 0,-4 8-50 15,-5 3-1-15,-2 2 51 0,-3 5 4 16,2 4 62-16,1 3-15 0,-1 0-35 15,5 2 29-15,-1-1-14 0,6-3-5 16,3-2-10-16,2-2 3 0,2-3-4 16,0-1-2-16,6-3 7 0,4-2-20 15,3-3-2-15,3-3-17 0,4-1-19 16,2-3 0-16,0 0 10 0,-1-9-14 16,0 1-15-16,-3-7 0 0,-1 1-7 15,-5-3-19-15,-2-2 51 0,-6-6-51 0,0 0 51 16,-1-3-68-16,-3 0 49 0,0 1 3 15,0 3 48-15,-7 3 48 0,0 5 22 0,-2 4-2 16,1 4 28-16,-3 3-7 16,2 1-25-16,-2 4-41 0,3 0-23 15,-2 0-17-15,1 4-22 0,2 1-15 16,-1 3-26-16,3-1 19 0,2 4 3 16,2-2 1-16,1 1-181 0,0 2-143 0,4-4-28 15,4-1-215-15,4-3-445 0</inkml:trace>
  <inkml:trace contextRef="#ctx0" brushRef="#br0" timeOffset="-146357.04">13604 7618 851 0,'0'0'755'0,"0"0"-514"0,0 0-69 15,0 0 26-15,0 0 6 0,0 0 54 0,0 0 6 0,0 0-53 16,0 0-57-16,0 0-37 0,29-59-47 16,-29 59-28-16,0 0-42 0,0 0-10 15,0 5-53-15,0 5 56 0,0 4 7 16,0 5 105-16,-2 5-51 0,-2 3-16 16,-2 0-3-16,2 1-1 0,0 2 4 15,-1-4 28-15,-2 2-12 0,0-4-20 16,1 0-8-1,0-3-26-15,-1-4 0 0,1 0 1 0,-1-4-1 0,3-1 0 16,-2-5-1-16,3-1-2 0,0-1-9 16,3-4 11-16,-1 2 1 0,-1-3-2 15,2 2-14-15,0-2-3 0,-1 0-6 0,-1 0-13 16,1 1-44-16,1 1-63 0,0 0-93 16,0 1-175-16,0 0-280 0,0-2-51 15,-1-1-667-15</inkml:trace>
  <inkml:trace contextRef="#ctx0" brushRef="#br0" timeOffset="-144657.12">16070 7569 1125 0,'0'0'403'0,"0"0"-230"0,0 0-24 0,0 0 36 16,0 0 36-16,0 0 47 0,46-70-20 15,-44 66 6-15,-1 1-39 0,-1 2-72 16,0 0-51-16,0 1-38 0,0 0-22 15,0 0-10-15,0 0-22 0,-1 7-51 16,-5 3 51-16,-6 7 0 0,-1 3 32 16,-3 2-32-16,-1 2 0 0,1 2-25 15,0-4 24-15,2 0-12 0,0-2 11 16,2 1 1-16,0-6-1 0,2 1 1 16,5-5-34-16,0-3 34 0,2-2-34 15,3 0 32-15,0-1-26 0,0-4 29 0,9 2 20 16,5-1 25-16,4-2-17 0,8 0-28 15,2-5-38-15,3-1 6 0,-1 0 13 16,-3-1 6-16,-1 0 10 0,-5 0-10 16,-4 2-9-16,-4-1-19 0,-6 1-20 0,0 1-15 15,-4 1 15-15,-2 3-3 0,-1-3-36 16,0 1-102-16,-3 0-17 0,-1-1-56 16,-3-1-46-16,1 1 126 0,2-2 101 15,0-2 94-15,1 1 18 0,1-2-16 16,2-1-1-16,0 1-1 0,0-2 30 15,0 2 64-15,2-1 46 0,1 2 48 16,-2 1 32-16,1 0-42 0,-2 5 44 16,0-1-6-16,0 1-15 0,0 1-47 15,0 0-62-15,0 0-63 0,0 1-29 16,0 6-115-16,0 7 115 0,-3 5 95 0,-5 5-2 16,1 4-71-16,-1 3-22 0,0-3-21 15,0-1 20-15,-1 1 0 0,2-3-28 16,0-1 10-16,1-3 6 0,1-2 0 15,-1-5-6-15,3-2 3 0,1-5-19 16,1-1-63-16,-1-1-110 0,2-4-84 16,0-1-118-16,0 0-73 0,0 0-80 0,3-6-131 0</inkml:trace>
  <inkml:trace contextRef="#ctx0" brushRef="#br0" timeOffset="-144454.3499">16416 7693 2459 0,'0'0'540'0,"0"0"-363"0,0 0-62 16,0 0-4-16,0 0 70 0,0 0 12 16,0 0-86-16,0 0-79 0,0 0-28 15,0 0-47-15,23-32-57 0,-23 32-111 0,1 0-145 16,1 0-279-16,-1 0-512 15,2 4 428-15</inkml:trace>
  <inkml:trace contextRef="#ctx0" brushRef="#br0" timeOffset="-143998.3299">16692 7545 238 0,'0'0'1540'0,"0"0"-1375"16,0 0-132-16,0 0-31 0,0 0 50 0,0 0 136 15,0 0 6-15,0 0-78 0,0 0-116 16,0 0-19-16,0 0-84 0,-4-10 12 16,4 10 85-16,7 0 6 0,4 0 103 15,3 0 1-15,0 0-43 0,5 0-29 0,-2 0-6 16,1 0 6-16,-1 0 23 15,-1-2 25-15,-1 1-5 0,-1-2-8 0,-2 2 0 16,-4 1 1-16,-3-2-4 0,-2 2-4 16,0-2 4-16,-3 2 6 0,0 0-12 15,0 0-27-15,0 0-31 0,0 0 0 16,0 0 0-16,0 2-30 0,0 4-40 0,-3 4 70 16,-4 5 38-16,1 4-13 0,-4 4-25 15,3 0 0-15,-2 1-2 0,0 2-11 16,0 1 4-16,-1-1 6 0,-2 0-10 15,2-2 10-15,1 0-7 0,-1-5 8 16,0-1 0-16,1-1-1 0,4-6-13 16,-4 1 3-16,5-5-3 0,0 0 3 15,2-2 12-15,-1-1-2 0,2-1-35 16,-2 1-36-16,0-3-118 0,-2 5-65 16,-1-1-115-16,1-2-127 0,-1 1-282 0</inkml:trace>
  <inkml:trace contextRef="#ctx0" brushRef="#br0" timeOffset="-143782.3299">16649 7786 965 0,'0'0'749'0,"0"0"-522"16,0 0-172-16,0 0-35 0,0 0 77 15,0 0 62-15,0 0 0 0,0 0-46 16,78-29-75-16,-58 28-38 0,-1-1-13 15,1 1-3-15,2-2 15 0,-2 2 1 16,2-2 9-16,0 1-9 0,3 1-23 0,-2-4-45 16,2 1-129-16,-1 2-173 0,-7-3-277 15</inkml:trace>
  <inkml:trace contextRef="#ctx0" brushRef="#br0" timeOffset="-143397.84">17329 7547 1668 0,'0'0'520'0,"0"0"-313"0,0 0-68 16,0 0-42-16,0 0 44 0,0 0 27 15,0 0-24-15,0 0-68 0,0 0-76 16,0 0-48-16,0 0 48 0,-73 45 24 15,51-26 34-15,1 4 15 0,2-1-3 0,4 1 16 16,1 1-16-16,4-3-29 0,6-1 1 16,1 1-11-16,3-1-5 0,0-4 8 15,7 0 17-15,6-5-23 0,3 1-28 0,2-5-37 16,4-2 2-16,3-4-3 0,1-1-13 16,-1-4-12-16,1-4-10 15,-4-5 22-15,0-4 19 0,-4-1 3 0,-6-1-9 16,-2-5-16-16,-5-1-16 0,-1-1 34 15,-4-1-28-15,0 1 20 0,0 2 44 16,-6 2 41-16,0 8 17 0,2 4-1 16,-2 3-57-16,0 7-31 0,-4 0-138 15,-1 6-53-15,-4 5-81 0,2-2-144 16,-8 10-559-16</inkml:trace>
  <inkml:trace contextRef="#ctx0" brushRef="#br0" timeOffset="-142028.03">19769 7535 1699 0,'0'0'535'15,"0"0"-357"-15,0 0-52 0,0 0 13 0,0 0 15 16,0 0 23-16,0 0-20 15,0 0-61-15,0 0-96 0,0 0-34 16,0 0-30-16,91-68 3 0,-73 68 29 0,0 0 6 0,-1 0-15 16,-1 7 5-16,-2 0-8 15,-3 4-1-15,-3 4 32 0,-5 6 13 0,-3 1 77 16,0 4-52-16,-10 1 30 0,-5 0-7 16,-4-1 16-16,-6-2-19 15,-1-1 0-15,-4-4 25 0,-2-3 3 0,1-3-3 16,0-1-32-16,3-6 7 0,2-1 2 15,4-1 4-15,5-4-13 0,3 0-13 16,3 0 13-16,5-1 0 0,2-4-7 16,2-2-28-16,2-2-3 0,0-1-33 15,5-2-74-15,5 0 2 0,6 1 29 0,2 3-4 16,1-1 23-16,4 3 16 0,-1 2 22 16,-2 2-13-16,2 2 6 0,-2 0 0 15,0 4-15-15,0 6 41 0,0 0 31 16,1 4 1-16,0 0 16 0,-1 3-20 15,-1 0-12-15,1-3-3 0,-1 1 3 16,-2-3-6-16,-1-2-10 16,-4-1-1-16,-1-4-15 0,1-2-26 0,-4-1-127 15,4-2-43-15,4-2-78 0,-5-1-211 0,11-11-505 16</inkml:trace>
  <inkml:trace contextRef="#ctx0" brushRef="#br0" timeOffset="-141732.68">20386 7495 2083 0,'0'0'408'0,"0"0"-166"0,0 0 63 0,0 0 5 16,0 0-31-16,0 0-58 0,0 0-98 16,0 0-123-16,0 0-7 0,0 0-80 15,0 2 87-15,-1 15 0 0,-2 2 56 0,-2 5-56 16,2 0-2-16,-1 2 0 15,0-2 2-15,0 2-1 0,-1-1 0 0,1-3-27 16,-1 1 2-16,1-4 7 0,-1-2 17 16,2-2-13-16,0-5-11 0,1-1 24 15,-1-3-35-15,3-4-36 0,-1 2-54 16,0-3-85-16,1-1-153 0,0 0-198 16,0 0-141-16,0-4-653 0</inkml:trace>
  <inkml:trace contextRef="#ctx0" brushRef="#br0" timeOffset="-139946.06">12648 10360 1345 0,'0'0'576'0,"0"0"-427"0,0 0-113 16,0 0 41-16,0 0 144 0,0 0 43 15,0 0-54-15,0 0-72 0,0 0-26 0,0 0-29 16,0 0-39-16,-36-54-24 0,39 49-20 16,6 4-16-16,7-5-29 0,4 1 19 15,4 0 1-15,5 3-10 0,2-1 19 16,0 2 16-16,0 1-3 0,0 0-19 16,-2 1 22-16,0 4 0 0,-3 1-1 15,-3 4 1-15,-3 2 0 16,-5 0 0-16,-4 5-1 0,-7 1-2 0,-2 2 3 15,-2 5 45-15,-6-1-29 0,-7 1 25 16,-3 3-12-16,-2-2-4 0,-3 1-5 0,0 0-4 16,-1 0-13-16,3-3 19 15,-1 1 0-15,3-3-6 0,1 0 0 16,3-4-14-16,0 0-2 0,4-1-19 0,1-2 7 16,2-2-1-16,2-3-16 0,1 0 4 15,1-2-4-15,2 1-73 0,0-5-46 16,0 0 7-16,0 0-36 0,0-1-56 0,3-3-68 15,-3 0-108-15,0 0-304 16</inkml:trace>
  <inkml:trace contextRef="#ctx0" brushRef="#br0" timeOffset="-139695.18">12654 10682 1228 0,'0'0'660'0,"0"0"-465"0,0 0-169 0,0 0 78 16,0 0 148-16,0 0 22 0,0 0-100 16,0 0-110-16,0 0-38 0,0 0-26 15,0 0 0-15,23-44-2 0,-5 37-17 16,3 0 18-16,4-2 1 0,2 1-25 0,3 1-11 16,3-3 11-16,2 0-11 15,4 1-15-15,0-1-65 0,1 0 3 0,-2 1-13 16,-4-2-91-16,-2 2-32 15,-2-1-57-15,-7 2-159 0,6-8-174 16</inkml:trace>
  <inkml:trace contextRef="#ctx0" brushRef="#br0" timeOffset="-139360.06">13283 10325 1030 0,'0'0'612'0,"0"0"-339"0,0 0-133 16,0 0 51-16,0 0 48 0,0 0 39 15,0 0-37-15,0 0-27 0,0 0-19 16,0 0-56-16,-9-24-53 0,6 24-38 15,-6 5-48-15,-3 7-47 0,-6 4 30 16,-2 6 17-16,0 3 35 0,1 1-7 16,2 1 4-16,2 2-32 0,3-4 13 15,1 2-12-15,4-3-1 0,1-4 1 16,4-1 14-16,2-1-12 0,0-6-3 16,5 0-2-16,5-4-13 15,2-4 2-15,7 1-22 0,2-5 4 0,1 0-4 0,5-6-25 16,1-6-7-16,-1-4 4 0,0-2 2 15,-2-4-6-15,-6-1-9 0,-4-1 47 16,-3-5 28-16,-8 1 1 0,-1 0-13 16,-3 0 13-16,-4-1 0 0,-5 5 35 15,-2 6-19-15,-4 3 13 0,1 5-29 16,-3 4 0-16,-1 5-45 0,1 1-22 0,2 1 3 16,-2 10-29-16,6 1-183 0,2-4-378 15,2 7-720-15</inkml:trace>
  <inkml:trace contextRef="#ctx0" brushRef="#br0" timeOffset="-137913.75">15972 10235 355 0,'0'0'1471'0,"0"0"-1266"15,0 0-140-15,0 0 52 0,0 0 44 16,0 0 7-16,0 0-6 0,1-71-50 0,6 64 7 16,-1 0-61-16,3 2-48 0,2-2-10 15,1 3-16-15,2 2 12 0,2 1-12 16,1 1 14-16,-1 0-20 0,3 1 9 16,-1 7-3-16,-3 3 13 0,-2 2-39 0,-1 4 26 15,-4 2 0-15,-5 2 16 0,-1 0 1 16,-2-1 15-16,0 0-15 0,-5-1 0 15,-5-2 21-15,-3-3-6 16,0-2-13-16,-2 0 29 0,0-1-16 0,-1-4 3 16,2-2-16-16,1 2-2 0,1-5 2 15,5 1 9-15,3-1 4 0,1-2 4 16,3 0 12-16,0 0-16 0,0 0-16 16,0 0-3-16,1 0-23 0,5 0-25 15,6-2-23-15,3-1 22 0,4 1 27 0,0 2 5 16,1 0-5-16,-1 0-27 15,0 7 33-15,-2 4 3 0,-1 0-26 0,-3 3 29 16,-3 3 13-16,-5 0-1 0,-2 1 1 16,-3 1 3-16,-4-1 20 0,-6-1 9 15,-4-3 16-15,-3 2 13 0,-4-5-16 16,-2 0 10-16,-3-4 16 0,0 0-1 0,-1-2-3 16,1-2-9-16,1 0-13 0,2-3-20 15,3 0 14-15,6 0 2 0,1 0-12 16,7 0 15-16,3 0 7 0,3 0-16 15,0 0-35-15,0 0-29 0,0-3-18 16,9 3-58-16,4-1-161 0,4 1 54 16,3 0-103-16,-3 0-200 0,5 0-575 0</inkml:trace>
  <inkml:trace contextRef="#ctx0" brushRef="#br0" timeOffset="-137705.18">16495 10540 2666 0,'0'0'476'0,"0"0"-377"0,0 0 6 16,0 0 60-16,0 0 31 0,0 0-98 16,0 0-57-16,0 0-13 0,0 0-28 15,0 0-51-15,0 0-50 0,-22-36-57 16,22 36-115-16,0 0-169 0,5 3-139 15,-1 1 9-15,3 0-465 0</inkml:trace>
  <inkml:trace contextRef="#ctx0" brushRef="#br0" timeOffset="-137221.65">16806 10362 1634 0,'0'0'376'15,"0"0"-275"-15,0 0-7 0,0 0 32 0,0 0 52 16,0 0-23-16,15-73-33 0,-3 62-31 16,3-1-79-16,1 3-12 0,1 1-38 15,0 1 9-15,1 2-3 0,-2 3 3 16,-2 1-13-16,3 1 0 0,-4 0 0 15,-1 1 16-15,-1 6 0 0,-2-2 1 16,-1 4 25-16,-3 1 10 0,-4 5 32 16,-1 1 32-16,0 4-9 0,-9 1-17 0,-2 3-12 15,-3 0-4-15,-3-1-16 16,2-4-13-16,-4 2 13 0,2-6 13 0,1 2 9 16,1-4-12-16,0-1-13 0,1-2 6 15,4-4 0-15,1 0-6 0,4-3 1 16,2 1-14-16,0-2-29 0,3-2 0 15,0 0 1-15,0 0-1 0,0 0-3 16,2 0 32-16,7 2 3 0,4-1 58 0,4-1-39 16,5 0-22-16,-2 0-18 0,1 2-8 15,-3-2 7-15,1 0 16 0,-2 1-13 16,-3 0 3-16,0 1 0 0,-3-2-3 16,-1 0-119-16,-3 0-100 0,2 0-108 15,-4 0-164-15,1 0-607 0</inkml:trace>
  <inkml:trace contextRef="#ctx0" brushRef="#br0" timeOffset="-136819.91">17365 10240 1547 0,'0'0'1003'16,"0"0"-851"-16,0 0-30 0,0 0-26 0,0 0 33 15,0 0 56-15,0 0-86 16,0 0-99-16,0 0-112 0,0 0 90 0,3 16 22 16,-3-1 102-16,0 3-41 0,0 1-42 15,-3 2-4-15,0-1-14 0,-1 0 10 0,-1 1 5 16,0-2-3-16,2 0 3 0,-1 0-14 16,0-1-2-16,1-1 0 0,1 0 0 15,-1-3 3-15,2 1-3 0,-1-6 0 16,-2 3 1-16,4-5 0 0,-3-1-1 15,2 0-11-15,1-2 10 0,-1-1 0 16,1 0-15-16,0-3-3 0,-2 0 6 16,2 0 13-16,0 0-1 0,0 0-11 0,0 0-23 15,0 0-6-15,0 0 22 16,0 0 19-16,0 0 0 0,0 0 1 0,-1 0-1 16,1 0-15-16,0 0-27 15,0 0-44-15,0 0-39 0,0 0-22 0,0 0-14 16,0 0-10-16,0 0-4 0,-2 0-39 15,1 0-165-15,-1 0-344 0,-4 0-331 0,18 0 1054 16</inkml:trace>
  <inkml:trace contextRef="#ctx0" brushRef="#br0" timeOffset="-135427.65">19949 10229 1041 0,'0'0'661'16,"0"0"-479"-16,0 0-101 0,0 0 88 0,0 0 112 15,0 0-9-15,0 0-47 0,0 0-14 16,0 0-25-16,0 0-37 0,-26-36-57 0,26 36-28 16,0-1-14-16,2-3-5 0,4 3-45 15,5-4-61-15,2 3-49 0,3-2 49 16,4 3 30-16,2 1-1 0,-2 0 3 16,2 0 28-16,-2 0 1 0,-1 5-2 0,-1 0-11 15,-1 4-12-15,-3 3 25 0,-1 3 15 16,-4 3 23-16,-1 4 3 15,-7 1-9-15,-1 5 0 0,0-2-13 0,-4 4-18 16,-5-1 1-16,-1 0-2 0,0 2 1 16,0-1 15-16,-3-4-16 0,4 3-15 15,-1-5 14-15,0-1 0 0,3-4-1 16,1-2-30-16,0-5 19 0,3-2 1 16,-1-2-1-16,2-3 10 0,0-3-16 15,2 3 0-15,-1-4-13 0,1-1-32 0,0 0-32 16,0 0 0-16,0 0-6 15,0 0-39-15,0 0-81 0,0 0-85 0,0 1-60 16,0-1 23-16,0 0-56 0,0 0-79 16,0 0-66-16</inkml:trace>
  <inkml:trace contextRef="#ctx0" brushRef="#br0" timeOffset="-135113.22">20005 10468 889 0,'0'0'762'15,"0"0"-369"-15,0 0-176 0,0 0-32 16,0 0 60-16,0 0 54 0,0 0-49 16,0 0-88-16,0 0-54 0,0 0-22 0,0 0-20 15,9-5 4-15,4 4-26 0,7-4-22 16,5 4-19-16,2-4-3 0,2 0 0 15,-1 3-3-15,1-2 2 0,1 2-2 0,1-2-16 16,-2 3-6-16,-1 0 2 0,-3 0 1 16,-5 1 7-16,-6-2-11 0,-6 1-18 15,-1 1-19 1,-5 0-1-16,-2 0 4 0,0 0-23 0,0 0-51 0,0 0-71 16,0 0-84-16,-3 4-202 0,1-3-259 15,-7 0-680-15</inkml:trace>
  <inkml:trace contextRef="#ctx0" brushRef="#br0" timeOffset="-118496.18">3676 4376 453 0,'0'0'258'16,"0"0"35"-16,0 0-91 0,0 0-88 0,0 0-32 16,0 0 28-16,0 0 27 15,0 0-1-15,0 0-3 0,0 0 33 0,-20-30-23 16,20 29-82-16,0 1-61 0,0 0-10 15,0 0-25-15,0 0-11 0,0 0 8 16,0 0-5-16,0 0-15 0,0 1-7 16,0 4 65-16,0 1 49 0,0-2 16 15,-2 3-49-15,2 1-14 0,-1-2 1 16,1 1-2-16,0-2-1 0,0-1 23 0,0-1-23 16,-2-2 13-16,2 1-12 15,0-2 2-15,0 0 20 0,0 2 13 0,0-2 15 16,0 0 11-16,0 0-4 0,0 0 0 15,0 0-6-15,0 0-3 0,0 0-17 16,0 0-6-16,0-2-13 0,0 0-13 0,0-1-3 16,0-1-19-16,0 1 9 0,0 0 10 15,0 0 3-15,0 1 2 0,0 0-2 16,0 2-13-16,0 0-19 0,0 0-23 16,0 0-10-16,0 0-6 0,0 0-7 15,0 0 1-15,0 0-5 0,0 0 8 16,0 0 9-16,0 2 65 0,0 0 10 15,0 1 16-15,0 0-16 0,2-1-7 16,-2 2-6-16,1-3 16 0,-1 2-13 0,2-2 17 16,-2 0-15-16,0-1-1 0,1 2 1 15,-1-2 27-15,0 0 23 0,0 0 26 16,0 0 22-16,0 0 1 0,0 0-14 16,0 0-6-16,2 0-17 0,-2-2-31 15,0-1-30-15,0-2 14 0,0 1-15 16,0 0 1-16,0 0-3 0,1 0-12 15,-1 0-4-15,1 3-6 0,1-3-7 0,-2 4-17 16,0 0-25-16,0 0-35 0,0 0-30 16,0 0-7-16,1 0 20 0,1 4 62 15,1-1 61-15,0 1 3 0,0 2-3 16,1-2-10-16,0-1-58 0,0 1-95 16,1 0-97-16,-4-1-229 0,4-3-225 0,-40-35 471 0</inkml:trace>
  <inkml:trace contextRef="#ctx0" brushRef="#br0" timeOffset="-116614.21">6268 4582 980 0,'0'0'388'0,"0"0"-248"0,0 0-140 15,0 0-34-15,0 0 8 0,0 0 26 16,0 0 42-16,0 0-18 0,0 0-24 0,0 0-65 16,0 0-169-16,0 0-245 15,3 2-95-15</inkml:trace>
  <inkml:trace contextRef="#ctx0" brushRef="#br0" timeOffset="-115943.46">9510 4682 375 0,'0'0'668'0,"0"0"-199"15,0 0-287-15,0 0-169 0,0 0-13 16,0 0 0-16,0 0 10 0,0 0-3 15,0 0-7-15,0 0-69 0,3 0-289 16,-1 0-463-16</inkml:trace>
  <inkml:trace contextRef="#ctx0" brushRef="#br0" timeOffset="-95699.02">14612 5136 924 0,'0'0'387'0,"0"0"-256"0,0 0-89 15,0 0 7-15,0 0-17 0,0 0 189 16,0 0-13-16,0 0-42 0,0 0-66 15,0 0-51-15,-22-13-27 0,22 13 7 16,-2 0 20-16,1 0 9 0,-1 0-6 16,-2 0-10-16,0 0-16 0,0 0-10 15,1 0 6-15,-2 0-18 0,2 4 15 0,0-4 0 16,0 2 7-16,2-2-7 0,0 3-15 16,1-3-2-16,0 2-1 0,-3-2-1 15,3 0-2-15,0 0-11 0,0 0-3 0,0 0 12 16,0 0-7-16,0 0 11 0,0 0 19 15,0 0 26-15,0 0 16 0,4 0 23 16,3 0 44-16,2 1 51 0,5-1 0 16,4 0-42-16,3 0-45 0,4 0-35 15,0-1-22-15,0-3-7 16,1 2-9-16,2 0-3 0,0-1-4 0,-2 2 0 16,2-1-11-16,-5 1-1 0,1-1 16 15,-1 1-14-15,-4 1-1 0,-4 0-1 16,-1 0-13-16,-6 0 12 0,1 0 1 15,-4 0 1-15,-2 0 2 0,0 0 10 16,0 0-1-16,0 0-9 0,-3 0 0 16,0 0 0-16,2 0 13 0,-2 0-15 15,0 0 14-15,0 0-11 0,0 0-3 0,0 0 11 16,0 0-10-16,0-1 0 0,0 1 11 16,0 0-10-16,0 0 13 0,0 0-13 0,0 0 16 15,0 0-7-15,0 0 1 0,0 0-11 16,-2 0 10-16,-1 0-9 0,-5 0-3 15,-1 0-1-15,-5 0-34 0,-5 0 23 16,-1 1 12-16,-2 2 2 0,-1 0 10 16,-3-2 1-16,-2 4 5 0,-1-1 11 15,-3-1-7-15,0 1 0 0,1 0-6 16,-1 0 3-16,0 0-18 0,2 1-1 16,1-1 1-16,5 0 1 0,5 1 0 15,2-2 0-15,5 1-2 0,1-2-18 16,6 1 14-16,1-3-15 0,1 1 6 0,3-1 1 15,0 0-4-15,0 0 0 0,0 0-6 16,0 0 4-16,0 0 2 0,0 0-3 0,4 0-9 16,4 0 28-16,1 0 0 15,3 0 2-15,1 0 1 0,0-1-3 16,-1 1-16-16,-1-2 4 0,-1 1 8 0,-1 1-11 16,1 0 2-16,-3 0-15 0,0 0-4 15,-1 0-12-15,0 0-41 0,1 3-61 16,-3 0-74-16,1 1-177 0,-2 1-310 15,-2-3-667-15</inkml:trace>
  <inkml:trace contextRef="#ctx0" brushRef="#br0" timeOffset="-94122.3">18547 5101 1328 0,'0'0'341'16,"0"0"-230"-16,0 0-82 0,0 0 33 16,0 0 110-16,0 0 77 0,0 0-71 15,0 0-55-15,0 0-62 0,0 0-35 0,0 0-23 16,-50-10 10-16,50 10 3 15,0 0 4-15,0 0 9 0,0 0-10 16,0 0-17-16,0 0-1 0,2 0-1 0,4 0 26 16,3 0 54-16,5 0 36 0,5 0 6 15,3 1-33-15,5-1-19 0,2 0-9 16,1 0-10-16,2 0-7 0,-2 0-9 16,2-1 0-16,-3-2-19 0,-6 1-3 0,0 1-11 15,-6 0 20-15,-4 1-9 0,-5 0 3 16,-2-3 3-16,-3 3 6 0,-3 0-3 15,0 0 7-15,2 0-4 0,-2 0-13 16,0 0-9-16,0 0-3 0,0 0 0 16,0 0-19-16,0 0-7 0,0 0-15 15,0 0-19-15,0 0-6 0,0 0-24 16,-3 0-59-16,-3 3-69 0,-5 4-74 16,-2-1-244-16,1 0-195 0,-8 2-756 0,85-38 1473 15</inkml:trace>
  <inkml:trace contextRef="#ctx0" brushRef="#br0" timeOffset="-93732.53">18580 5254 1676 0,'0'0'704'0,"0"0"-446"15,0 0-258-15,0 0-9 0,0 0 9 16,0 0 209-16,0 0 38 0,0 0-58 15,0 0-94-15,0 0-95 0,3 1-8 16,6-1 8-16,2 4 82 0,4-4 39 0,4 0-4 16,4 0-38-16,2 0-16 0,1 0-6 15,2 0-10-15,1 0 3 0,-2 0-16 16,-1 0 1-16,-3 0 0 0,-5 0 0 16,-1 0 5-16,-4 0-9 0,-3-4 10 15,-5 4-16-15,-2 0 9 0,0 0-6 0,-3 0-6 16,0 0-7-16,0 0 0 15,0-1-14-15,0 1-2 0,0 0 0 16,0 0 0-16,0 0-2 0,0 0-19 0,0 0-6 16,0 0-9-16,0 0 9 0,0 0-4 15,0 0-2-15,0 0-31 0,0 0-30 16,0 0-21-16,0 0-35 0,0 0-67 16,0 0-120-16,-3 0-334 0,-7 0-767 0,23 0 352 15</inkml:trace>
  <inkml:trace contextRef="#ctx0" brushRef="#br0" timeOffset="-92524.75">14643 7750 1527 0,'0'0'549'16,"0"0"-348"-16,0 0-162 0,0 0 10 0,0 0 138 15,0 0 113-15,0 0-50 0,0 0-61 16,0 0-53-16,0 0-53 0,0 0-45 16,-22-18-9-16,22 18 2 0,0 0 14 15,0 0-7-15,0 0-13 0,0 0-23 0,0 0-2 16,2 0-3-16,-1 0-19 15,5 0 1-15,4 0 21 0,6 0 82 0,10 2 15 16,6-2 51-16,5 0-28 0,8 0-52 16,5 0-15-16,1-2-15 15,1 1-13-15,-2-2 0 0,0 0-4 0,-8 2-18 16,-3-1 0-16,-8 0-2 0,-6 0 2 16,-3 0 0-16,-9 1 12 0,-6-1-2 15,0 2-10-15,-5 0 15 0,-2 0 7 0,0 0 3 16,0 0-6-16,0 0-1 15,0-2-2-15,0 2-4 0,0 0-2 16,0-1-10-16,0 1-2 0,0 0-1 0,0 0-25 16,0 0-15-16,0 0-19 0,0 0-90 15,0 0-86-15,0 0-123 0,0 0-314 16,0 3-888-16,0-5 100 0</inkml:trace>
  <inkml:trace contextRef="#ctx0" brushRef="#br0" timeOffset="-91725.51">18428 7710 1730 0,'0'0'451'16,"0"0"-299"-16,0 0-29 0,0 0 87 16,0 0 115-16,0 0-47 15,0 0-80-15,0 0-68 0,0 0-64 0,0 0-44 16,0 0-6-16,-8-7 25 0,10 7-9 16,7-2-17-16,6-3-15 0,4 1-12 15,1 0-4-15,5 0 14 0,1-1-14 16,-1 3 16-16,-3-3 0 0,4 3 1 15,-3 0-1-15,2-1-1 0,-2-1-2 0,-4 4 1 16,-1-1 0-16,-5 1 0 16,-1 0-1-16,-7 0-13 0,0 0 13 15,-2 0-19-15,-2 0 6 0,-1 0-6 0,0 0 3 16,0 0-61-16,0 0-110 0,0 0-62 0,-6 5-53 16,-5 2-2-16,-1 0-75 15,-2 5-43-15,-2-2-112 0,4-3 16 16,-5 7-70-16</inkml:trace>
  <inkml:trace contextRef="#ctx0" brushRef="#br0" timeOffset="-91403.9099">18511 7816 13 0,'0'0'150'0,"0"0"-98"16,0 0 23-16,0 0 69 0,0 0 71 16,0 0 13-16,0 0 0 0,0 0-16 15,0 0 12-15,0 0 27 0,0 0 64 16,-7 12 18-16,7-12-55 0,0 0-40 15,0 0-33-15,0 0-20 0,6 0-20 0,5 0-13 16,4-2-32-16,5 0-22 0,0-1-32 16,4-1-26-16,-1 3-2 0,3-4-3 15,-4 3 6-15,4-2 3 0,1 3-10 16,-1-3-15 0,-3 3-17-16,-2-1 0 0,-1 2 10 0,-6-3 4 0,1 2 6 15,-5 1 3-15,-3 0-7 0,-2 0-2 0,-2 0-4 16,-3 0-9-16,2 0 16 15,-2 0-17-15,1 0 0 0,-1 0-2 0,0 0-3 16,0 0-15-16,0 0-10 0,0 0-16 16,0 0-59-16,0 0-48 0,0 0-56 15,0 0-75-15,0 0-206 0,0 4-218 16,0-2-279-16,-1-8-349 0</inkml:trace>
  <inkml:trace contextRef="#ctx0" brushRef="#br0" timeOffset="-90459.75">18493 10375 1846 0,'0'0'522'0,"0"0"-364"0,0 0-87 16,0 0 103-16,0 0 109 0,0 0-56 16,0 0-106-16,0 0-32 0,0 0-29 0,0 0-59 15,-19-13-1-15,19 13 0 0,0 0 11 16,0 0 8-16,7 0-3 0,5 0 3 15,5-3 3-15,4 0-19 0,4 1-3 16,-1-2 0-16,1 1-3 0,-2 0 0 16,-2 2-16-16,-2-1 16 0,0 0-10 15,-2 1 0-15,-1 1 1 0,-1 0 8 16,-1 0-15-16,-2 0 4 0,0 0-8 16,-3 0-12-16,-2 0-63 0,-2 0-49 0,-2 3-41 15,-2 0-102-15,-1 3-149 0,0 0-34 16,0 0-217-16</inkml:trace>
  <inkml:trace contextRef="#ctx0" brushRef="#br0" timeOffset="-90160.58">18499 10582 1261 0,'0'0'1021'0,"0"0"-769"15,0 0-152-15,0 0 42 0,0 0 76 0,0 0 54 16,0 0-90-16,0 0-119 0,0 0-37 0,0 0-26 16,101-21 1-16,-72 17 10 0,0-2-9 15,-2 4 14-15,1 0 13 0,-5-1-1 16,2 2-3-16,-3 1-6 0,-2 0 0 16,0 0 7-16,-3 0-1 0,-1 0 13 15,1 0-4-15,-3 0-15 0,1 0-17 16,-4 3-1-16,2-2-1 0,-6 1 0 15,-1-2-3-15,-1 0-16 0,-3 0 0 16,-2 0-6-16,0 0-12 0,0 0-58 16,0 0-80-16,-4 0-99 0,-2 0-95 15,-12 0-677-15</inkml:trace>
  <inkml:trace contextRef="#ctx0" brushRef="#br0" timeOffset="-89229.7099">14539 10457 134 0,'0'0'1282'16,"0"0"-866"-16,0 0-228 0,0 0-39 15,0 0 65-15,0 0 86 0,0 0-33 16,0 0-62-16,0 0-67 0,0 0-75 16,0 0-34-16,-27 0-7 0,41 0 20 0,7 0 56 15,6 0 26-15,11 0-11 0,6 0-44 16,2-4-28-16,3 1-6 0,1-1 15 15,0-1-3-15,-3 2-5 0,-2-1 2 16,-4 2-7-16,-7 1 0 0,-6-1-12 16,-9 1-6-16,-7 1-3 0,-6 0-14 0,-5 0 16 15,0 0 26-15,-1 0-13 0,0 0-3 16,-1 0-25-16,-6 0-3 0,-6 0-56 16,-2 0-65-16,-2 5-65 0,0 2-68 15,4-2-244-15,1-1-907 0</inkml:trace>
  <inkml:trace contextRef="#ctx0" brushRef="#br0" timeOffset="-72839.61">12586 5609 483 0,'0'0'133'0,"0"0"82"0,0 0-153 16,0 0-49-16,0 0 40 15,0 0 106-15,0 0 1 0,0 0-14 0,0 0-32 16,0 0-39-16,-38-17-23 0,38 17-3 16,0 0 3-16,0 0 6 0,0 0 10 0,0 0 4 15,0 0 12-15,0 0 1 0,0 0 2 16,0 0-12-16,0 0-11 0,0 0-9 16,0 0-6-16,0 0 2 0,0 0 4 15,0 0 0-15,0 0-10 0,0 0-19 16,0 0-7-16,0 0 1 0,0 0-17 15,0 0 10-15,0 0 3 0,0 0 13 16,0 0 0-16,0 0-10 0,0 0 1 16,0 0-8-16,0 0 1 0,1 0-9 15,-1 0 8-15,0 0 1 0,0 0-10 0,3 0 13 16,-2 0 0-16,1 0 13 16,2 0 16-16,0 0 26 0,5 0 2 0,1 0 1 15,5 0-10-15,2 0-7 16,3 0-19-16,3 0-9 0,3 0-4 15,1 0-3-15,2 0 1 0,0 0 2 16,0 0 4-16,-1-1-4 0,2 1-12 0,-1-1 12 0,1 1-3 16,0-1-3-16,0-2-6 15,-1 2-11-15,1 0 1 0,-1-1 10 0,0 1-11 16,-2 1 0-16,-1-2-1 0,-1 2 0 16,-3-1 12-16,-1 1-10 0,2 0 16 15,-4 0-7-15,2-4-9 0,1 3 1 16,-3 0-1-16,1 1-1 0,-1-1 1 15,-3-3 0-15,1 4-1 0,-1 0 14 16,-1-1-13-16,0 1 10 0,-1 0-10 0,-1-2-2 16,-2 1 0-16,1 1 1 0,0 0 11 15,1-2-12-15,-2 2 0 0,1 0-1 16,2 0 0-16,-2 0-1 0,1 0 0 16,0 0 0-16,1 0 1 0,-1 0 0 15,0 0 1-15,0 0 0 0,0 0 14 16,1 0 4-16,-3 0-3 0,0 0 3 15,-1 0-16-15,0 0 10 0,-2 0 2 0,0 0 1 16,-2 0 0-16,-2 0-4 16,-1 0-9-16,-1-1 13 0,-1 1-13 0,-1 0 10 15,2 0-11-15,-2 0-2 0,1 0-1 16,-1 0-12-16,1 0 1 0,1 0-4 16,-2 0-6-16,1 0-12 0,-1 0-1 15,0 0-22-15,0 0-75 0,0 0-84 0,0 0-99 16,0 6-103-16,0-3-245 0,-3 0-650 0,2-15 562 15</inkml:trace>
  <inkml:trace contextRef="#ctx0" brushRef="#br0" timeOffset="-71451.27">16511 5534 450 0,'0'0'254'0,"0"0"-159"0,0 0 179 16,0 0 6-16,0 0-121 0,0 0-58 0,0 0-42 15,0 0-30-15,0 0 3 0,0 0 14 16,-18-10 19-16,14 9 26 15,3 0-17-15,-2 1-31 0,2 0-14 0,-2 0 19 16,1 0-12-16,2 0-20 0,-1 0-3 16,1 0 0-16,0 0 7 0,0 0-17 15,0 0 0-15,0 0 10 0,0 0 10 16,0 0 12-16,0 0 33 0,0 0 26 16,0 0 0-16,0 0-10 0,1 0-17 15,2 0-12-15,0 0-13 0,1 0 0 0,3 0 12 16,1 0 20-16,2 0-7 0,4 0 10 15,1 1-35-15,2-1 9 0,2 0-25 16,1 0-4-16,4 0 0 16,1 0-3-16,-1 0 10 0,4 0-3 0,-1 0-7 15,0-3-7-15,1 2 4 0,-1-1-13 0,0 2 17 16,-3-3-5-16,0 0 8 16,1 3-21-16,-2-2 26 0,-2 0-15 0,2 1 0 15,-1 0 3-15,-1-1-13 0,1 0 10 16,1 1-10-16,0-1-1 0,2 0 0 15,-2 1-1-15,1-1 12 0,-1 2-10 16,0-2 9-16,-4 0-8 0,3 1-2 16,-2-1 0-16,-3 0-2 0,0 0-3 15,-3 2-1-15,1 0-11 0,-2-1 15 16,0 1 0-16,0 0 1 0,-2-2-1 0,1 1 0 16,-3 1-16-16,-2 0 13 15,1-1 0-15,-2 1 0 0,0 0 1 0,-1 0-13 16,-1 0-1-16,2 0 16 0,-2 0-1 15,3 0 1-15,-1 0 1 0,1 0 0 16,2 0 0-16,-1 1 1 0,1-1-2 16,-1 0-1-16,-1 1 1 0,0-1-1 15,-1 2-1-15,-1-2 2 0,1 1 3 16,-1-1 0-16,0 0 14 0,-1 0-17 0,1 2-13 16,-2-2 1-16,0 0-1 0,0 0-6 15,0 0-7-15,-2 0-2 0,0 2-26 16,-1 0-106-16,0-1-318 0,-2 1-337 15,-10-2-671-15</inkml:trace>
  <inkml:trace contextRef="#ctx0" brushRef="#br0" timeOffset="-70350.83">19822 5491 684 0,'0'0'537'0,"0"0"-221"0,0 0-150 0,0 0-17 16,0 0 72-16,0 0 61 0,0 0-46 15,0 0-85-15,0 0-70 0,0 0-49 16,-9-7-3-16,7 7-3 0,-1-2 35 16,2 2 22-16,-1-1 3 0,2 1-9 15,0 0-19-15,0 0-20 0,0 0-16 0,0 0-9 16,0 0-10-16,0 0-3 0,0 0-1 16,0 0-24-16,0 0-7 0,0 0 32 15,0 0 6-15,0 0-6 0,3 0-1 16,5 0-12-16,3 0 13 0,3 0 45 15,9 0 22-15,3 0-39 0,3 0-2 0,4 0-4 16,0 0 35 0,2 0-16-16,3 0 13 0,0 0-16 0,3-3-9 0,-2 2 5 15,1-1-15-15,0 2-17 0,-4-2 17 16,-1 1-3-16,-3-1-3 0,-3 1-10 16,-4-1 16-16,-2 1-7 0,-7 0-9 15,2 0 19-15,-5 1 1 16,-2-1-5-16,-1 1 8 0,-3-2-14 0,-4 1 1 15,0 1-12-15,-1 0 14 0,-1 0-13 16,-1-1-1-16,0 1-1 0,0 0 0 16,0 0-2-16,0 0 1 0,0 0-1 15,0 0-17-15,0 0 1 0,0 0 5 0,0 0-6 16,0 0 3-16,0 0-2 0,0 0-11 16,0 0-43-16,0 0-153 0,0 0-96 15,0 1-238-15,0 2-474 0,-9-3-358 0,18-4 1164 16</inkml:trace>
  <inkml:trace contextRef="#ctx0" brushRef="#br0" timeOffset="-68975.14">16721 8106 473 0,'0'0'1038'0,"0"0"-801"0,0 0-168 15,0 0 15-15,0 0 85 0,0 0 71 16,0 0-1-16,0 0-71 0,0 0-72 15,0 0-48-15,0 0-28 0,0-6 2 16,0 6 20-16,0 0 22 0,0 0 0 16,0 0-3-16,0 0-23 0,0 0-25 15,0 0 3-15,0 0-13 0,0 0 10 16,0 0-11-16,0 0 1 0,0 0 13 16,2 0 7-16,1 0 6 0,2 0-1 15,5 0 4-15,6-3 13 0,7-1 2 16,6 0-2-16,3 1-29 0,2-2 3 15,4-1-3-15,0 5 6 0,2-5 13 0,2 1 9 16,0-1 3-16,3 0-9 0,-1 2-9 16,0 0-1-16,-5-1 10 0,-3-1-4 15,-2 0 4-15,-4 2 6 0,-4 0-9 16,-3-1 8-16,-4-1-5 0,-2 2 7 0,-3 0-14 16,-2 1 0-16,-4-1-3 0,1 3-6 15,1-4-19-15,-3 4-1 0,-1 0-2 16,1-1 0-16,-3 0-1 0,1 2 0 15,-4-1 1-15,1 1 0 0,-2 0 2 16,1 0 2-16,-1 0-2 0,0 0-1 16,0 0 1-16,0 0 0 0,0 0 0 15,0 0-1-15,0 0 0 0,0 0-1 16,0 0-3-16,0 0-13 0,0 0 1 0,0 0-7 16,0 0-16-16,0 0-53 15,0 0-104-15,0 0-102 0,0-1-178 16,0 1-545-16,0-6-560 0,0 13 1104 0</inkml:trace>
  <inkml:trace contextRef="#ctx0" brushRef="#br0" timeOffset="-67699.78">12721 8301 313 0,'0'0'241'0,"0"0"-71"0,0 0 205 16,0 0-63-16,0 0-58 0,0 0-40 15,0 0-3-15,0 0-29 0,0 0-53 16,0 0 4-16,0 0 2 0,-41-14 4 16,40 12-1-16,-1 2-13 0,1-1-32 0,1-1-23 15,0 2-28-15,0 0-14 16,0 0 11-16,0 0-8 0,0-1-2 0,0 1-8 16,1 0-21-16,1 0-32 0,2 0-12 15,3 0 3-15,5-1 41 0,5 0 22 16,6-3 3-16,3 1-12 0,6-1 0 15,2 1-10-15,2-1 13 0,2-1 9 0,5-1 1 16,0 1-7-16,-1 0 9 0,3 0 1 16,-3 0-4-16,0 0 10 0,-1-2-10 15,-3 2 1-15,-1-1-1 0,-5 2 0 16,1-2-6-16,-4 0 0 0,0 1 7 16,-3 0-1-16,-2 0 3 0,-1 1-12 15,-1-1 18-15,-2-1-11 0,-1 4-8 16,-2-3 7-16,-1 2-19 0,-2-1 1 15,-1 0 8-15,0 4-11 0,-4-2 1 0,2 1 1 16,-2-3-2-16,-2 4 3 16,-1 0-2-16,-1 0-2 0,0-1 0 0,-2 1 2 15,-2 0-2-15,1 0-2 0,-2 0 0 16,0 0-17-16,0 0 0 0,0 0-6 16,0 0-4-16,1 0-2 0,-1 0-7 15,0 0-3-15,0 0-12 0,0 0-74 0,0 0-121 16,-3 5-149-16,-6-2-35 15,3 3-329-15,-12-2-963 0,53-22 1724 0</inkml:trace>
  <inkml:trace contextRef="#ctx0" brushRef="#br0" timeOffset="-66480.63">12777 10997 160 0,'0'0'433'0,"0"0"-25"0,0 0-216 16,0 0-65-16,0 0 68 15,0 0 20-15,0 0 35 0,0 0-45 0,0 0 2 16,0 0-59-16,-32-44-6 0,32 42 29 16,-1 1-17-16,-1 0-42 0,2-1 3 0,0 1 3 15,0 1-6-15,0 0-11 0,0 0-25 16,0 0-16-16,0 0-9 0,0 0-4 15,0 0-9-15,0 0-28 0,0 0-10 16,3 0-22-16,6 0 22 0,3 0 6 16,8-3 35-16,5 0-3 0,4 0-16 15,4-2-3-15,2-2 9 0,1 1 10 16,3-1 3-16,0 1-16 0,-2 0-6 16,1 0-3-16,-2 1-4 0,-2-2 4 15,-5 1 3-15,-3 2-4 0,-4 0 1 16,-4 1-14-16,-6 0 1 0,0 2 13 0,-4-1-14 15,-1 1 1-15,-1-1-1 0,-1 2-1 16,-4 0-1-16,2 0-3 0,-3 0-10 16,0 0 1-16,1 0-7 0,3 0-6 15,-1 0-9-15,0 0-4 0,5 0 3 0,2 0-22 16,1 0-65-16,1 0-32 0,3 0-58 16,-3 0-110-16,-2 0-266 15,0 0-449-15,-109 0-517 0</inkml:trace>
  <inkml:trace contextRef="#ctx0" brushRef="#br0" timeOffset="-65275.86">16994 10806 1053 0,'0'0'492'0,"0"0"-320"16,0 0-91-16,0 0 88 0,0 0 84 0,0 0-4 16,0 0-68-16,0 0-46 0,0 0-41 15,0 0-30-15,0 0-10 0,-22-17 1 16,22 17-1-16,0 0 1 0,0-2-20 15,0 2-10-15,0 0-21 0,0 0 12 16,-1 0 6-16,-1 0 0 0,-1 0-19 16,2 0 0-16,-2 0 0 0,1 0 26 15,2 0 9-15,-1 0 0 0,1 0-16 0,0 0-20 16,0 0 21-16,0 0 8 0,0 0 17 16,0 0 15-16,4 0 7 0,1 0-38 15,3 0-13-15,7 0 9 0,1 0 3 16,5-3-9-16,2 2-9 0,1 1-11 15,1-1 0-15,1 1 11 16,2-1-13-16,0 1 3 0,-2-1 0 0,2 1 22 16,-4-2-9-16,2 0 6 0,-3 2 0 0,0 0-3 15,-2 0-3-15,-3 0-4 16,1 0-9-16,-5-1 16 0,2 0-6 0,-3-1-10 16,0 1 11-16,0-1-14 0,-3 1-3 15,0-2 0-15,-1 3-13 0,-3-1 1 16,-2 1-1-16,-1 0 0 0,0 0 1 0,-2 0-4 15,1 0 17-15,0 0-17 16,-2 0 16-16,0 0-16 0,0 0-6 0,2 0-26 16,-2 0-138-16,0 0-68 0,0 0-127 15,0 0-365-15,-7 0-568 0</inkml:trace>
  <inkml:trace contextRef="#ctx0" brushRef="#br0" timeOffset="-64269.71">19997 10918 310 0,'0'0'622'0,"0"0"-302"16,0 0-154-16,0 0-7 0,0 0 23 16,0 0 55-16,0 0 7 0,0 0-44 15,0 0-35-15,0 0-27 0,0 0-2 0,-39-17-11 16,39 16 3-16,0 0-10 0,0 1-13 15,0 0-9-15,0-2-26 0,0 2-10 16,0 0-16-16,0 0-3 0,0 0-3 16,0 0-3-16,0 0 15 0,0 0 10 0,2 0 0 15,3-3-7-15,8 1-24 0,6-3-29 16,6-2-16-16,5 1 16 0,2 0 0 16,2 0 0-16,-1 1 0 15,-1 1 3-15,0 0 13 0,-2-1 2 0,-3 1 14 16,-1 1-12-16,-6 0 5 0,-4 0-3 15,-6 2-10-15,-3-1 4 0,-4 2-4 16,0 0-12-16,-3 0-2 0,0 0-23 16,0 0-19-16,0 0-26 0,0 0-33 15,0 3-108-15,0 5-90 0,0-1-189 0,-6 3-745 16</inkml:trace>
  <inkml:trace contextRef="#ctx0" brushRef="#br0" timeOffset="-62500.3">19719 7991 192 0,'0'0'1320'16,"0"0"-1030"-16,0 0-209 0,0 0-80 16,0 0 90-16,0 0 129 0,0 0 52 15,0 0-56-15,0 0-68 0,0 0-61 16,0 0-42-16,-13-7-16 0,13 7-10 0,0-2-6 16,0 2 3-16,0 0 0 0,0 0-14 15,0 0 2-15,0 0-1 0,0 0 10 16,1 0 19-16,1 0-10 0,-1 0-22 15,2 0-10-15,2 0 10 0,4 0 20 16,2 2 43-16,3-1 27 0,8-1-20 16,5 0-10-16,3 0-6 0,3 0-15 15,5-3-8-15,0 0 1 0,2-1-4 16,0 1 4-16,2-1-7 0,0-1-6 0,-1 2-17 16,0-1 24-16,-2 0-23 0,-2 1 0 15,-2-2 19-15,-4 3-3 16,-5-4-3-16,-3 4-14 0,-4-1 10 0,-5 2 1 15,-5 0-10-15,-3 1 10 0,-2-1-11 16,-1-1-1-16,1 2 2 0,-4 0-3 16,2 0-2-16,-2 0-14 0,0 0 4 0,0 0-4 15,0-1-6-15,0 1-10 0,1 0-21 16,-1 0-80-16,2 0-138 0,1 4-65 16,0-2-228-16,-2-2-603 0</inkml:trace>
  <inkml:trace contextRef="#ctx0" brushRef="#br0" timeOffset="-31232.42">13046 13354 293 0,'0'0'297'0,"0"0"-228"0,0 0 322 0,0 0-69 15,0 0-71-15,0 0-33 0,0 0-1 16,2-65 0-16,-2 59-16 0,0 0-24 16,-2 1-16-16,2 2-13 0,-1 2-26 15,1-1-13-15,-3 2-26 0,2 0-13 16,-1 0-32-16,2 8-3 0,-3 4 51 15,3 4 60-15,0 3-146 0,0-3-471 0,0-3 471 16,0 1 249-16,0-1-247 0,0 5-2 16,0 2 6-16,-3-1-6 0,2-2-19 15,-1-4-26-15,2-3-12 16,0-1 19-16,0-2-61 0,0-1-26 0,0-1-58 0,0-1-42 16,3-1-30-16,-3-3-1 15,3 0-69-15,-3 0-72 0,0 0-98 0,0 0 10 16</inkml:trace>
  <inkml:trace contextRef="#ctx0" brushRef="#br0" timeOffset="-30537.17">13028 13369 871 0,'0'0'755'0,"0"0"-602"0,0 0-153 16,0 0 0-16,0 0 152 0,0 0 1 0,0 0-98 16,-3-78-55-16,7 63 0 0,5-2 2 15,-1-1 47-15,1 1 9 0,0 1-19 16,3 1-7-16,-1 0-7 0,2-1-25 15,-1 1 0-15,2 3-1 0,1-1-15 16,-2 3-3-16,3 1-4 0,-1 2-16 16,0 1-3-16,-3 2 6 0,1 4-9 0,-3 0 6 15,-3 0-23-15,-1 8 62 0,-3 2 46 16,-3 2 15-16,0 6 33 0,0 1-19 16,-4 2-30-16,-4-1-22 0,-3 2 42 15,-1-1-49-15,2-2 13 0,-1-3 0 16,1-1-13-16,1-2-13 0,2-3 13 15,-2-2 0-15,6-1-3 0,-1-4 3 16,3-1-3-16,-1-1-13 0,2-1-9 16,0 0-27-16,0 0 1 0,0 0-17 0,0 0 7 15,3 0-4-15,1 0-9 0,-1-3-59 16,6 2 88-16,-1-1 29 0,3-1 13 16,3 3-13-16,-1 0-29 0,1 0-13 15,-1 4 26-15,-1 3-33 0,-1 6 20 16,-2 2 29-16,-2 2 0 0,-5 2 97 15,-2 0-45-15,0 0-7 0,-5 0 23 0,-2-1-9 16,-5 0 44-16,0-2-12 16,-3-2 18-16,-1-1-35 0,0-2 7 0,-1 1-30 15,1-3-2-15,-1-2-24 0,1-2-9 16,3-2 16-16,2-3-9 0,-1 0 15 16,5 0-2-16,1-1 5 0,2-4-41 15,2-1-48-15,-1-2-3 0,3 0 32 16,0 3-49-16,0-1-6 0,3 1-22 15,2 1-14-15,2-1 23 0,0 2-3 16,3 0-43-16,0 2-42 0,1 0-62 0,3 0-35 16,-5 1-145-16,6-3-173 0</inkml:trace>
  <inkml:trace contextRef="#ctx0" brushRef="#br0" timeOffset="-30286.17">13434 13305 1547 0,'0'0'526'0,"0"0"-373"0,0 0-53 16,0 0 55-16,0 0 52 0,0 0-46 16,0 0-161-16,0 0-55 0,0 0-67 0,0 0 109 15,0 13 13-15,0-3 96 16,0 6-31-16,0 1-59 0,2-2-6 0,-1 2-29 15,0-1-10-15,2 0-60 0,-3-2-18 16,0-1-93-16,0-1-65 0,0-5-56 0,0-1-196 16,-1-5-249-16</inkml:trace>
  <inkml:trace contextRef="#ctx0" brushRef="#br0" timeOffset="-30111.71">13441 13244 1110 0,'0'0'1062'16,"0"0"-894"-16,0 0-155 0,0 0 152 16,0 0 41-16,0 0-32 0,0 0-174 15,0 0-26-15,0 0-112 0,0 0 57 16,0 0 30-16,15-12-24 0,-8 12-115 16,0 4-128-16,1 0-52 0,0-1-177 0,2 2-95 0,-65-9 182 15</inkml:trace>
  <inkml:trace contextRef="#ctx0" brushRef="#br0" timeOffset="-29554.66">13712 13206 408 0,'0'0'1152'0,"0"0"-856"0,0 0-102 16,0 0 127-16,0 0 57 0,0 0 36 16,0 0-143-16,0 0-90 0,0 0-121 15,0 0-60-15,-43-12-41 0,30 23-45 16,-2 3 16-16,1 4 32 0,3 1 10 15,0 3-17-15,2-2 13 0,3 0 0 16,3-4 16-16,1 0 13 0,2-2-35 16,2-3-39-16,4-3-28 0,2-4 28 15,1 0-29-15,0-2 38 0,3-2 55 0,3-4 13 16,-1-5 1-16,2-5-1 0,-2-2-61 16,-2-1 33-16,0-2 28 0,-3-4 2 15,-1 6 2-15,-2-1 12 0,-3 3 0 16,-2 1 3-16,-1 3 20 0,0 5 16 15,0 2-17-15,0 1 17 0,0 3 6 0,0 0-61 16,0 0-7-16,0 5-124 0,0 5 28 16,0 4 103-16,0 7 64 15,3 3-32-15,-2 4-30 0,2 3 14 0,-3 1 4 16,0 3-20-16,0 1-10 0,0 0 7 16,0 0 0-16,-3-3-17 0,-1 1 23 15,1-3-3-15,-1-4 44 0,-1-4-5 16,1-2-23-16,0-7 6 0,0-4-9 0,1-3 39 15,0-4-11-15,1-1 7 16,-2-2 6-16,-2 0 1 0,0-2-55 0,-1-8-96 16,0-1-42-16,1-8 74 0,0 0 13 15,3-3-17-15,3-3-25 0,0 1 90 16,0 1-29-16,5 3 3 0,4-1 9 16,3 3 4-16,1 1-10 0,5 3 0 15,-4 2 1-15,3 2-1 0,-1 1 3 16,-3 3 7-16,2 0 0 0,-2 3 13 0,-2 0-33 15,-1-1-64-15,-2 2-78 0,0 0-49 16,-2-1-30-16,-2-1-49 0,-1 0-202 16</inkml:trace>
  <inkml:trace contextRef="#ctx0" brushRef="#br0" timeOffset="-29306.55">13993 13097 307 0,'0'0'1600'0,"0"0"-1263"0,0 0-263 0,0 0 53 0,0 0 92 16,0 0 32-16,0 0-161 0,0 0-90 15,0 0-96-15,0 0 96 0,0 8 112 16,0 7-13-16,0 0-44 0,0 3-55 0,0 0 16 16,0 0-10-16,0-1-6 0,-3-1-19 15,3-2 6-15,0-2-35 0,0 0-22 16,0-3-43-16,0-1-54 0,0-2-26 15,0-2-40-15,0 0-72 0,0-4-49 0,0 0-192 16,-3 0-87-16</inkml:trace>
  <inkml:trace contextRef="#ctx0" brushRef="#br0" timeOffset="-28876.1">13963 13139 668 0,'0'0'649'0,"0"0"-415"0,0 0-156 0,0 0 36 0,0 0 52 0,0 0-17 16,0 0-143-16,0 0 11 0,0 0-17 15,0 0 58-15,0 0 4 0,33-18-20 0,-22 13-39 16,1 0 13-16,1-2 0 0,-1 0-12 16,-1 1-1-16,1 0-1 0,-4-1 12 15,1 1-12-15,-1 0-2 0,-3 1 16 16,-1-1-3-16,-1 3 16 0,-1 0 4 15,-1-1 6-15,-1 4 3 0,1-1 13 0,-1 1 32 16,0 0 6-16,2 0 1 0,-2 0-11 16,0 0-6-16,0 0 0 0,0 0-16 15,0 0-61-15,0 3-22 0,0 4-30 16,-2 5 52-16,1 3 36 0,1 3 5 16,0 3-15-16,0-1-24 0,0 2 17 15,0 0-17-15,0-4-2 16,0 2-16-16,0-3-3 0,1-3 16 0,2-2 2 15,0-3-18-15,-1-3 19 0,-1-2-20 16,1-2-12-16,2-2-22 0,-4 0 3 0,1 0 18 16,1 0 31-16,-2 0 2 0,1 0 13 15,0-3-13-15,2-1 0 16,-3-1-80-16,3 3-33 0,-3-2-42 0,0 2-103 16,0 1-141-16,0-2-274 0</inkml:trace>
  <inkml:trace contextRef="#ctx0" brushRef="#br0" timeOffset="-28217.47">14333 13023 339 0,'0'0'1247'0,"0"0"-977"16,0 0-170-16,0 0 76 0,0 0 141 15,0 0 18-15,0 0-65 0,0 0-116 16,0 0-81-16,0 0-22 0,0 0-13 0,-10-17-38 15,7 21-9-15,0 7-33 0,-3 1 39 16,2 7 0-16,-1-2-8 0,3 3 11 16,1-4 16-16,1 1 22 0,0-4-22 15,1-1-3-15,6-1-13 0,0-1-19 16,2-3 0-16,1-2-3 0,2-2 3 0,-1-3 17 16,4 0 2-16,-2-3 20 0,2-6 27 15,0-4-18-15,-2-2-4 0,1-1 1 16,-5-3-24-16,-2-3-1 15,0 2 11-15,-2-2-11 0,-4 0 1 0,-1 3-2 16,0 2 16-16,0 3 6 0,0 3 13 16,-1 3 6-16,-2 3 3 0,0 4 13 0,1 0 6 15,-2 1-63-15,3 0-15 0,-1 0-68 16,1 0-34-16,1 1-35 0,0 5-56 16,0 0 80-16,0 1 19 0,0 1-80 15,0 1-150-15,4-5-141 0,3-1-108 16,-1-2-74-16,6-1 167 0</inkml:trace>
  <inkml:trace contextRef="#ctx0" brushRef="#br0" timeOffset="-27999.67">14643 12790 957 0,'0'0'1264'0,"0"0"-953"16,0 0-115-16,0 0 49 0,0 0 36 15,0 0-29-15,0 0-224 0,0 0-28 0,0 0-143 16,0 0 143-16,0 0 101 0,-7 60-47 15,6-35-48-15,-1 1-6 0,1 1-2 16,-1-2-1-16,1 0 0 0,1-1-51 16,0-3 25-16,0-1 17 0,0-2-52 15,0-4-60-15,0-2-23 0,0-2-13 16,0-2-78-16,0-1-79 0,0-3-120 16,1-4-139-16,2 0-424 0</inkml:trace>
  <inkml:trace contextRef="#ctx0" brushRef="#br0" timeOffset="-27061.81">14777 12996 121 0,'0'0'358'0,"0"0"14"0,0 0-102 0,0 0-45 15,0 0-49-15,0 0-59 0,0 0-32 16,0 0 25-16,0 0 7 0,0 0-20 16,0 0-29-16,18 10-3 0,-13-9-6 15,1-1 9-15,0 0-4 0,1 0 7 16,4 0 7-16,-2-4-23 0,3-2-23 16,0 3-3-16,-3-4-9 0,0 1-8 0,-2-1 5 15,-1 1-1-15,-2-1 9 16,-1 1-9-16,1 1 4 0,-2 0-4 0,-1 1-3 15,-1 0-13-15,0 1-7 16,2 1 7-16,-2 1 12 0,0-1-12 0,0 2-12 16,0 0-20-16,0 0 0 0,0 0-10 15,0 0-13-15,0 0-35 0,0 0 3 16,0 0 47-16,0 0 40 0,0 0 29 0,0 0 6 16,0 0-12-16,0 0 3 0,0 0 3 15,0 0 3-15,0 0-9 0,0 0-21 16,0 0 11-16,0 0-12 0,0 0-1 15,0 0-16-15,0 0-20 0,0 0 10 16,0 0 7-16,0 0 3 0,0 0 3 16,0 0 0-16,0 0 13 0,0 0 3 15,0 0 13-15,0 0-12 0,0 0 15 16,0 0-18-16,0 0 2 0,0 0 14 16,0 0 5-16,0 0-3 0,0 0 1 0,0 0-4 15,0 0-3-15,0 0 6 0,0 0 1 16,0 0-17-16,0 0-3 0,0 0 0 15,0 0 0-15,0 0 0 16,0 0-2-16,0 0-11 0,0 0 10 0,0 0-10 16,0 0 9-16,0 0-8 0,0 0 9 0,0 0 1 15,0-1 0-15,0 1 0 0,0-3 2 16,0 2-3-16,1-1-33 0,1 0 20 16,-1 1 16-16,-1 0 19 0,2 1 1 15,-2-2-20-15,0 1 0 0,0 0-1 16,0 1 1-16,0-2 13 0,0 2-12 15,1 0-1-15,-1 0 2 0,0 0 17 16,0 0-6-16,0 0-11 0,0 0 18 16,0-1-1-16,0 0-19 0,0-1-13 15,0-1-19-15,2-1 32 0,-2 3 0 16,1-3 3-16,-1 1-3 0,0-1-19 0,0 2 19 16,0-2 21-16,0 0 2 0,0 2-20 15,0-1 0-15,0-1 23 0,-1 2 0 16,-2-2-7-16,0 1-18 0,0 0 2 15,0 0 68-15,-2 0 13 0,1 1-39 0,0-1 6 16,-2 3 10-16,2-1-16 0,0-1 0 16,-1 2-39-16,-1 0-6 0,0 0-2 15,0 0 0-15,-2 6-11 0,-2 2 12 16,-1 2-17-16,1 3 18 0,1 3 9 16,0 1-9-16,4 3 0 0,2 1 0 15,1 1 0-15,2-2 0 0,0-1-16 16,5-2-3-16,4 0-39 0,5-5-47 15,4-2-72-15,4-6 12 0,5-2-80 0,-4-2-238 16,10-6-707-16</inkml:trace>
  <inkml:trace contextRef="#ctx0" brushRef="#br0" timeOffset="-26419.1099">12878 14156 1205 0,'0'0'498'0,"0"0"-358"0,0 0-92 15,0 0 124-15,0 0 149 0,0 0-14 16,0 0-104-16,0 0-139 0,0 0-64 16,0 0-58-16,-41 5 36 0,56-8 22 15,8-6 62-15,9-1 40 0,7-7-38 16,11-3-38-16,7-5-23 0,11-3-3 15,7-5-17-15,10-3 17 0,13-4 13 16,9-4-12-16,8-5-1 0,6-1-13 16,3-4-9-16,1-2-68 0,1 0 3 15,-1-1-54-15,-1 2 38 0,-3 2 51 16,-3 5 1-16,-8 6 12 0,-5 3-19 16,-8 4 9-16,-10 5 17 0,-8 2 31 15,-12 4 1-15,-9 4 2 0,-11 4 1 16,-12 3 10-16,-11 3 0 0,-8 5 3 0,-8 1 0 15,-7 3 39-15,-1 1 58 0,-1 0-93 16,-7 2-20-16,0 3-243 0,-1 1-204 0,-8 0-578 16</inkml:trace>
  <inkml:trace contextRef="#ctx0" brushRef="#br0" timeOffset="-23367.29">12329 15451 840 0,'0'0'639'0,"0"0"-314"16,0 0-111-16,0 0 45 0,0 0 52 15,0 0-12-15,0 0-30 0,0 0-45 16,0 0-49-16,0 0-17 0,-24-38-48 16,24 29-44-16,0-5-66 0,3-3-18 15,6-2 17-15,6-6 0 0,5-2-11 16,6-3-20-16,4 1 10 0,4-2-3 15,5 2-3-15,3 1-13 0,-2 0 9 16,0 5 7-16,-3 1-1 0,-3 2-24 0,-3 5-20 16,-10 3 0-16,-3 4-10 0,-7 3-2 15,-6 3-14-15,-4 0-29 0,-1 2 13 0,0 0-49 16,-4 6-20-16,-4 5-35 16,-3 1 77-16,-5 6-244 0,4-6-323 0</inkml:trace>
  <inkml:trace contextRef="#ctx0" brushRef="#br0" timeOffset="-23036.95">12578 15218 1664 0,'0'0'629'0,"0"0"-451"15,0 0-142-15,0 0 58 0,0 0 51 16,0 0 70-16,-7-67-29 0,7 60-71 15,1 4-74-15,-1 3-41 0,3 0-83 0,0 0-35 16,1 3 66-16,3 8 52 0,-1 5 83 16,2 4 32-16,-1 7-26 0,0 3-41 0,-1 1 0 15,-1-1-48-15,1-2-13 0,0 0 13 16,1-3 0-16,-3-2 0 0,1-2-24 16,-1-4-5-16,-1-3 26 0,0-4-19 15,0-3-49-15,-2-5-28 0,3 1-19 16,-4-3 35-16,2 0 83 0,-2 0 3 15,1-3 55-15,-1-4-58 0,0-4-65 16,0-1-131-16,0-2 32 0,0 3-10 16,0 0-30-16,0 5-182 0,0-2-343 15</inkml:trace>
  <inkml:trace contextRef="#ctx0" brushRef="#br0" timeOffset="-22228.02">12794 15248 1520 0,'0'0'1006'0,"0"0"-838"0,0 0-168 0,0 0-48 16,0 0 48-16,0 0 74 0,0 0 3 15,0 0 4-15,0 0 2 0,0 0-25 16,12 75-42-16,-8-55 9 0,0 2-25 15,1-3 39-15,-1-1-36 0,1 0-3 16,1-2-24-16,-3-3 4 0,0 0-41 16,0-3-32-16,-1-3-16 0,-1-4-7 15,-1-1-26-15,1-2-16 0,-1 0 158 0,0 0 16 16,-1-9-16-16,-3-3-52 0,-4-3-26 16,0-1 78-16,-1-3 52 0,2 2-40 15,0 1-11-15,-2 1 0 0,3 1 15 16,2 2 36-16,0 0-3 0,1 3 41 15,1 3-38-15,-1 1 9 0,2 0-13 16,-1 3-15-16,1 1 2 0,1 1-9 0,0 0-25 16,0 0-1-16,0 0-26 0,0 0 13 15,0 0 12-15,0 0 0 0,0 0-1 16,0 0-27-16,0 0-10 0,0 0 1 16,0-1 4-16,6 0 34 0,3-5 91 15,5-2-4-15,2-2-49 0,5-2-19 16,0-6-17-16,2 2-2 0,1-3-17 0,-1 1-5 15,-2 0-10-15,-3 2-10 0,-5 1 29 16,-1 3 13-16,-7 4 6 0,-2 2 36 16,-1 3 39-16,-2 2 9 0,0 1 83 15,0 0 85-15,-2 0-77 0,-1 0-82 16,-1 2-87-16,1 3-12 0,-4 4-76 16,1 5 7-16,2 5 69 0,0 1 38 15,2 2-38-15,2-1-19 0,0-1 0 16,0-1 0-16,6-4 16 0,1-1-35 15,0-3 16-15,3-1 3 0,-1-4-19 16,5-1-13-16,-1-5-3 0,5 0 22 0,1-4-16 16,4-7-3-16,1-4-26 0,0-5-32 15,0-1-16-15,-3-2-1 0,-1-2 26 16,-5 0 55-16,-4-2 22 0,-4 2 23 0,-4 0 3 16,-1 3 30-16,-2 3-4 0,-2 4 35 15,-2 3 68-15,-2 5 29 0,-1 2 41 16,4 3-58-16,-1 2 5 15,0 0-35-15,1 0-54 0,-2 4-60 0,-3 8-43 16,-1 6 18-16,0 1 25 0,2 5 30 16,2 0-30-16,2 1-3 15,3-3-9-15,0 1-23 0,3-3-3 0,5-2-4 16,2-4-21-16,3-5-10 0,3-4-45 16,7-5-20-16,3-3 13 0,4-10-119 15,3-7-219-15,-8 3-196 0,14-15-443 0</inkml:trace>
  <inkml:trace contextRef="#ctx0" brushRef="#br0" timeOffset="-21672.73">13493 14919 1368 0,'0'0'985'0,"0"0"-730"0,0 0-62 15,0 0 16-15,0 0-1 0,0 0-42 0,0 0-67 16,-78 5-62-16,68 8-37 0,3 2-3 16,1 1 3-16,2 2 15 0,2 0-15 15,2-2-38-15,0-2-16 0,0-1-6 16,6-2 6-16,0-3-4 0,1-2-12 15,2-1 9-15,2-5-22 0,0 0 16 16,3 0 9-16,0-6-38 0,3-6-17 16,-2-3-23-16,-1-5 23 0,-4 1 65 0,-2-2 48 15,-2-1 19-15,-4 0 10 16,-2 0 33-16,0 2 51 0,0 2 48 16,-4 4 3-16,1 4-26 0,0 3-7 15,3 4-29-15,0 1-20 0,-1 2-63 0,1 0-19 16,0 0-92-16,0 2-39 0,1 7 7 15,4 4 124-15,3 3 92 0,1 4-92 16,1-2-19-16,1 0-19 0,1-3 38 0,-2-4-13 16,3-1 11-16,-1-3 2 0,-1-4-26 15,2-3 1-15,3-1 22 0,3-8 3 16,1-6 22-16,0-5-22 0,2-5 0 16,-4-3-16-16,0-2 16 0,-1-6-19 15,-4-2 3-15,3-3-20 0,-5-5 11 16,0-4-27-16,-2 0-12 0,-4-1 22 15,-2-1 20-15,-3 5 22 0,0 4 45 16,-8 8-13-16,0 9 103 0,-1 10 19 16,2 5 12-16,0 9-23 0,0 2 18 15,2 0-91-15,-3 7-70 0,-1 11-82 16,-4 7 18-16,1 8 64 0,-1 9 13 16,5 1 19-16,2 3-29 0,5 0 17 0,1-1-18 15,1-2-4-15,6-5-9 0,5-4 8 16,-1-4-22-16,5-5-10 0,2-6-3 15,2-7-29-15,-1-2-15 0,1-7-20 0,-2-3-45 16,0-1-49-16,-3-9-91 0,-4 0-220 16,-3 0-280-16</inkml:trace>
  <inkml:trace contextRef="#ctx0" brushRef="#br0" timeOffset="-21286.47">13726 14666 1646 0,'0'0'762'0,"0"0"-539"16,0 0-59-16,0 0 48 0,0 0 54 15,0 0-31-15,0 0-108 0,0 0-80 16,0 0-47-16,0 0-19 0,0 0-16 16,48-39 17-16,-29 26 17 0,0-4-10 15,4 3-11-15,0-3 18 0,3 0-11 0,1 1 13 16,-1-1-14-16,-3 2-10 0,-3 3-12 15,-4 0-16-15,-3 5-29 0,-7 3-38 16,-5 3-45-16,-1 1-88 0,0 0-204 16,0 3-562-16,-10 6-29 0</inkml:trace>
  <inkml:trace contextRef="#ctx0" brushRef="#br0" timeOffset="-12774.03">14509 14277 192 0,'0'0'1445'0,"0"0"-1120"0,0 0-251 15,0 0-15-15,0 0 90 0,0 0 35 16,0 0 26-16,0 0-65 0,0 0-42 0,0 0-93 16,-24-13-10-16,24 13-45 0,0 0 9 15,0 5 23-15,-2 4 13 0,2 3 58 0,0 2-16 16,0 1-23-16,0 1-3 0,0-4 13 16,2 2-22-16,2-4 6 0,1-1-4 15,1-3-6-15,2 1 1 0,-2-3 11 16,3-2-15-16,0-2-1 0,1 0 1 15,2 0 10-15,1-3-9 0,1-7 12 16,5-3-13-16,-1-3-11 0,1-2-21 16,3-3-13-16,-4-1-6 15,0 0 16-15,-1 0 6 0,-4-2 28 0,0 1 1 16,-6 2 3-16,-1 1 10 0,-1 2 3 16,-5 2 19-16,0 4-9 0,0 2 19 15,0 1-26-15,0 4 13 0,-2 2 32 0,-1 1 39 16,2 2 8-16,-1 0-22 15,2 0-15-15,0 0-27 0,-3 0-47 0,3 0-17 16,-3 0-27-16,-1 5-20 0,-3 4 23 16,1 3 22-16,-1 1 17 0,0 2-17 15,0-2 15-15,2-1-8 0,1-3-1 0,1 0 13 16,2-2-1-16,1-1 1 0,-2-2-2 16,2 1 0-16,0-4-46 0,0-1 9 15,0 0 14-15,0 0 12 16,0 0 13-16,0 0 25 0,0 0 20 0,0 0 10 15,0 0 2-15,0 0-19 0,0 0-3 16,0 0-6-16,0 0-15 0,0 0-14 16,0 0-20-16,0 0-5 0,0 0-7 15,2-3-3-15,1-1-13 0,-2 0 13 16,2 0 13-16,-2 3 3 0,-1 1 6 16,0-2 12-16,2 2 1 0,-2 0 0 15,0 0 3-15,0 0-2 0,0 0 2 0,0 0-3 16,0 0 2-16,0 0 1 0,0 0-3 15,0 0-4-15,0 0 2 0,0 0 2 0,0 0 2 16,0 0 18-16,0 0-8 16,0 0 1-16,1 0-10 0,-1-2-3 0,2 2-16 15,-1-3 0-15,3 0 0 0,-2 2-3 16,-1-1 16-16,1 0-23 0,-1 1 4 16,2-2 21-16,-3 1 0 0,4 1-1 15,-4 0 0-15,0 1 1 0,0 0 0 16,0 0 1-16,0 0 1 0,0 0 1 15,0 0 14-15,0 0-16 0,0 0 0 16,0 0-1-16,0 0-3 0,2-1 1 16,-1-2 0-16,1 1-26 0,1-2-6 15,0 0 9-15,-2 0-2 0,3 0 28 16,-3 0 2-16,2 0 1 0,-3 3-3 16,2-4 13-16,-2 3 19 0,0-2 6 0,0 1-35 15,0 0 17-15,0 1-1 0,0-2-3 16,-3 2 16-16,-1-1 16 0,0 1 44 15,1 1-35-15,0 1-12 0,1 0 3 0,2 0-7 16,0 0-19-16,-1 0-22 16,1 0-38-16,-2 0-6 0,2 0 2 0,-3 7-11 15,1 5 53-15,-3 1 16 16,1 7 13-16,0 2-26 0,2-2 26 0,2 0-1 16,0-1-28-16,0 1 0 0,7-4-18 15,-1-2 17-15,4-3-18 0,-1 1-13 16,5-5-3-16,-1-1-9 0,3-5-7 15,3-1-20-15,0 0 1 0,1-5-23 16,-1-4-48-16,-2-3-52 0,-3 3-65 16,-1-3-47-16,-3-3-45 0,-5 4-83 15,-2 2-133-15,-3-3-168 0</inkml:trace>
  <inkml:trace contextRef="#ctx0" brushRef="#br0" timeOffset="-12273.26">14928 14041 434 0,'0'0'1041'16,"0"0"-703"-16,0 0-230 0,0 0-79 0,0 0 32 15,0 0 85-15,0 0 29 0,0 0-152 16,0 0 3-16,0 0 77 0,8 32 56 16,-5-14-56-16,-2 3-36 0,3 1-28 15,-4-1-17-15,2-2-21 0,-1-2 1 16,-1-2 14-16,0-3 0 0,0-3-14 0,0-3 17 16,0-3-6-16,0-2 0 0,0 1 12 15,0-2 17-15,0 0 19 0,0 0 9 16,-3 0 17-16,0-6-87 0,1-5-83 15,0-1-4-15,-1-4 33 0,3-1 41 16,0-2-13-16,0 1 23 0,6 0-20 16,4 0-5-16,3 0 25 0,2 3-22 15,2-1 2-15,-1 4-9 0,2 2 19 0,-1 1-3 16,-3 6-19-16,-3 0 6 0,-2 3-13 16,-2 0-13-16,-3 5 20 15,2 5 35-15,-1 4 100 0,-4 4 35 0,4 3-45 16,-3 1-39-16,-1 2-22 15,-1-3-13-15,0 0-16 0,2-4 0 0,-1-2 0 16,-1-3-35-16,2-5-23 0,-2-2-80 16,3-2-43-16,0-3-93 0,2 0-37 15,3-5 113-15,-1-1-209 0,4-14-391 0</inkml:trace>
  <inkml:trace contextRef="#ctx0" brushRef="#br0" timeOffset="-11822.52">15327 13702 1281 0,'0'0'1020'16,"0"0"-842"-16,0 0-110 0,0 0-39 0,0 0 29 15,0 0 55-15,0 0-91 0,0 0-22 16,0 0 0-16,0 0 13 0,0 0 80 16,26 62-25-16,-20-33-7 0,-1 3-16 15,-1-1-44-15,0 0 28 0,-1-4-29 16,2-1 3-16,-1-6-6 0,0-2-9 15,-1-3 11-15,0-6-33 0,-2 0 33 16,1-6-3-16,-1-1-44 0,-1 0-22 16,0-2 9-16,0 0 61 0,0-2 30 15,0-6-30-15,0-4-58 0,0-1-52 0,-1-4 107 16,-4 1 3-16,-2 0 0 0,-1 3 26 16,-1 1-23-16,-1 2 26 0,-3 4-3 15,1 3 61-15,-2 2 2 0,-2 1-24 0,-1 2-30 16,-1 6-19-16,0 5 19 0,0 2 13 15,0 2-13-15,3 3-9 16,4-1-26-16,2 0 0 0,6 0-2 0,2-1-14 16,1-4 13-16,3-1-19 0,4-2-7 15,7-3 28-15,1-3-21 16,3-2 0-16,4-3-14 0,3 0-2 0,2-8-42 16,0-4-49-16,1-2-29 0,-2-1-3 15,-6-1-59-15,-1 2-23 0,-6 2-4 16,-5 0-19-16,-5 5 48 0,-3 2 55 15,-1 3-16-15,-5 2-157 0,-8 0-189 0</inkml:trace>
  <inkml:trace contextRef="#ctx0" brushRef="#br0" timeOffset="-11411.4">15454 13902 457 0,'0'0'1647'0,"0"0"-1323"16,0 0-295-16,0 0-9 0,0 0-20 15,0 0 93-15,0 0-93 0,0 0-3 16,0 0-103-16,0 0 106 0,0 0 29 0,2 10-26 16,1-6 23-16,3-2-23 15,-1 1 14-15,5-3-17 0,-1 0-16 0,3 0-29 16,2-7-52-16,-2-2-62 15,2-3-19-15,-4-1 6 0,2-2 16 0,-4-1 0 16,-1 1 19-16,-2-1 83 0,-2 1 54 16,-3 1 23-16,0 3 74 0,-2 3 131 15,-4 2 71-15,-1 1 5 0,0 4-6 16,1-2-73-16,-1 3-71 0,1 0-48 16,-1 4-77-16,-1 3-26 0,-1 7 10 0,3 2 19 15,0 2-16-15,2 0-15 0,4-2-1 16,0 0-13-16,0-1-16 0,5-3 7 15,4-4-10-15,-1 2-22 0,0-4 15 16,5-3-35-16,-1-2-64 0,0-1 25 16,3 0-38-16,-1-7-118 0,1-3-143 15,-6 1-264-15</inkml:trace>
  <inkml:trace contextRef="#ctx0" brushRef="#br0" timeOffset="-11205.07">15684 13702 1175 0,'0'0'975'0,"0"0"-807"16,0 0-80-16,0 0 41 0,0 0 58 16,0 0-4-16,0 0-183 0,0 0-64 15,0 0-35-15,0 0 99 0,3 38 71 0,0-19 6 16,-1 2-66-16,-2-2-11 0,4 1-3 16,-4-2-20-16,3-3 11 0,-3-1-5 15,3-2-82-15,-3-4-98 0,2-3-71 16,-1-2-118-16,2-1-92 0,-3-2-92 15,2-2-37-15</inkml:trace>
  <inkml:trace contextRef="#ctx0" brushRef="#br0" timeOffset="-10861.89">15711 13681 424 0,'0'0'671'16,"0"0"-264"-16,0 0-153 0,0 0-36 15,0 0-40-15,0 0-45 0,0 0-65 16,0 0-23-16,0 0-16 0,0 0-6 0,0 0 9 15,-4 0 0-15,4 0-9 0,0 0-4 16,1 0-2-16,6-1 28 0,3-5 39 16,3 0-26-16,3-3-29 15,3-3-28-15,1 1 1 0,-1-3-2 0,1 0-32 16,-1-1-62-16,-3 2 39 0,-4 1 37 16,-3 3 18-16,-3 3 29 0,-3 3 36 0,-3 1 15 15,0 2 23-15,0 0 13 0,0 0 41 16,-6 3-14-16,0 4-143 0,-6 4-12 15,1 4-36-15,-3 4 48 0,1 5 28 16,3 1-18-16,2-3 6 0,3-1-18 16,2 0 2-16,0-4-13 0,3-3 10 15,0-6-32-15,0 2-4 16,2-5-28-16,5-2-22 0,3-3-17 0,3 0 0 16,4-1-42-16,2-9-166 0,0 1-227 15,5-13-512-15</inkml:trace>
  <inkml:trace contextRef="#ctx0" brushRef="#br0" timeOffset="-9839.8">16087 13608 867 0,'0'0'769'0,"0"0"-308"15,0 0-179-15,0 0-50 0,0 0 3 16,0 0-26-16,0 0-97 0,0 0-57 0,0 0-55 16,0 0-41-16,6-28 9 0,-3 19 16 15,1-4 13-15,3-4 2 0,-1 0 1 16,1-5-16-16,5-3 13 0,-4-5-17 16,3-1 17-16,-1-2-10 0,-2-1-41 15,0 0-39-15,-3 2 19 0,-1-1 10 16,-1 5 41-16,-3 3 23 0,0 5 23 15,0 2-4-15,-3 6 13 0,-1 6 45 16,0 4 19-16,1 2 13 0,0 0-26 0,0 0-76 16,-1 2-7-16,-2 9-64 0,-4 7-6 15,0 3 68-15,1 8 2 16,2 4 29-16,0 0 6 0,4 2-33 0,3-2-2 16,0-1-13-16,0-2 11 0,6 0 2 15,2-6-2-15,1-4 2 0,3-2 0 16,1-2 0-16,1-3-45 0,3-6 3 15,-1-1 20-15,4-5-20 0,0-1-6 16,2-1 0-16,0-8-10 0,1 0-49 16,-1-4-2-16,-1-3-30 0,-2 0-13 0,-2-2 16 15,-1 0 3-15,-4-3 39 0,0 2 84 16,-3-1 10-16,-2 2 29 0,-4 2 17 16,-1-1 41-16,-2 4 7 0,0 0 46 15,0 2 37-15,0 5-41 0,-3 0 2 16,0 2-31-16,1 1 15 0,0 3-17 15,0-1 14-15,2 1-24 0,-3 0-44 0,0 1-51 16,-3 6-13-16,-3 5-63 0,-2 7 57 16,1 2 19-16,0 0 3 0,3 4 13 15,4-2-16-15,2-1-14 0,1-3 1 16,0-2-6-16,3-3-45 0,2-2 23 0,3-5 6 16,4-2-39-16,-1-1-29 15,3-4 13-15,0 0-35 0,4-4-104 16,-4-3-234-16,-2-3-240 0,-1-7-601 0</inkml:trace>
  <inkml:trace contextRef="#ctx0" brushRef="#br0" timeOffset="-9644.66">16481 13164 1015 0,'0'0'1211'16,"0"0"-982"-16,0 0-90 0,0 0 13 15,0 0 12-15,0 0 2 0,0 0-166 16,0 0-19-16,0 0-106 0,0 0-16 16,0 0 86-16,15 0-48 0,-9 6-139 15,0-1-287-15,1 3-485 0</inkml:trace>
  <inkml:trace contextRef="#ctx0" brushRef="#br0" timeOffset="-8974.82">16599 13239 897 0,'0'0'1418'0,"0"0"-1198"0,0 0-143 16,0 0-22-16,0 0 71 0,0 0 63 0,0 0-35 15,0 0-125-15,0 0-28 0,0 0-1 16,37-25-10-16,-32 25-6 0,2 0 13 16,0 0-16-16,0 2-16 0,-1 4 35 15,5 2 18-15,-5 2 1 0,1 0 16 16,-2 1 7-16,-2 2-17 0,0-3-21 15,-3 1-1-15,0-4 16 0,1-1-18 16,-1-4 0-16,0 2 15 0,0-4-16 0,0 0 1 16,0 0 22-16,0 0 2 0,2 0-6 15,2-4-19-15,1-4-60 0,3-5-20 16,3-4 6-16,1 0 39 0,-1-1 34 16,0 0 0-16,-2 1-33 0,0-1 5 15,1 4 28-15,-3 2-25 0,1 1 25 16,-3 3 0-16,-2 3 1 0,-1 1-1 15,-1 2-2-15,-1 2-20 0,2 0-2 16,-2 0-8-16,0 0-18 0,0 0-10 0,0 6 61 16,0 1 39-16,1 4 34 0,1 1-37 15,-1 1-33-15,-1-3-3 0,4 0-22 16,-3-1 22-16,2-3-4 0,-3-2-25 16,3 0 26-16,-1-2-19 0,-1-2 18 15,2 0-34-15,3 0 11 0,1-2 25 16,5-4-18-16,1-3-45 0,2-3-6 0,0-1 29 15,1-2 16-15,0-3 4 0,1 1-17 16,-1-1 13-16,0-3 26 0,0-1 0 16,-1 0 13-16,-2 1-12 0,0-2 1 15,-1 1-1-15,-3 2 3 0,-3 0 25 16,-1 4-26-16,-4 2 36 0,-1 1-20 0,0 4 23 16,0 3 3-16,0 2 36 15,-4 2 38-15,-1 0-42 0,-1 2 35 0,-2 0-112 16,1 0-22-16,-3 6 22 0,-1 2 1 15,-3 3 21-15,0 3-9 0,1 3 3 16,0 0 3-16,2 3-19 0,3-1-3 16,0 1-19-16,7-2-4 0,1-2-3 15,0 0 10-15,6-5 19 0,3-1 13 16,6-4-13-16,5-3-42 0,6-3 40 16,5 0-104-16,6-6-103 0,0-6-198 15,-7 5-272-15,9-8-610 0</inkml:trace>
  <inkml:trace contextRef="#ctx0" brushRef="#br0" timeOffset="-6131.07">12725 16091 307 0,'0'0'1769'16,"0"0"-1432"-16,0 0-265 0,0 0-72 16,0 0 0-16,0 0 87 0,0 0 54 15,0 0-34-15,0 0-107 0,0 0-107 16,0 0 107-16,-4 21 97 0,8-6-46 15,2 3-4-15,-1-1-47 0,3 2 0 0,-3 2 0 16,1-1 11-16,-1 1-11 0,-1-3-11 16,0-2 11-16,-3 0-3 0,1-5 4 15,-2-2-1-15,0-2 33 0,0-3-11 16,0 1 13-16,0-4-15 0,0 0-1 0,0-1 26 16,0 0 15-16,0 0 20 0,-2-5-80 15,1-5-3-15,-3-6-112 0,4-3 12 16,-1-1 55-16,1-4 29 0,0-1 0 15,0-1-7-15,6 0-45 0,2 0 26 16,1 3 13 0,2 3 3-16,-2 2 13 0,-1 3-10 15,-2 4 5-15,0 3 20 0,-1 3-14 0,-2 1-5 0,0 3-22 16,-3 1-16-16,2 0-6 0,-1 2 64 16,2 6 51-16,0 4 133 0,1 2-74 15,-1 1-43-15,0 3-51 0,3-3 13 0,-2 1-29 16,-1-2-22-16,1-2 21 15,-1-3 1-15,0-2 0 0,0-4-1 16,-1 0-19-16,-1-1 18 0,-1-2-11 0,0 0 13 16,2 0 32-16,-2 0 35 0,1-5 13 15,3-4-48-15,-3-4-32 0,2-3 0 0,0-2 0 16,0-2-3-16,2 2 3 0,0 0-16 16,1 0-7-16,1 1 6 0,2 3 15 15,-2 2-18-15,3 1-3 0,-4 5-2 16,-2 2-10-16,1 3-4 0,-1 1-16 15,0 0 23-15,1 5 32 0,3 4 106 16,-1 6-13-16,2 4-22 0,-3 0-17 16,4 0-50-16,-4 0-4 0,-1-2 0 15,1-1-16-15,-1-3-81 0,0-1-95 16,-2-2-83-16,-2-2-168 0,1-3-174 0,-2-2-467 16</inkml:trace>
  <inkml:trace contextRef="#ctx0" brushRef="#br0" timeOffset="-4218.75">12128 16518 1087 0,'0'0'719'15,"0"0"-453"-15,0 0-198 0,0 0 55 16,0 0 49-16,0 0 67 0,0 0-36 16,0 0-98-16,0 0-105 0,0 0-28 0,-11-18-17 15,11 18 45-15,0 6 9 0,0 5 71 16,0 3 10-16,0 3-13 0,5 1-39 0,-2 1-38 16,0 0-1-16,2 0-2 0,-1-3 3 15,3 0 3-15,0-1-3 16,-1-2-13-16,1-3 13 0,1-2-3 15,-1-3 0-15,1-2-13 0,-3-1 14 16,0-1 2-16,1-1 10 0,-1 0-8 0,2 0 17 16,-2-3 26-16,1-2 15 0,0-3-15 15,0-1-17-15,-1-2-8 0,-2 1-1 16,-1-1 9-16,-2 3-26 0,0 0 1 16,1 0-2-16,-1 4 17 0,0 0-16 15,0 0 17-15,0 2-17 0,0 0-2 16,0-1 0-16,0 2 1 0,0 1 24 0,0 0-2 15,0-2-20-15,0 2-3 0,0 0 0 16,0 0-13-16,0 0-12 0,0 0-10 16,0 0-10-16,0 0 1 0,0 0-7 15,0 0 0-15,0 0-10 0,0 0-3 16,0 0 0-16,0 0 10 0,0 0 9 16,0 2 45-16,0-1 0 0,0 2 13 15,-1-1 15-15,-1 0-8 0,1 2-7 0,-1 0 25 16,-3 2 7-16,2 0-13 0,-1 1-13 15,-1-2 0-15,1-1-16 16,-2 2 26-16,3-2-7 0,-2-2 10 0,2-1 6 16,0 1-9-16,-2-1-7 0,3-1-3 15,-3 0 13-15,-1 0-29 0,-2 0 1 16,2 0 12-16,0-3-13 0,-1-2 0 16,0-3-1-16,-2-1 14 0,2-3-13 15,-2-1-3-15,1-4-18 0,1-1 18 0,2-2-16 16,1-3 15-16,1-1-25 0,0-2 26 15,3 1 0-15,0 3 12 16,0 1-12-16,0 4-1 0,0 3-1 0,1 3-14 16,2 3-6-16,0 4-7 0,0 1 1 15,2 0-1-15,-1 1-6 16,6 1 0-16,-1 1-13 0,4 0 26 0,5 4 22 16,1 6 25-16,1 4 55 0,0 4-39 0,3 3-15 15,-4 1-13-15,0 1 18 0,-3-1-27 16,-2 0-4-16,-1-3 44 0,-3-1-41 15,-1-2 26-15,-3-6-28 0,-2 1-1 16,-1-5 0-16,-3-3-2 0,0 0 2 16,0-3 19-16,0 1 6 0,0-1-12 15,0 0-12-15,0 0-1 0,0 0 0 0,0 0-25 16,0 0-32-16,0 0-33 0,0 0-12 16,0 0-9-16,0 0-21 0,0 0-44 15,0 0-85-15,-1 0-137 0,-2 0-148 16,0-1-225-16,10 2-88 0</inkml:trace>
  <inkml:trace contextRef="#ctx0" brushRef="#br0" timeOffset="-3784.52">12317 16274 1353 0,'0'0'783'16,"0"0"-540"-16,0 0-108 0,0 0-31 15,0 0-8-15,0 0 4 0,0 0-100 16,0 0 42-16,0 0 0 0,0 0 41 16,3 49-28-16,4-30-29 0,2-2 44 0,-2 1-25 15,0-1-7-15,2 0-3 0,1-2-35 16,-3-1 0-16,2-3-1 0,-2-2-15 16,0-1-29-16,0-3 4 0,-1-2-17 15,0-2 1-15,0-1 12 0,1 0 38 16,-1-4 7-16,1-4 29 0,-1-2 6 0,0-3-34 15,-1-4-1-15,-1 0-16 16,-1-4-3-16,-3 0 16 0,3-2-10 0,-3-2 13 16,0 3 1-16,0-1-1 15,0 5-6-15,0 3 6 0,0 5 38 0,-1 3 1 16,-1 3 12-16,1 2 26 0,-1 2 15 16,2 0-2-16,0 0-27 0,-3 0-56 15,2 0-7-15,1 2-55 0,-1 8-30 0,1 1 82 16,0 4 3-16,0 3-1 0,4-3-27 15,3 1-11-15,2 0-37 0,4-3-27 16,-2-2-3-16,5-1-77 0,-1-5-65 16,-1-1-134-16,-1-2-99 0,2-2-640 0</inkml:trace>
  <inkml:trace contextRef="#ctx0" brushRef="#br0" timeOffset="-2845.59">13199 15748 284 0,'0'0'1289'0,"0"0"-896"16,0 0-153-16,0 0 9 0,0 0-45 0,0 0 15 16,0 0 18-16,0 0-45 0,0 0-84 15,0 0-108-15,0 0-52 0,-11-25-47 16,11 32 54-16,4 7 45 0,4 4 137 0,0 7-73 15,0 2-32-15,0 2-19 0,0 0-2 16,2-2-11-16,-4-2-47 0,0-2 31 16,2-3 0-16,-3-1 15 0,-1-3-3 15,-1-3 2-15,-2-5-1 16,1-1 0-16,-2-3 1 0,0-1-20 0,0-3 22 16,0 0 0-16,0 0 31 0,0 0 8 15,0 0 8-15,-2-3-47 0,0-4-70 16,-1-2-57-16,1-1 79 0,1-1 32 15,1-5-19-15,0 1-10 0,3-3 20 16,5-1-11-16,4 1 14 0,-1 0 3 16,2 2-4-16,3 1-9 0,0 3-3 0,0 0 3 15,-3 3 19-15,-2 3-16 0,-2 1 0 16,-2 5-10-16,-1 0-12 0,1 0 22 16,-4 7 29-16,3 4 19 0,-3 3 62 0,-2 3 41 15,-1 2-52-15,0 0-34 16,0 0-17-16,-4 0 7 0,-2-1-7 0,-4-2 3 15,1-3-9-15,-2 1-1 0,-3-5-11 16,0-1 0-16,-1-2-1 0,0-2 19 16,-1-2 0-16,3-2-16 0,-1 0 10 15,4-6-26-15,1-1-35 0,3-2 4 16,3-1 2-16,3-2-3 0,0 0-35 16,5 0-23-16,5-1 13 0,3-1-32 15,4 5-124-15,0-2-123 0,-5 4-167 16,7-4-279-16</inkml:trace>
  <inkml:trace contextRef="#ctx0" brushRef="#br0" timeOffset="-2475.23">13450 15815 1137 0,'0'0'738'0,"0"0"-488"0,0 0-250 0,0 0-42 15,0 0 42-15,0 0 107 0,0 0-33 16,0 0 46-16,0 0-71 0,0 0-17 16,30 8 3-16,-23-8 7 0,2-5 26 15,5-4-19-15,1-2-32 0,3-6-17 16,-3 1-120-16,4-2-35 0,-3 0-3 16,-1 0 28-16,-4 0 0 0,-3 2 10 15,-1 2 104-15,-5 3 16 0,-2 2 52 0,0 2 62 16,-3 2 93-16,-6 4 75 0,1 1-5 15,0 0-88-15,-2 0-6 0,-1 1-23 16,-1 8-65-16,1 1-66 0,1 3 0 16,1 3-1-16,3 2-9 0,3 0 7 15,1 0-20-15,2 0-6 0,2-1-41 0,5-2-4 16,4-2-12-16,0 0-10 16,2-4-41-16,3-4 2 0,3-4-41 15,1-1-69-15,2-3-122 0,-5-6-314 0,6-7-789 16</inkml:trace>
  <inkml:trace contextRef="#ctx0" brushRef="#br0" timeOffset="-2265.67">13760 15568 1102 0,'0'0'1127'0,"0"0"-904"0,0 0-133 15,0 0-31-15,0 0-17 0,0 0 12 16,0 0-50-16,0 0 8 0,0 0 95 15,0 0 5-15,24 63-70 0,-17-39-11 16,-2-2-31-16,-1-1-1 0,0-3-15 16,2 1-10-16,-2-2-51 0,1-3-100 0,-1-1-39 15,0-5-66-15,-2-4-104 0,-1-1-115 16,-1-3-271-16</inkml:trace>
  <inkml:trace contextRef="#ctx0" brushRef="#br0" timeOffset="-1922.39">13806 15564 277 0,'0'0'753'16,"0"0"-310"-16,0 0-241 0,0 0-88 15,0 0 19-15,0 0 26 0,0 0-36 16,0 0-49-16,0 0 11 0,0 0-1 16,0 0-10-16,-18 40-35 0,18-39-36 15,0-1-3-15,0 0-2 0,3 0-14 16,5-3 16-16,3-4 74 0,5-4-3 15,0-2-53-15,4-4-18 0,0 0-71 0,-4 2 19 16,-2 2 11-16,-3 2 18 0,-4 4 23 16,-3 3 15-16,-4 1 27 0,0 3 61 15,0 0 94-15,0 0 72 0,-6 6-97 16,-2 2-159-16,-3 4-13 0,2 4 0 16,0 3 19-16,3 1 32 0,2 1-51 0,4-1-22 15,0 0 3-15,0-3-13 0,3-4-26 16,5-3 1-16,3-2-26 0,3-3-10 15,3-5-22-15,6-2-30 0,3-12-87 16,-6 3-309-16,7-15-625 16</inkml:trace>
  <inkml:trace contextRef="#ctx0" brushRef="#br0" timeOffset="-1667.26">14124 15375 1170 0,'0'0'1180'0,"0"0"-964"0,0 0-55 16,0 0 122-16,0 0 5 0,0 0-49 0,0 0-94 15,0 0-145-15,0 0-54 0,0 0-28 16,-32 24 50-16,28-8 13 0,3-2 19 16,1 1-16-16,0 1-34 0,8-2 8 15,0-1-21-15,0-1 8 0,4 0 11 0,-1-1-20 16,1-3 13-16,1 2-23 0,-3-2 10 16,-3 2 19-16,0-2 19 0,-4 5 26 15,-3-2 11-15,0 1 8 0,-8 2 64 16,-4 1 20-16,-4 3-17 15,0-1-15-15,-4-2-17 0,4 0-43 0,1-5-11 16,4 0-31-16,4-3-110 0,4-5-176 16,2 0-426-16,1-5-864 0</inkml:trace>
  <inkml:trace contextRef="#ctx0" brushRef="#br0" timeOffset="-341.83">14871 14983 1410 0,'0'0'1090'0,"0"0"-922"0,0 0-113 15,0 0 48-15,0 0 32 0,0 0 25 16,-82 12-13-16,70 2-86 0,-1 4-42 16,3 6 0-16,3 2-6 0,1 2 6 15,2 0 23-15,1 0-40 0,3-2-4 0,0-3 2 16,0-4-3-16,5 0-41 0,3-6 9 15,-1-3-23-15,0-2 17 0,3-4-23 16,-1-4 16-16,1 0-35 0,1 0 44 0,3-9 39 16,-1-4 0-16,2-5-30 0,-4-3-24 15,-2-2-10-15,-3 1 47 0,-3-1-8 16,-3 1 25-16,0-1 13 16,0 4 3-16,-3 2-3 0,0 3 38 0,0 4 16 15,-2 2 10-15,2 3-25 0,0 2 37 16,2 1 23-16,1 1-23 0,0 1-67 15,0 0-22-15,0 0-83 0,0 1-12 16,0 7 95-16,0 4 9 0,4 2 38 16,0 1-47-16,3 2-25 0,1-3 2 15,-1-3 20-15,3 0-10 0,0-5-25 16,3-2-36-16,1-3-25 0,2-1 3 0,0-1 0 16,2-6-11-16,2-7-96 15,-2-2-88-15,0-3-30 0,0-3 51 16,-3-3 78-16,-1 0 39 0,-4-3 85 0,1-2 54 15,-2-1 14-15,-3-2 23 0,-1 4 146 16,-4 3 59-16,2 6 45 0,-3 3 25 0,0 5-26 16,0 6-40-16,0 0 6 0,0 4 37 15,0 2-52-15,-3 0-36 0,0 0-57 16,-3 4-99-16,-5 6-31 0,-1 5-60 16,-2 3 54-16,1 1 6 0,3 1 1 15,4-2-1-15,4 0 0 0,2-2-25 16,0 0-19-16,3-4-26 0,8-1 29 15,2-1 22-15,5-1-22 0,2-1 22 16,2-3-10-16,3-2 4 0,-2 1-23 0,-2 0 10 16,-3 0-4-16,-3 2 7 0,-6 1 6 15,-2 2 13-15,-5 3 16 16,-2 1 41-16,-2 2 4 0,-9 4 18 16,-5 0-25-16,1 0-12 0,-5 0-25 15,3 0-1-15,-2-1-57 0,5-2-135 0,1-2-170 16,4-6-365-16,0 1-895 0</inkml:trace>
  <inkml:trace contextRef="#ctx0" brushRef="#br0" timeOffset="552.68">15904 14505 225 0,'0'0'1944'15,"0"0"-1617"-15,0 0-243 0,0 0-29 16,0 0 77-16,0 0 71 0,0 0 14 15,0 0-146-15,0 0-71 0,0 0-103 16,0 0-34-16,0-3 58 0,10 13 79 0,0 3 16 16,7 3 32-16,-2 2-27 15,4 0-20-15,-2 0 11 0,2-3-10 0,-3-1 1 16,-1-1 23-16,-3-4-26 16,-1 0-16-16,-5-3 15 0,0-3-1 0,-2-1-18 15,-4 0 17-15,2-1 3 0,-2-1 29 16,0 0 48-16,0 0 41 0,0-3 22 15,-3-5-140-15,-3-5-3 0,2-3-11 0,-1-5 14 16,-2-3 4-16,5-1-2 0,-1-1-2 16,1-1 0-16,2 0-13 0,0 1 13 15,0 5 6-15,0 0-2 16,5 3-4-16,-1 2-11 0,1 4 0 0,-2 2 11 16,-1 4 2-16,1 2 0 0,-3 2 1 15,1 0 0-15,-1 1-3 0,0 1-32 16,0 0-32-16,2 0-32 0,1 1-73 15,1 5 15-15,0 4-78 0,2-1-228 16,-3 2-251-16,0-2-735 0</inkml:trace>
  <inkml:trace contextRef="#ctx0" brushRef="#br0" timeOffset="1583.33">16298 14236 977 0,'0'0'1233'0,"0"0"-958"15,0 0-165-15,0 0 84 0,0 0 2 16,0 0-46-16,0 0-28 0,0 0-122 16,0 0-20-16,0 0 20 0,-84 66 42 15,77-42-7-15,1 2-16 0,3-1-17 0,3-3 8 16,0-3-10-16,0-2 0 0,3-3-51 15,4-4 16-15,-1-3-7 0,2-2 4 16,1-4 9-16,4-1-9 0,0-1-7 16,2-9 29-16,2-4-26 0,-3-3-16 15,1-5-22-15,-4-1 3 0,1-3-4 16,-7-2 40-16,1-1 24 0,-4 3 5 16,-2-2-23-16,0 5 35 0,0 3 3 15,0 4 59-15,-2 6 37 0,1 3 30 0,-1 4 6 16,1 2 18-16,1 1-6 0,-2 0-48 15,2 0-80-15,-4 6-19 0,1 6-45 16,-2 5 34-16,0 7 10 0,2 1 2 16,2 2 0-16,1-1 2 0,0 0-1 15,3-4-2-15,3-4 0 0,4-2-13 16,0-4 4-16,1-2-20 0,4-4 29 16,-1-5-16-16,3-1-22 0,3 0 35 15,-1-4-19-15,1-7-26 0,-4-3-7 16,0-1-2-16,-3-3-1 0,-3 0 42 0,-4 0 16 15,-5-1 7-15,1-1-4 0,-2 1-1 16,0-1-2-16,-2 1-1 0,-5 0 0 16,0 3 1-16,1 4 18 0,-2 3-5 15,0 2 19-15,-2 5 25 0,2-1-34 0,-1 3-23 16,-2 0-29-16,2 0 27 16,0 3 1-16,0 1 0 0,1 1-1 0,1 0-14 15,2 0 3-15,1 0 10 16,1-2-26-16,2 0-16 0,1 0-19 0,0-1 64 15,0-2 5-15,5 3-4 0,4-3 1 16,1 0 43-16,6-1-13 0,3-5 4 16,0-3-6-16,2-1-30 0,1-3-1 15,0-2-11-15,-1 2-1 0,-2-2-6 0,-2 0 16 16,-3 3 3-16,-3 1 2 0,-3 2 20 16,-3 2 13-16,-2 3 7 0,-3 0 28 15,0 4 19-15,0 0 3 0,0 0-25 16,0 0-22-16,0 0-17 0,0 0-28 15,-2 7-57-15,-1 1-19 0,0 4 22 16,0 0 41-16,0 1 11 0,3 1-14 16,0-3 14-16,0 1 2 0,3-3-3 15,3 1-16-15,4-4-16 0,-1-2 22 0,2-3 11 16,5-1-27-16,0 0 10 0,3-7 16 16,1-2-42-16,0-4-32 15,0 0-25-15,-4-3-4 0,1-1-29 0,-5 0-7 16,-1 1-23-16,-2-2-6 0,-4 1 87 15,-3-1 64-15,0 0 9 0,-2 0 11 16,0 1 46-16,-4 2-11 0,-1 3 27 0,-1 2-27 16,3 3 82-16,0 4 35 0,2 1 25 15,-1 2-58-15,0 0-49 0,2 0-44 16,-3 4-26-16,0 5-65 0,0 6 65 16,0 3 54-16,3 4-9 0,0 0 0 15,0 0-45-15,3-3-18 0,2-1 18 16,4-3 0-16,-3-2-26 0,2-3-6 15,0-4-38-15,-1-2-46 0,-1-3-23 16,0-1-38-16,-2 0-75 0,1-2-232 0,-4-11-652 16</inkml:trace>
  <inkml:trace contextRef="#ctx0" brushRef="#br0" timeOffset="1757.16">16763 13797 2103 0,'0'0'605'0,"0"0"-438"0,0 0-86 16,0 0-11-16,0 0 52 0,0 0 38 16,0 0-154-16,0 0-6 0,0 0-156 15,0 0 37-15,0 0-25 0,29-10-124 16,-18 14-200-16,-3 2-286 0,2 0-651 0</inkml:trace>
  <inkml:trace contextRef="#ctx0" brushRef="#br0" timeOffset="2583.65">17002 13783 1327 0,'0'0'595'15,"0"0"-394"-15,0 0 19 0,0 0 84 0,0 0-8 0,0 0 30 16,0 0-109-16,0 0-217 0,0 0-135 16,0 0 30-16,0 0 73 0,-30 51 30 15,29-25-24-15,1-3-9 0,0-1 22 16,0-5 0-16,0 0 13 0,4-6 1 15,2-1-1-15,1-2-17 0,1-4-16 16,1-2-27-16,4-2-5 0,0-2 11 16,3-6-4-16,0-8-39 0,-1-2-35 0,-3-2-36 15,-2-4 42-15,0-2 74 0,-3-2 23 16,-4-3 7-16,0 1 22 0,-3-1 20 16,0 3-1-16,0 3 79 0,0 4 89 15,-3 5-13-15,0 6-6 0,2 3-46 16,0 3-4-16,1 4-73 0,0 0-45 15,0 0-80-15,0 5-68 0,0 6 148 0,1 5 4 16,3 3 21-16,2 3-25 0,0-2-26 16,2-1 6-16,0-1 19 0,-1-4-15 15,0-2 14-15,-1-1 2 16,1-4-3-16,-1-2 3 0,0-4 0 0,0-1 12 16,3 0 13-16,2-6 17 0,0-6-14 15,5-2-28-15,-3-4-61 0,1-2-3 16,-1-3 44-16,-2 0 17 0,-2-4-29 15,0 2 32-15,-4-2 11 0,-4 0 18 16,1-1-4-16,-2 1 4 0,0 1-6 0,0 2-7 16,-2 1 48-16,1 5-45 0,1 4 29 15,0 3-3-15,0 7-7 0,0 1-6 16,0 2-32-16,0 1-36 0,0 0-57 16,0 4-67-16,4 5 160 0,4 6 115 15,-2 7-12-15,0 4-58 0,3 4-45 16,-1-3 0-16,-1 1-4 0,2-2-27 15,-1-3 28-15,0-2 3 0,-2-3 0 0,0-4 0 16,-2-4 0-16,-3-2-1 16,2-4-12-16,-3-2 13 0,0-2 1 0,2 0 18 15,-2 0 16-15,1 0 3 0,1-5-25 16,1-7-13-16,2-2-54 0,2-6-20 16,-1-2 39-16,2 3 16 0,-3 2-17 15,4 0 1-15,-1 1-16 0,1 2 16 16,2 0-11-16,0 3 43 0,-1 2-16 15,3 0 6-15,-2 2-6 0,4 1-10 16,-2 1 3-16,0 4-9 0,1 1 6 0,-2 0-4 16,0 6 33-16,-3 1 0 0,-1 6 49 15,-3 2 5-15,-1 0-2 0,-4 3 3 16,-4 2 12-16,-4-1-12 0,-4 0-4 16,-4-2-9-16,-3-2-1 0,-4 1-5 0,0-5-17 15,0-2-3-15,3 0-16 16,1-4-10-16,3-1-12 0,2-4 20 0,5 0-24 15,2 0-3-15,2-4-45 0,5-4-125 16,0-2-36-16,8-2-43 0,4-4-130 16,-1 4-175-16,9-10-463 0</inkml:trace>
  <inkml:trace contextRef="#ctx0" brushRef="#br0" timeOffset="2800.5">17616 13184 1922 0,'0'0'580'0,"0"0"-355"0,0 0-86 16,0 0-53-16,0 0 24 0,0 0-110 15,0 0-33-15,0 0 33 0,0 0 49 0,0 0 21 16,17 82-48-16,-9-53-22 0,-1 1-16 16,0-1 15-16,3-2-27 0,-1-1 8 15,0-2-5-15,-1-2-49 0,-1-3-99 16,-2-2-82-16,-1-5-78 0,-3-5-190 15,1 0-449-15</inkml:trace>
  <inkml:trace contextRef="#ctx0" brushRef="#br0" timeOffset="3177.59">17832 13340 943 0,'0'0'655'16,"0"0"-392"-16,0 0-224 0,0 0 36 0,0 0 136 16,0 0-1-16,0 0-55 0,0 0-74 15,0 0-10-15,0 0-29 0,0 0 9 16,29 17 10-16,-22-17 3 0,5-5 1 16,-2-1-30-16,2-4-35 0,0-1-1 15,-3-4-54-15,1 0-2 0,0-2 2 16,-1 0-13-16,-2-1-3 0,-2 2 23 15,-2-3 48-15,-3 2 20 0,0 3-17 16,-2-1 58-16,-5 5-22 0,-1 2 60 16,0 3 78-16,-4 5-24 0,2 0-35 15,-4 1-99-15,-1 11-19 0,-3 5 0 16,-1 4 25-16,-3 8 13 0,2 3 3 0,4 4-39 16,2 2 43-16,5-2-45 0,5-3 1 15,4-4-2-15,0-3 0 0,7-4-72 16,13-4-16-16,6-10-49 0,10-7-60 15,-3-1-178-15,22-21-972 0</inkml:trace>
  <inkml:trace contextRef="#ctx0" brushRef="#br0" timeOffset="36472.11">19468 2632 238 0,'0'0'144'0,"0"0"-21"0,0 0-5 0,0 0 45 15,0 0 55-15,0 0-45 0,0 0-4 16,0 0-61-16,0 0-24 0,0 0 7 16,-24-13-3-16,22 13-10 0,-2 1-62 15,-1 5-12-15,0 0-4 0,0 0 35 0,-2 2-18 16,3-2 15-16,0-1-32 15,2-3 19-15,1-1-19 0,1 1-58 0,-2-1-23 16,2 0 13-16,0 1 45 0,0-1 23 16,0 1 19-16,0-2-7 0,0 0-12 15,0 0-3-15,0 0-13 0,3 0 2 16,2 0 14-16,4 0 117 0,2 0 9 16,2-3-22-16,5-1-36 0,2-3-45 0,-1 1-4 15,1-1-18-15,-1 1 15 0,1-1-16 16,-1 1 0-16,-2 2 2 15,1-3 14-15,-4 2 0 0,0-1-16 0,-2 1-1 16,-5 4-2-16,0 0-20 0,-5-1-12 16,-2 2-27-16,0 0 0 0,0 0 20 15,-2 3 27-15,-6 2 15 0,-4 3 39 16,-2 3 32-16,-6 1-70 16,-3-1 25-16,0 2 0 0,1-2-3 0,0-3 0 15,4 0 9-15,3-2-6 0,2-2 0 0,3-1-13 16,4 0 0-16,0-1 3 15,2 0 23-15,4-2 13 0,0 0 6 0,0 0-25 16,2 0-33-16,5-3-68 0,5-4-58 16,6-2-16-16,6-1-8 0,5-1-32 15,-5 1-104-15,11-4-535 0</inkml:trace>
  <inkml:trace contextRef="#ctx0" brushRef="#br0" timeOffset="37485.81">22385 2557 473 0,'0'0'453'0,"0"0"-334"16,0 0-117-16,0 0-2 0,0 0 52 0,0 0 65 16,0 0 52-16,0 0 46 0,0 0-20 15,0 0-59-15,-68 9-54 0,65-6-31 16,-1-3-28-16,3 1-21 0,1 0 2 0,0-1-3 16,0 2-1-16,0-2-4 0,0 0-18 15,0 0 22-15,3 0 14 0,6 0 21 16,0 0 37-16,7-2 51 15,3-2-29-15,5-2-55 0,2-1-14 16,4-1-25-16,-1-1 0 0,0-1-3 0,-2 2 3 16,0-3-15-16,-1 2 15 0,-2 1 17 15,-1-1-15-15,-6 4-2 0,-2 1 0 16,-7 1 17-16,-3 2-14 0,-4 1 23 16,-1 0 9-16,0 0-19 0,-1 0-3 0,-7 0-13 15,-5 0-68-15,-5 5-29 0,-7 3 42 16,-1 4 30-16,-4-2 25 0,1 3-2 15,5 0-10-15,-2-1 12 0,3-1 2 16,3 0 14-16,4-4-16 16,1 1 2-16,4-3 14 0,3-1-3 0,6-1 20 15,-1-3 2-15,3 0 7 0,0 0-19 16,3 0-7-16,2-3-6 0,6-6-10 16,6-1-30-16,2-2 8 0,2 1 6 15,4-3-23-15,0-1 10 0,-3 2 28 16,4 0-19-16,-3 1 19 0,2-1-41 15,-5 1 20-15,0 3 9 0,-4 2 13 16,-5 1 1-16,-3 4-1 0,-5 0-29 0,-3 2-7 16,0 0-19-16,0 0-29 0,0 4-53 0,-3 4 89 15,-5 3-43-15,-3-1-43 16,1-1-217-16,-8 1-858 0</inkml:trace>
  <inkml:trace contextRef="#ctx0" brushRef="#br0" timeOffset="39155.95">23998 3204 718 0,'0'0'1003'0,"0"0"-821"16,0 0-162-16,0 0-20 0,0 0-20 0,0 0 19 15,0 0 1-15,0 0 42 0,0 0 1 16,0 0 41-16,-13-24 26 0,13 24-35 16,0 0-75-16,0 0-33 0,0 0-64 15,0 0-26-15,-2 0 6 0,1 4 72 16,-2 1 45-16,-3 2 61 0,3 1 20 0,-1 2-45 15,0 2-33-15,1-4 10 0,0 2 10 16,1-3-21-16,1 1 1 0,1-2 23 16,0-1-9-16,0 1 5 0,0-3 20 15,0 2-22-15,1-1 3 0,1-1 6 16,1 0 3-16,-2 1 0 0,4-2 7 16,-3 2 10-16,1-3-1 0,0 1 33 15,6-2 19-15,-1 0 23 0,3 0-1 16,3-2-16-16,0-5-13 0,5-2-4 15,-1-2-25-15,2-3-19 0,0-2-19 16,-1-1-4-16,1 0-3 0,-3-1 0 16,-1-1-6-16,-1 2 19 0,-3-1-4 0,-2 1-28 15,2 3-3-15,-4-2 2 0,1 3-50 16,-2 4 26-16,-3 3 2 16,-1 2-31-16,-1 4-54 0,-2 0-85 0,0 0-112 15,0 3-180-15,0 6-64 0,-5-2 35 16,-4 5-50-16</inkml:trace>
  <inkml:trace contextRef="#ctx0" brushRef="#br0" timeOffset="39471.95">24119 3154 1664 0,'0'0'409'0,"0"0"-289"16,0 0-120-16,0 0-78 0,0 0-9 0,0 0 22 15,0 0 3-15,0 0-6 0,0 0-13 16,0 0 32-16,0 0 49 0,3 23 19 16,0-5 37-16,0-3 18 0,0 2-51 15,0-2-3-15,2 0-7 0,-1-3 9 16,1-4 11-16,-1 0 32 0,0-2 3 16,2-3 10-16,0-1 3 0,-1 0 25 15,3-2 37-15,4 0 31 0,2-10-23 0,7 0-35 16,5-6-49-16,3-2-34 0,8-6-33 15,2 0 0-15,0-1 18 0,0 2-18 16,-1 0-22-16,-4 4 21 0,-2 1-20 16,-5 5-8-16,-5 1-38 0,-2 3-36 15,-6 3-52-15,-3 4-132 0,-9 2-362 16,-2 0-784-16</inkml:trace>
  <inkml:trace contextRef="#ctx0" brushRef="#br0" timeOffset="55751.1">20990 11303 75 0,'0'0'38'0,"0"0"-38"15,0 0-16-15,0 0 14 0,0 0-1 16,0 0 0-16,0 0-49 0,0 0 15 15,0 0 37-15,3-3 0 0,-2 3 0 16,-1 0 14-16,2 0 68 0,-2 0-14 0,0 0-68 16,0 0 33-16,0 0 110 0,0 0 10 15,0 0-91-15,0 0-62 0,0-2 0 16,0 2-45-16,0-1-20 0,0 0-37 16,0-1-96-16</inkml:trace>
  <inkml:trace contextRef="#ctx0" brushRef="#br0" timeOffset="56068.18">20990 11303 39 0</inkml:trace>
  <inkml:trace contextRef="#ctx0" brushRef="#br0" timeOffset="58254.14">20990 11303 39 0,'-98'-63'95'0,"97"63"260"0,-1 0-107 0,1 0-43 0,-4 0-13 0,2 0-6 16,-1 0-23-16,-2 2-17 0,-1-1-29 0,1 0-19 0,-1 1-24 16,1-1-2-16,0-1-1 0,0 1 4 15,3 1 22-15,0-2-6 0,1 0 3 0,2 1-14 16,0-1-34-16,0 0-17 0,0 0-26 15,0 0 0-15,0 0 0 0,0 0 17 16,0 0 5-16,0 0 14 0,0 0 6 16,0 0 4-16,0 0-1 0,2 0 7 15,2 0-7-15,4 0-10 0,3-4-15 16,3-3-23-16,3 1 0 0,5 0 1 16,-2-1-1-16,0 1-1 0,0-1 0 15,-1 2-2-15,1-1-9 0,-1 1 12 0,-3 0-1 16,0 0 1-16,-5 3 0 0,-2 0-1 15,-3-1-1-15,-2 1 2 16,-3 2 0-16,-1 0 0 0,0 0 0 0,0 0-1 16,0 0 0-16,0 0 0 0,0 0 0 15,0 0-18-15,-4 0-16 0,-4 3-7 16,-4 2 42-16,-5 3 11 0,-2 0-10 0,-3 2-2 16,1-2-1-16,0-1 0 0,1 3 2 15,2-3 4-15,-1-2 18 0,0 2-3 16,-1-2 1-16,6 1 12 0,1-3 3 15,1 0-3-15,6-2 10 0,1 0-4 16,3-1-9-16,1 0-10 0,1 0-16 0,0 0 10 16,0 0 0-16,0 0 6 15,0 0 10-15,0 0-13 0,1 0-14 0,4 0-2 16,2 0-1-16,3-2-25 0,4-2 23 16,5-3 1-16,-2 1-1 0,3 1 1 15,-4-1-14-15,2 1 14 16,-4 1-1-16,0-1 2 0,-1 1 1 0,-1 1-3 15,-3 0 2-15,-4 2-1 0,-2 1 1 16,-1-1-2-16,-2 1-13 0,0 0 14 16,0 0 1-16,0 0 1 0,-5 0-13 15,-3 2 0-15,-5 4 13 0,-5 0 19 16,-2 5-7-16,-3-3-11 0,4 0-1 0,-1-1 0 16,7-1 2-16,0-4 1 0,5 2 13 15,2-2 0-15,1-2-13 0,3 3 10 16,-1-3 3-16,3 0 3 0,0 0 0 0,0 0 1 15,0 0-1-15,0 0 3 0,5 0 10 16,3-3-32-16,3-2-13 0,9-2 0 16,2-2 1-16,1 0-1 15,2-2 11-15,-1 4-27 0,-1-1 0 0,-2 3-3 16,0-1 13-16,-1 1 3 0,-2 2-3 16,-1-1 18-16,-6 4-2 0,-3-1 0 15,-3-1-13-15,-3 2-3 0,-2 0 19 16,0 0 19-16,0 0 19 0,0 0 7 15,-3 0-29-15,-7 3-4 0,-3 3 20 0,-4 0-16 16,-1 1-12-16,0-1-1 0,3 0 0 16,2-2 0-16,4-2-1 0,5-1 1 15,1 3 0-15,2-4-2 0,-1 0-1 16,2 0-1-16,0 0-2 0,0 0 1 16,0 0-23-16,0 0-7 0,2 0 31 15,4 0-2-15,1-4-9 0,2 1 12 0,3-1 2 16,-1-2 1-16,0 2 0 0,-4 1 0 15,0 0 13-15,-4 0-4 0,0 2-12 16,0 0 2-16,-1 0 2 0,-1-1-2 16,-1 2-2-16,0 0-1 0,0 0 0 15,0 0-2-15,0 0 1 0,0 0 0 0,0 0-1 16,0 0-10-16,0 0-3 16,0 0 13-16,0 0-10 0,0 0 1 15,0 0 8-15,0 0-8 0,0 0 8 0,0 0-8 16,0 0-4-16,0 0 12 0,0 0-8 15,0 0 8-15,0 0-18 0,0 0 9 16,0 0 10-16,0 0-10 0,0 0 13 16,0 0 1-16,0 0 2 0,0 0 0 15,0 0 0-15,-1 0 0 0,1 0 10 16,-2 0 0-16,2 0-1 0,0 0 4 16,0 0 4-16,0 0-17 0,0 0 22 0,0 0 1 15,0 0 12-15,0 0 10 0,0 0 12 16,0 0 10-16,0 0 4 0,0 0 11 15,5-3 16-15,4-4-34 0,2-2-67 16,0-1-19-16,5 0 19 0,-3-1 3 0,1 0 9 16,-2-1-9-16,1-1 10 15,-2-2-11-15,3 1 11 0,1-3-13 0,0-2 2 16,0 2 1-16,1-2 0 16,2-1 10-16,-1-1-12 0,-3 2 1 0,1 1 1 15,-2 0 16-15,-3 4-3 16,-3 1-1-16,2 1 7 0,-7 2-3 0,1 3-3 15,0-2 3-15,-1 2-1 0,-1 1 4 16,1 2-6-16,-1 0 13 0,-1 0-13 16,0 3-13-16,0-3 13 0,2 3-4 15,-2 0-9-15,0-2 0 0,0 1 0 16,0 1 9-16,0-3-12 0,0 2-1 0,0-3-1 16,0 5 0-16,0-3 2 0,0 0 0 15,0 2 1-15,0 0 0 0,0-2 0 16,0 2 0-16,0-1-1 0,1 1 0 15,-1-1 0-15,0 2 0 0,0 0-1 0,0 0-2 16,0 0 0-16,0 0-10 0,0 0 10 16,0 0 0-16,0 0-19 0,0 0 9 15,0 0 0-15,0 0 10 0,0 0-13 16,0 0 0-16,0 0 1 0,0 0-4 16,0 0 0-16,0 0 0 0,0 0 4 15,0 0-1-15,0 0 3 0,0 0 10 16,0 0-12-16,0 0 11 0,0 0-11 15,0 0 12-15,0 0-13 0,0 0 3 16,0 0 11-16,0 0 0 0,0 0 0 16,0 0 2-16,0 0 0 0,0-1 3 15,0 1 13-15,0 0-13 0,0 0 13 0,0 0-13 16,0 0 16-16,0 0-7 0,0 0-10 16,0 0 2-16,0 0-2 0,0 0-2 15,0 0 0-15,0 0-3 0,0 0-10 0,0 0 10 16,0 0-16-16,0 0-9 0,-4 0 5 15,-2 4-2-15,-6 3 22 0,-4 2 3 16,-4 4 2-16,1 0-1 0,1 1-1 16,0-2 0-16,4 1 1 0,1 0 2 15,0-1 13-15,0-2 3 0,4 1-3 16,-2-3-4-16,5-2-9 0,0-1 9 16,5-5-10-16,0 1-1 0,1-1 12 15,0 3-11-15,0-3 0 0,0 0 1 16,0 0 16-16,0 0-17 0,0 0 1 15,0 0 13-15,0 0-3 0,0 0-11 16,0 0 1-16,0 0 12 0,0 0-12 16,0 0 15-16,0 0-5 0,2-3 3 0,4-1-16 15,2-4-7-15,4-4-15 0,0-1 20 16,0 2-1-16,0-3 3 0,0 4 0 16,-1-2 0-16,0-1-2 0,0 0-14 15,1 1-6-15,-2-2 19 0,1 3 0 0,-1-1 3 16,0 2-1-16,-1 3 1 0,-2-4 0 15,0 5 0-15,-2 3 0 0,-2 0 16 16,0 0-15-16,-2 2 0 0,-1 0-1 16,0 1 0-16,2 0-2 0,-2 0-14 15,0 0-12-15,0 0-4 0,1 0 4 16,1 0-10-16,-2 0 7 0,2 4 24 16,4 2 7-16,0 1 48 0,1 2-20 15,0 0-26-15,-1 1 1 0,2-2-1 16,1 2 11-16,-3-2-12 0,1 3-1 15,3-1 3-15,-2 2 13 0,-1-2-16 0,-1 1 1 16,1-2-1-16,-2-1 1 0,0-2-1 16,-1 0 1-16,-1-2 1 0,1-1-1 15,-2 1 1-15,-1-4 2 0,-1 2-2 16,3-2 1-16,-3 0 0 0,0 0 13 0,0 0-4 16,0 0 1-16,0 0 9 0,0 0 3 15,0 0 0-15,0 0 3 0,0 0-2 16,0 0 2-16,0 0 0 0,0 0 0 15,0 0 3-15,0 0 1 0,0 0-14 16,0 0 10-16,-3 0-21 0,-2-3-7 16,-3-1-13-16,1 0 10 0,-4 1 1 15,-1-2-10-15,-3 1-1 0,-2 2-12 0,-1 0-22 16,-3 2-60-16,-3 0-100 0,4 0-195 16,-12 0-802-16</inkml:trace>
  <inkml:trace contextRef="#ctx0" brushRef="#br0" timeOffset="85904.33">22967 4826 580 0,'0'0'264'0,"0"0"-68"16,0 0-157-16,0 0 287 0,0 0-82 0,0 0-33 16,0 0-23-16,0 0-68 0,0 0-26 15,-59-19-6-15,53 19-20 0,-1 0-1 16,3 0 4-16,0 0 13 0,-1 0-10 0,2 0-32 15,0 2-29-15,3-1-13 16,0 0-19-16,0-1-13 0,0 2-4 0,0-1 4 16,0-1 29-16,6 1 3 0,1-1 19 15,3 1 33-15,3-1 6 0,2 0-7 16,2 0-22-16,5-2-26 0,-2-3-3 16,2 0-1-16,1 0 0 0,-1 2 1 15,0-2 0-15,0 0 29 0,-2 3-26 16,-3-3 13-16,-1-1 13 0,-1 5 0 0,0-5-29 15,-1 1 17-15,-4 0-15 16,2 0 9-16,-4 2 15 0,-2-1-10 0,-2 2 13 16,-3-1 9-16,3 0 7 0,-4 2 3 15,0 0-3-15,0-1-4 0,0 0-12 16,0 2 3-16,0 0 3 0,0 0-4 16,0 0-8-16,0 0-4 0,0 0-17 15,0 0-2-15,0 0-2 0,-1 0-17 16,-2 0 0-16,3 0-4 0,-2 2 11 15,-3 4 12-15,1 0 3 0,-4 3 25 0,0 3-12 16,-4 2-15-16,4 3 12 0,-3 1 25 16,-1 3-12-16,1 3 2 0,0 1-6 15,2 0 4-15,1 1 5 0,0-1-12 16,-1 3-3-16,1-5 3 0,1 1 0 16,0-3-16-16,0-1 1 0,-1-2-1 15,4-2 9-15,-2-3-10 0,3-1-2 0,0-2-1 16,0-2 0-16,3-4-2 0,-2 2 0 15,2-5-13-15,0 0 0 0,0-1 4 16,0 0-4-16,0 0-6 0,0 0 6 16,0 0 14-16,0 0-14 0,0 0 3 15,0 0-9-15,0-1-13 0,0 0-3 0,0 1-10 16,0-2-9-16,0 2-26 0,0-1-44 16,0 1-78-16,0-1-85 0,0-1-107 15,0 1-155-15,2-2-190 0,-4 15-231 16</inkml:trace>
  <inkml:trace contextRef="#ctx0" brushRef="#br0" timeOffset="86194.88">23026 4985 783 0,'0'0'319'0,"0"0"-205"15,0 0 16-15,0 0-3 0,0 0 36 16,0 0 87-16,0 0 19 0,0 0-55 16,0 0-81-16,0 0-85 0,3-15-35 0,-1 15 13 15,3 0 61-15,0 0 38 0,1 1-6 16,3 3-26-16,2-1-44 0,2 3-14 16,2-1 10-16,2 1-14 0,3 1-8 15,2 0 6-15,0 0-29 0,0-1-16 16,-1 1 15-16,-1-1-19 0,-4 1 18 15,-5-4-30-15,0 3-60 0,-4-3-72 16,-2 0-48-16,-2 0-73 0,-3-2-110 0,0-1-135 16,-2 0-271-16</inkml:trace>
  <inkml:trace contextRef="#ctx0" brushRef="#br0" timeOffset="87492.84">23506 4872 114 0,'0'0'581'16,"0"0"-347"-16,0 0-172 0,0 0 75 0,0 0 55 15,0 0 65-15,0 0-26 16,0 0-88-16,0 0-55 0,0 0-17 0,0 0 7 16,20-56-10-16,-20 54 3 15,0-2-3-15,0 0-3 0,0 1-4 0,0-2 20 16,0 3 9-16,-3-2-29 0,2 4-29 15,-1-1 0-15,0-1 10 0,0 2 7 16,-2 0-1-16,3 0-13 0,-1 0-13 0,-2 0-9 16,-1 0-13-16,0 6 3 0,-1 2 26 15,-4-1 7-15,0 5 5 0,1 2 10 16,-2 3-6-16,0-1 16 0,3 1-7 16,-2 3-6-16,3 0-1 15,1-1-24-15,1-1 12 0,2 0-7 0,3-4-12 16,0 0-16-16,0-1 0 0,0-3 10 0,3 0-10 15,3-3-3-15,2-2-11 16,1 0 14-16,2-3 19 0,2-2 12 16,2 0-4-16,1 0-25 0,4-4-2 0,-1-1 15 15,-1-2-11-15,0-2-3 0,-2 1-1 16,-2-3-13-16,-3-3 0 0,-3 1 12 16,-2-4-1-16,-5 1-10 0,-1-5 10 15,0 2 0-15,-1-1-1 0,-8-3-13 0,1 2-6 16,-3 2 22-16,-1-1 0 0,2 4-1 15,1 3 1-15,-1 3 2 0,1 2 13 16,3 2-15-16,3 5-2 0,-1 0-39 16,0 1-7-16,1 0-31 0,0 1-39 15,0 6 54-15,0 3-22 0,2-1-116 16,1 4-117-16,0 1-124 0,0-5-129 16,6 3-193-16</inkml:trace>
  <inkml:trace contextRef="#ctx0" brushRef="#br0" timeOffset="89070.75">24051 4884 245 0,'0'0'322'15,"0"0"-25"-15,0 0-62 0,0 0-56 16,0 0-20-16,0 0-22 0,0 0-20 16,0 0-36-16,0 0-35 0,0 0-17 15,-2 0 3-15,2 0-9 0,0 0 3 16,0 0-6-16,0 0 15 0,0 0 37 0,0 0 28 15,0 0-12-15,-1 0-17 0,0 0-19 16,-1 0-7-16,-1 0-6 0,0 1-4 16,-1 0 14-16,0-1 9 0,0 0-6 15,-1 0-7-15,1 0-3 0,1 0 6 16,1 0 3-16,-1 0 1 0,3 0-14 16,0 0-15-16,0 0-10 0,0 0-1 15,0 0 1-15,3 0-12 0,2 0 22 16,2 0 51-16,3 0 44 0,4 0 13 15,3 0-36-15,3 0-47 0,0 0-23 0,2-4 10 16,-2 1-13-16,1 0-6 0,0 0 10 16,-1 0 8-16,0 0 1 15,-1 0 0-15,-2 0 6 0,-3 1 13 0,-1 0-13 16,-6 1-16-16,-2 1-10 0,-4 0 4 16,-1 0-3-16,0 0 3 0,0 0-18 0,0 0-1 15,-1 0-3-15,-2 0-35 0,0 1-34 16,-2 2-48-16,3 0-35 0,-7 1-29 15,2 1-136-15,-3 0-176 0,2 0-298 16,-10-1-764-16,84-34 1368 0</inkml:trace>
  <inkml:trace contextRef="#ctx0" brushRef="#br0" timeOffset="89511.61">23044 5330 1337 0,'0'0'449'0,"0"0"-264"0,0 0 36 15,0 0 48-15,0 0-34 0,0 0-13 16,0 0-13-16,0 0-43 0,0 0-33 0,0 0-31 16,90-42-23-16,-62 38-9 15,4-1-7-15,1 2 9 0,6-1 10 0,2 3 6 16,3-3-28-16,2 4-6 0,0-1-17 15,-2 1-9-15,-2 0-12 0,-3 0-15 16,-6 0 12-16,-5 0-12 0,-5 1 0 16,-5-1-1-16,-7 3-1 15,-3-3-18-15,-5 1-6 0,-1-1-22 0,-2 0 6 16,0 0-3-16,-2 0-35 0,-1 1-56 0,-3 0-102 16,1 2-107-16,-1-1-266 0,0 1-449 15,-2-2-493-15</inkml:trace>
  <inkml:trace contextRef="#ctx0" brushRef="#br0" timeOffset="91993.78">25221 4718 1182 0,'0'0'316'15,"0"0"-202"-15,0 0-43 0,0 0-9 16,0 0-46-16,0 0 72 0,0 0 71 0,0 0 36 15,0 0-46-15,30-70-81 0,-22 64-57 16,0 3-11-16,5-1 0 16,-1 3 15-16,1-1 10 0,0 1-2 0,-2 1 9 15,4 0-31-15,-4 0 20 16,2 4-21-16,-3 2-20 0,-1 4 8 0,-1-2 8 16,-5 4-15-16,-1 1 19 0,-2 2 26 15,-2 2 16-15,-7-1 26 0,-5 5-14 16,-3-4 14-16,1-1-7 0,-4 1-9 0,3-1 9 15,-3-3-26-15,1-4-6 0,3 0 3 16,0-3-6-16,3-1-23 0,4-1 0 16,3-2 0-16,0 0 10 0,4-2 6 15,2 0-19-15,0 0-9 0,0 0-43 16,8-2-21-16,1-2-1 0,3-2 3 16,2 0 19-16,2 0 4 0,-2 0 6 0,1 2 7 15,-2 3 15-15,0-1 1 16,-3 2 16-16,1 0-17 0,0 4-5 15,-3 5 24-15,0 1 1 0,1 2 51 0,-6 2 4 16,0 3 0-16,-3 1 12 16,0 0-15-16,-8 0 16 0,-4 0-4 0,-1-3-16 15,-2 2 16-15,-3-2-3 0,-1-3-1 16,0-2 4-16,-1-1-9 0,0-3-17 16,1 1-10-16,-1-2-2 0,-1-4-7 0,3 0-3 15,1-1 16-15,3-1-16 0,2-5 9 16,2-2-12-16,4-3 0 0,0-1-13 15,3 0-12-15,3 0-7 0,0-3 16 16,0 3-20-16,0 3-2 16,5-1-1-16,-1 5 7 0,-1 2-12 0,0-1 2 15,0 4-19-15,0 0-16 0,1 0-70 16,-1 0-84-16,3 5-69 0,0 1-98 16,1 2-124-16,-3-2-181 0</inkml:trace>
  <inkml:trace contextRef="#ctx0" brushRef="#br0" timeOffset="92496.17">25602 4959 706 0,'0'0'1034'0,"0"0"-716"0,0 0-81 16,0 0-47-16,0 0-6 0,0 0 16 16,0 0 25-16,0 0-50 0,0 0-70 15,0 0-105-15,0 0-3 0,-2-5-80 16,2 8-6-16,-3 3 70 0,2 2 19 15,-1 2 73-15,0-1-38 0,-1 2-33 0,0-5 0 16,1 0 1-16,1-1-3 16,1-1 19-16,-2-1-19 0,2-3 0 0,0 1 1 15,0-1 31-15,0 0 35 16,0-1 12-16,0-4-12 0,0-4-67 0,0 0-19 16,0-4-10-16,0 0 17 0,2 1-2 15,1 1 14-15,-2 0 16 0,2 3-16 16,-1 2 0-16,0-1-13 0,0 2 1 15,-1 0 11-15,-1 4-10 0,2 1 8 16,-1-1-22-16,-1 1 3 0,0 0-26 0,0 0 4 16,2 2 9-16,-2 3 35 0,0 1 4 15,0 0-4-15,0 0-18 0,0-1-107 16,0 1-144-16,0-3-234 0,0 2-312 16,0-5-747-16,-2-44 1562 0</inkml:trace>
  <inkml:trace contextRef="#ctx0" brushRef="#br0" timeOffset="93145.12">25910 4765 1410 0,'0'0'299'16,"0"0"-195"-16,0 0 7 0,0 0-33 0,0 0 48 15,0 0 82-15,0 0-31 0,0 0-73 16,0 0-62-16,0 0-42 0,70-66 0 16,-56 59 1-16,-1 4 0 0,0 2 21 15,-3-2 4-15,2 2-23 0,-3 1 36 16,1 0-18-16,-4 0-21 0,3 0-19 16,-5 4-7-16,-1 2 26 0,-2 3 30 15,-1 2-27-15,0 4 27 0,-3 1 8 0,-5 4 1 16,-4-1-26-16,-1 0 19 0,-1 1-13 15,2-1 4-15,-1-2 12 0,-2 0 13 16,3-5-26-16,-2 1 23 0,4-4-19 16,-2-2 3-16,1 0-7 0,2-2 3 15,-2 0-2-15,3-4-4 0,-1 0 3 0,1-1 7 16,2 0-3-16,0 0-4 0,4 0-6 16,2-1 6-16,0 0-11 0,0-4-11 15,0 4-38-15,5-4-42 0,4 1 0 16,4 1 29-16,2-2 40 0,2 4 9 15,0 1-21-15,0 0 22 16,0 0-3-16,-1 4 1 0,2 1 0 0,-4 4 3 16,2-2 2-16,1 1 14 0,-1 1-15 0,-1-2 15 15,-1 1-16-15,-1-3 2 16,-2 1 1-16,-2-3-3 0,-3-2-14 0,-2-1-73 16,1 2-64-16,-2-2-64 0,0 0-79 15,0 0-154-15,0-5-235 0</inkml:trace>
  <inkml:trace contextRef="#ctx0" brushRef="#br0" timeOffset="93457.62">26492 4628 1269 0,'0'0'501'16,"0"0"-231"-16,0 0 50 16,0 0-42-16,0 0-62 0,0 0-14 0,0 0 9 15,0 0-74-15,0 0-111 0,0 0-23 16,0 0-3-16,-7 12 51 0,-2 7 34 16,1 4-25-16,-1 2-9 0,0 0-7 15,4 3-6-15,-2-4-16 0,2 2-21 16,4-2 0-16,-1-2-1 0,-1-2-2 0,2-3-32 15,0 0-55-15,-4-4-76 16,2 0-41-16,0-1-108 0,0-1-221 16,-1-3-276-16,-7 1-767 0</inkml:trace>
  <inkml:trace contextRef="#ctx0" brushRef="#br0" timeOffset="93836.03">26028 5213 1360 0,'0'0'602'0,"0"0"-336"0,0 0 28 15,0 0-1-15,0 0-68 0,0 0-14 0,0 0-16 16,0 0-65-16,0 0-70 0,0 0-29 16,55-20-8-16,-31 18-11 0,1-1 4 15,1 1-16-15,4 0 2 0,1-1 1 0,0 0 0 16,2-1 9-16,2 2-11 0,-2-3-1 16,-3 2 1-16,-4 2 0 0,-1-2-1 15,-4 2-1-15,-5-1-2 0,-1 1 1 16,-7 1 0-16,-3 0-17 0,-4 0 6 15,-1 0 13-15,0 0-1 0,0 0-10 16,-3 1-24-16,-3 2-16 0,1 0-50 16,-1 0-58-16,1 0-106 0,1 0-263 15,4-3-574-15</inkml:trace>
  <inkml:trace contextRef="#ctx0" brushRef="#br0" timeOffset="94256.07">27461 4784 1360 0,'0'0'501'0,"0"0"-254"16,0 0 9-16,0 0-14 0,0 0-55 16,0 0-4-16,0 0-20 0,0 0-60 0,0 0-59 15,0 0-44-15,0 0-51 0,-23-14 35 16,31 14 16-16,1 0 61 0,8 0-7 0,0 0-6 15,5 0-26-15,1 0-6 16,2 0-16-16,1 0 0 0,-2 0-3 0,4 0 2 16,-2 0 1-16,-1-2-1 15,-2 2 1-15,-4 0-13 0,-4 0-9 0,-5 0-29 16,-6 0-48 0,-2 5-51-16,-2-1-78 0,-2-1-91 0,-4 1-222 0,-10 1-579 15</inkml:trace>
  <inkml:trace contextRef="#ctx0" brushRef="#br0" timeOffset="94547.61">27466 4935 1699 0,'0'0'512'15,"0"0"-363"-15,0 0-39 0,0 0 0 16,0 0 87-16,0 0 79 0,0 0-43 15,0 0-99-15,0 0-70 0,0 0-20 0,88-1-28 16,-64 1-16-16,2-3 0 0,2 1 32 16,-2 1-13-16,0-3-16 0,0 2 0 15,-2 1 13-15,-5-1-16 0,0 0-1 16,-6 2 0-16,-2 0-1 0,-5 0 0 16,-1 0-1-16,-3 0-28 0,-2 0-7 0,0 0-4 15,-2 0-8-15,-4 5-33 0,1 1-61 16,-2-2-102-16,2 0-137 0,0 1-167 15,2-1-221-15</inkml:trace>
  <inkml:trace contextRef="#ctx0" brushRef="#br0" timeOffset="95143.92">28237 4641 1398 0,'0'0'491'16,"0"0"-312"-16,0 0 44 0,0 0-16 0,0 0-7 15,0 0 13-15,0 0-8 0,0 0-52 16,0 0-63-16,0 0-84 0,-8-24-6 16,16 24 0-16,3 0 16 0,4 0 28 15,3 0-9-15,3 0-16 0,-1 0 1 16,2 0-17-16,1 0 13 0,0 0-15 16,2 0 11-16,-5 0-10 0,2 0 11 0,-2-1-13 15,-4-2 2-15,-1 0 1 0,-4 2-2 16,-6-3 18-16,1 3 10 0,-4 1 9 0,-2 0 19 15,0 0-10-15,0 0 0 0,0 0-6 16,0 0-12-16,-2 0-19 0,1 0-10 16,-2 1-16-16,0 3-6 0,0 3-3 15,-1-1 22-15,-1 4 1 0,2 0 2 16,-4 2 1-16,3 2 12 0,-2 0 5 16,0 3 14-16,0 1-7 0,-2 3 3 15,-1 1-6-15,2 2 13 0,-2-2-4 16,0 1-9-16,0 1-20 15,1-3 17-15,0 2 4 0,-2-3-20 0,3-1 13 0,-1 0-16 16,2-1 0-16,0-2 0 16,0-1-1-16,1-2 1 0,2-2 0 15,0-3-2-15,1-2 2 0,2 1-13 16,-2-2-16-16,2-2-34 0,0 0-6 16,0-2-25-16,0-1-16 0,0 0-39 0,0 0-64 15,0 0-126-15,0 0-211 0,0 0-180 0,0-7-338 16</inkml:trace>
  <inkml:trace contextRef="#ctx0" brushRef="#br0" timeOffset="95353.42">28302 4832 82 0,'0'0'1421'0,"0"0"-1108"0,0 0-141 16,0 0-43-16,0 0-31 0,0 0 34 15,0 0 33-15,0 0-19 0,0 0 2 16,0 0-52-16,41 11-32 0,-23-4-28 0,2-4 2 16,4 0-37-16,3-3 12 0,3 1-13 15,4-1-112-15,-1 0-252 0,-7 0-284 16,8 0-666-16</inkml:trace>
  <inkml:trace contextRef="#ctx0" brushRef="#br0" timeOffset="95791.2">28426 5278 1809 0,'0'0'432'0,"0"0"-161"0,0 0 52 16,0 0-83-16,0 0-38 0,0 0 27 15,0 0-55-15,0 0-82 0,0 0-52 16,0 0-21-16,0 0-3 0,85-28-13 16,-63 26 10-16,3-1-11 0,2 0 1 15,0 2-3-15,3-4 0 0,-1 4-1 0,0-2-1 16,-2 2 1-16,-4-1 1 0,-2 0-1 16,-4 1 0-16,-5-1-2 0,-7 2-26 15,-2 0-15-15,-3 0-63 0,0 0-105 16,-7 2-145-16,-2 1-413 0,-11-1-1246 0</inkml:trace>
  <inkml:trace contextRef="#ctx0" brushRef="#br0" timeOffset="101762.25">17054 10795 91 0,'0'0'245'0,"0"0"-66"0,0 0-61 16,0 0-30-16,0 0-23 0,0 0-16 16,0 0-20-16,0 0-26 0,0 0-1 0,0 0 1 15,6-2 16-15,-6 2 14 0,0 0-1 16,0 0-6-16,0 0-23 0,0 0-1 15,0 0 11-15,-2-1-1 0,2-1-12 0,0 1-85 16,0 1 10-16,-1-2 26 16,-1-1-3-16,1 2 32 0,1 0 18 0,-1 0-1 15,-1 1-23-15,1-1 10 0,-1 1 16 16,1 0 19-16,1 0 40 0,-3 0 26 16,3 0-4-16,0 0-25 0,0 0-17 15,-1 0-7-15,1 0 4 0,0 0 0 16,0 0-7-16,0 0-13 0,-2-2 24 15,2 2 28-15,0 0 78 0,0-2-15 0,0 2-44 16,0 0-35-16,0 0-13 0,0 0 7 16,-1 0 3-16,1 0-7 0,0 0-13 15,0 0-13-15,0 0 1 0,0 0 12 16,0 0-3-16,0 0 9 0,0 0 4 0,0 0-3 16,0 0-7-16,0 0 4 15,0 0-11-15,0 0 4 0,0 0 3 16,1 0 1-16,-1 0-8 0,3 0-19 15,-3 0-1-15,3 0-1 0,-2 0 1 16,1 0 14-16,1 0-13 0,-2 0 17 0,3 0 18 16,-4 0 1-16,3 0-6 0,-1 0 9 15,-1 0 3-15,4 0 13 0,-1-1-13 16,3-2-9-16,-1 2-20 0,0 1-16 16,-1-2-3-16,3 2 3 0,2-1 0 15,1 0 12-15,-1-1-12 0,5 2-9 0,-2-1 9 16,1 1 13-16,-1-2-11 0,1-1-2 15,-1 1 0-15,-1 2-3 16,2-1 3-16,-3-2 22 0,-2 3-22 0,0-2-13 16,-2 2-6-16,-2 0 3 0,-2-1 3 15,-2 1-16-15,2 0 0 0,0 0 3 16,0 0 23-16,-1 0-10 0,3 0 13 16,-2 0-81-16,0 1-158 0,0 1-206 15,-2-2-258-15</inkml:trace>
  <inkml:trace contextRef="#ctx0" brushRef="#br0" timeOffset="104610.3">26060 5169 375 0,'0'0'186'16,"0"0"-111"-16,0 0 23 0,0 0 32 15,0 0-6-15,0 0-13 0,0 0 51 16,0 0-5-16,0 0-69 0,0 0-53 16,-24 0 1-16,21 0 36 0,0 0 22 15,-2 0 4-15,2 0-17 0,-2 0-20 16,2 0-22-16,-2 0-16 0,5 0-23 0,-4 0 0 15,4 0-23-15,0 0 7 0,0 1 13 16,0-1-13-16,0 0 3 0,0 0 10 16,0 0 3-16,2 0 17 0,0 0-1 15,1 0 0-15,2 0 7 0,3 0 42 16,3 0 32-16,4 0-3 0,5-1-36 16,1-3-25-16,3 2-17 0,2-2-16 15,1 1-2-15,1 0-5 16,0-3 7-16,0 4 3 0,0-4 10 0,0 2-13 15,-3 1 0-15,-2-2 1 0,-4 0-2 16,-2 0 2-16,-3 3 18 0,-2-2-9 0,-4 2-7 16,-2-1-3-16,1 1 2 0,-2 1 20 15,0-1-22-15,0-1-2 0,1 2-24 16,1 1 0-16,1 0 14 0,0-1 8 16,0 1 4-16,-2 0-16 0,0 0-3 15,-3 0-1-15,-1 0-6 0,-2 0 0 0,0 0 1 16,0 0 5-16,0 0 20 0,-5 0 16 15,-4 1 36-15,-2 3-7 0,-1-1-2 16,-4 2-21-16,0-3-2 0,-1 3-18 16,1-1 0-16,0-1-1 0,-1 1-1 15,3-2 0-15,-2 3 0 0,1-5 0 16,-2 2 3-16,3 1-2 0,-1 0-1 16,5 0 2-16,1-2 0 0,1 0 1 15,2 2-3-15,3-3-2 0,3 0-11 16,0 0 0-16,0 0-3 0,0 0-7 0,2 0-6 15,2 0 29-15,5 0 9 0,2 0 17 16,3 0-6-16,3-3-18 0,1 2-2 16,1 0-1-16,3-2-1 0,-2 0 0 15,-3 2-2-15,0-2 2 0,-1 2-1 16,-2 1 0-16,-5-2-13 0,0 2 16 16,-2-3 0-16,-3 3 16 0,-4 0 0 15,0-1 16-15,0 1 10 0,-1-1-12 0,-8 1-30 16,-1-1-61-16,-1 1 19 15,-7 0 16-15,-2 0 23 0,1 0-9 0,-1 0 11 16,1 1 1-16,-2 0 0 0,2 1 1 16,0 2 1-16,2-4 0 0,0 1-1 15,1 2 2-15,1-2-2 0,1 1-1 0,3-1-1 16,-1 2 1-16,4-3 1 16,0 0 12-16,5 1 6 0,0-1 4 15,3 0 12-15,0 0 17 0,0 0-4 0,0 0-48 16,3-1-9-16,2-2-50 0,3-1 11 15,4 0 19-15,1 2 6 0,2-2 10 16,2-1-3-16,1 4 3 0,0-2 12 16,0 0-12-16,-2 2 10 0,3-3-10 15,-2 4 10-15,-2-1 1 0,-1 0-11 16,-2 1-4-16,-5 0 15 0,-3 0-1 0,-2 0-16 16,-2 0 19-16,0 0 0 0,-5 0 29 15,-3 0-3-15,-5 1 0 0,-3 0-7 16,-6 3 4-16,-1-2-10 15,0 1 12-15,-2-1 8 0,1-1-1 0,3 3 13 16,2-4 7-16,1 1-17 0,2 0-18 16,4 2 2-16,4-3-16 0,1 0 10 15,3 2-11-15,4-2-2 0,0 0-1 0,0 0-31 16,1 0-33-16,5 0 52 0,3 1 13 16,3-1 29-16,5 0 10 0,3 0-13 15,2 0-26-15,0 0 0 0,1-1-2 16,2 1-21-16,-2-4-9 0,0 2 3 15,2 0 13-15,-1-1 3 0,-1 0-1 16,-1 0 14-16,-1 1 0 0,-1 1 1 16,-4-2 1-16,-1 1 1 0,-4 2 10 0,-5-3-13 15,-1 3 3-15,-5 0 17 0,0 0-1 16,0 0-3-16,0 0-16 0,-5 0 0 16,-1 0-35-16,-4 0 6 0,-3 0 6 0,-1 1 23 15,-2 2 1-15,-1 1 22 0,-1-2-7 16,1 1-16-16,-2 0 2 0,2-2 0 15,0 3-1-15,1-2 3 0,1 3-2 16,0-5-1-16,2 1-1 16,2 2-3-16,0-2-8 0,4 1 11 0,2-2 3 15,3 1 13-15,2-1 0 0,0 0-16 16,1 0-20-16,5 0-22 0,3 0 29 16,6 0 13-16,1-3-1 0,3-1-15 15,2 3 13-15,1-3-17 0,1 1-6 16,-1-1 4-16,-2 3-4 0,2-4 13 15,-4 3-6-15,-2 1 16 0,0-3 2 16,-4 3 1-16,-4-2 1 0,-1 1 19 0,-2 2-7 16,-4 0 6-16,-1 0 10 0,0-1 0 15,-1 1-3-15,-8 0 10 0,1 0-35 16,-6 0-1-16,-1 1-2 0,-3 2 2 0,-2 0 14 16,-1 1-2-16,2-2-8 15,-1 1-1-15,4 0 0 0,1-2 10 0,2 3-12 16,1-3 0-16,4 0 12 15,1 2 3-15,3-1-16 0,2-2-12 0,2 0-30 16,0 0-25-16,0 1 2 0,0-1 65 16,5 3 10-16,-3-3 9 0,4 0-12 15,0 0-7-15,1 0-49 0,3 0 14 16,-2 0 2-16,-3 0 14 0,1 0 17 0,-3 0-11 16,0 0 13-16,-2 0 2 0,1 0 24 15,-2 0 3-15,0-2-7 0,0 2 8 16,0 0-8-16,0 0 1 0,0 0-4 15,0-1-3-15,0 1-3 0,0 0-10 16,0 0 14-16,0 0-17 0,0 0-15 16,0 0-31-16,0 0-12 0,0 0 6 15,0 0-3-15,0 0-61 0,0 0-170 16,0 0-191-16,0 0-240 0,0 0-20 0</inkml:trace>
  <inkml:trace contextRef="#ctx0" brushRef="#br0" timeOffset="106158.15">19808 7975 91 0,'0'0'170'0,"0"0"78"0,0 0-72 16,0 0 6-16,0 0-29 0,0 0-32 15,0 0-33-15,0 0-36 0,0 0-19 16,0 0 2-16,-56-14 21 0,52 14 12 0,-1 0-13 15,1 0 17-15,0 0 13 16,1 0 25-16,1 0 4 0,-1-1-14 16,3 1-19-16,-4 0-6 0,4-2-7 0,-1 2-10 15,-1 0-6-15,2 0-20 0,0 0-28 16,-1 0-2-16,0 0-1 0,-1 0 0 16,-1 0 15-16,2 3 4 0,-1-3-7 15,2 2 3-15,0 0 16 0,0-1-19 16,0-1-12-16,0 2 15 0,5-2 26 15,2 0 45-15,4 0 16 0,2 0-19 0,4 0-29 16,4 0-23-16,3 0-16 0,-1 0-14 16,5 0-1-16,0 0 1 15,3-2 21-15,0 1-10 0,2-3-11 0,-1 1 1 16,0 1 13-16,-2-1-14 0,0-1 12 16,-2 4-14-16,-4-2-1 0,-3-1 1 15,-3 3-2-15,-2-1 2 0,1 1 1 16,-3 0 1-16,0 0 1 0,0-1 10 0,-2-3-10 15,-1 4-2-15,-2 0 1 16,-1 0-2-16,-2 0 2 0,0 0 0 0,-2 0-1 16,-1 0 1-16,0 0 17 0,-3-2-16 15,3 2 13-15,-3 0 7 0,0 0-4 16,0 0 7-16,0 0 2 0,0 0-5 0,0 0-1 16,0 0-22-16,0 0 0 0,0 0-96 15,0 0-164-15,0-1-181 0,0 1-289 16,-9-4-813-16,18 9 1398 0</inkml:trace>
  <inkml:trace contextRef="#ctx0" brushRef="#br0" timeOffset="119432.38">22696 5992 787 0,'0'0'280'16,"0"0"-198"-16,0 0-34 0,0 0 37 16,0 0 45-16,0 0 36 0,0 0 13 15,0 0-23-15,0 0-78 0,0 0-39 16,-29-14-3-16,29 14 2 0,0 0 27 0,0 0 26 16,0 0 9-16,0 0-19 0,0 0-26 15,0 0-23-15,0 0-2 0,0 0-5 16,0 0 1-16,0 0-26 0,0 0 0 15,0 0-26-15,0 0-3 0,0 0 13 16,0 0 3-16,0 0 0 0,0 0 13 0,3 0 13 16,2 0 42-16,5 0 10 15,-2 0 2-15,4 0-12 0,2 0-23 0,2-2-9 16,1 1-10-16,2-2 6 0,1 1-16 16,0 0 10-16,-1-2-12 0,1 3-1 15,0-3 1-15,-3 2-1 0,-3 1 23 16,-1-3-20-16,-4 2-1 0,0-1 0 15,-6 1 14-15,0 2 3 0,-1-1 20 16,-2 1 16-16,0 0 2 0,0 0-18 16,0 0-11-16,0 0-2 0,0 0-24 0,0 0-1 15,0 0-1-15,0 0-16 0,0 0-13 16,0 0 1-16,0 0 17 0,0 0 11 16,0 0 26-16,0 0-1 0,0 0 4 15,0 0 9-15,0 0-6 0,0 0 0 0,0 0-3 16,0 0 3-16,-2 0-7 15,-1 0-12-15,-1 0-10 0,-1 1-2 0,-1 3 2 16,0 0-1-16,-1 2 2 16,-1-1 18-16,-2 4-3 0,2 3 3 0,-3 2 4 15,-1 5 15-15,-1 5 13 0,-2-1 6 16,2 5-3-16,-4 1-16 0,3 0-3 16,-2 2-1-16,1-3-8 0,0 1-7 15,3-4 0-15,0-3-10 0,2-2-8 16,2-3-2-16,0-2-1 0,3-4 1 15,-1-1-2-15,3-4 0 0,2-3-3 16,1 1-13-16,0-4-6 0,0 0-6 0,0 0 9 16,0 0 3-16,0 0 16 0,0 0 1 15,0 0 13-15,0 0-14 0,0 0-16 16,0 0-16-16,0 0-2 0,0-4-17 0,1 2-15 16,2-3-10-16,1 3-4 15,-1-3-15-15,-2 1-29 0,2 2-49 0,0-2-71 16,0 2-133-16,2-4-158 0,-2 2-190 15,2-2-463-15,-39 52 1188 0</inkml:trace>
  <inkml:trace contextRef="#ctx0" brushRef="#br0" timeOffset="119765.26">22708 6128 196 0,'0'0'662'0,"0"0"-418"15,0 0-130-15,0 0-3 0,0 0 51 0,0 0 69 16,0 0 0-16,0 0-46 0,0 0-72 16,0 0-54-16,8-12-17 0,-6 12 22 15,1 0 27-15,0 0 6 0,1 0-1 16,0 0-28-16,1 4-10 0,3 3 0 15,-1 0-29-15,2 3 16 0,1 2 32 16,5-1-32-16,-2 1-7 0,2 0-22 16,1-3-13-16,3 0 18 0,0-2-21 15,-5-1-3-15,3-4-35 0,-5 2-84 16,-2-3-26-16,-1 2-74 0,-4-1-72 16,0-2-59-16,-4 0-63 0,-1 0-187 15,0 0-205-15</inkml:trace>
  <inkml:trace contextRef="#ctx0" brushRef="#br0" timeOffset="120225.96">23101 6060 1094 0,'0'0'261'15,"0"0"-170"-15,0 0 59 0,0 0 22 16,0 0 52-16,0 0 42 0,0 0 12 16,0 0-59-16,0 0-55 0,0 0-39 15,0 0-9-15,8-61-11 0,-8 61-44 0,0 4-59 16,-5 4 11-16,-4 4 44 0,-1 6 3 16,-3 0-18-16,3 1-1 0,-2 1 0 15,1 1 3-15,3 1-12 0,2-2-4 16,0 3 4-16,3-3 9 0,3-2-22 15,0 0-3-15,0-5-15 0,7 0 0 16,1-4-1-16,0-3 1 0,4-3 2 0,1-3 16 16,0 0-3-16,2-3-16 0,-1-6-38 15,1 0-3-15,-2-4 0 0,2-2 12 16,-4-3-24-16,-2 1 34 0,1-4 0 16,-3 2 6-16,1-3-3 0,-4 0 15 15,0 0 1-15,-2 0 0 0,-2 3 0 16,0-3-3-16,0 7 2 0,0-1 2 15,-2 6 0-15,-1 2 0 0,-2 4-1 16,0 1-25-16,-1 3-36 0,-4 0-25 16,0 5-19-16,-3 4-3 0,-1 4-81 0,-1 3-162 15,1 2-189-15,5-1-149 16,-5 7-497-16</inkml:trace>
  <inkml:trace contextRef="#ctx0" brushRef="#br0" timeOffset="120732.56">22687 6478 866 0,'0'0'407'0,"0"0"-205"0,0 0 3 16,0 0 39-16,0 0 48 0,0 0-20 0,0 0-43 15,0 0-43-15,0 0-67 0,0 0-58 16,0 0-23-16,17-21 26 0,-6 21 13 16,0 0-1-16,3 0-22 0,3 0-19 15,4 0 0-15,1 0 4 0,6-1-1 16,0 1-4-16,3-1 4 0,0-1-19 0,2 0-3 16,-1 1-15-16,1-2 31 0,1 0-13 15,-3 2-3-15,2-1-13 0,-5-1-3 16,-4 1-8-16,-4 0 8 15,-5 2 12-15,-5-2-10 0,-5 1 1 16,-5 1 10-16,0-2 9 0,0 2 0 0,0 0-22 16,0 0-18-16,-2 0-38 0,-3 0-65 0,0 0-47 15,2 0-58-15,-2 0-124 16,4 2-289-16,0-2-697 0</inkml:trace>
  <inkml:trace contextRef="#ctx0" brushRef="#br0" timeOffset="121513.28">23823 6163 997 0,'0'0'325'0,"0"0"-162"16,0 0 19-16,0 0 101 15,0 0 51-15,0 0-53 0,0 0-88 0,0 0-22 16,0 0-46-16,0 0-23 0,0 0-22 16,-29-17-16-16,29 17-19 0,0 0-42 15,3 0-3-15,4 0-42 0,4 0 42 16,7 0 31-16,5 0-2 0,5 0-29 0,-2 0-1 15,1 0 1-15,2 0 1 0,-3-2 0 16,-2 2 1-16,-5-1 1 0,-2 1 11 16,-3-1-14-16,-8 1 0 0,-3-1 19 15,-3-1 38-15,0-1-2 0,-3 3-55 16,-5-2-39-16,-1 2-34 0,1 0-38 16,-1 0-123-16,2 0-177 0,4 0-321 0,3 0-1172 15</inkml:trace>
  <inkml:trace contextRef="#ctx0" brushRef="#br0" timeOffset="123589.81">24494 5989 1053 0,'0'0'241'0,"0"0"-166"16,0 0 39-16,0 0 19 0,0 0 59 15,0 0-20-15,0 0 7 0,0 0-73 16,0 0-51-16,17-66-9 0,-9 59-4 16,0-3 19-16,1 2 1 0,0 2-11 15,-1 0-9-15,1 1 0 0,-1-1-21 16,-1 3-21-16,0-2-3 0,2 5-13 15,-1-1-13-15,0-1 28 0,0 2-2 16,-1 0-10-16,-1 3 13 0,1 3 0 0,-4 5 11 16,2 0 34-16,-4 3 3 0,1 5 13 15,-2 0-38-15,0 2 9 0,-3 0-9 16,-5 1-7-16,1-2 0 0,-3 2-13 16,0-7-3-16,0 1 26 0,-3-4-25 0,2-2 18 15,0-2 13-15,2-3-3 0,1-2-7 16,2-1 4-16,3-2 0 0,0 0 15 15,3 0-9-15,0-4-32 0,0-1-35 16,5-1-42-16,2-2 29 0,1-1 6 16,3 1 10-16,0-3-3 0,-2 4 6 15,4 1 13-15,-3-1-3 0,3 3-1 16,-1 2 4-16,-4 1 13 0,1 1-23 16,-1 0 10-16,1 0 3 0,-1 3-22 15,-3 4 22-15,-1 3 10 0,-1 2 3 16,-1 2 29-16,-2 1 45 0,0 2-10 0,-2 1-28 15,-2-3-1-15,-2 2-3 0,-1 0 35 16,1-4-22-16,-4 0-9 0,-3 1-8 16,0-3-2-16,-2-1 3 0,-2-3 15 15,-3 0 1-15,0-4 0 0,1 0-10 16,1 0 0-16,2-3 3 0,0 0-13 0,3 0 14 16,0 0-4-16,4-4-10 0,2 1 3 15,1-4-12-15,2 3 0 0,1-5-16 16,3 2-1-16,0 0-34 0,0 1 4 15,2 0-14-15,3 1-3 0,0 5-6 16,-1-1-57-16,3 1-97 0,-1 0-120 16,0 0-270-16,0 0-211 0</inkml:trace>
  <inkml:trace contextRef="#ctx0" brushRef="#br0" timeOffset="125599.02">20855 7535 91 0,'0'0'379'0,"0"0"-135"16,0 0 4-16,0 0 32 0,0 0-10 16,0 0-10-16,0 0-32 0,0 0-50 15,0 0-16-15,0 0-33 0,0 0-19 0,1-7-16 16,-1 7-20-16,0 0-13 16,0 0-23-16,0 0-15 0,0 0-23 0,0 0 0 15,0 0-16-15,0 0-20 0,0 5 36 16,0 2 42-16,0 0-19 0,0 0 9 15,0 2-32-15,1 0 1 0,1 0 17 16,-1-2 21-16,2 2-10 0,1-4-10 16,-2 0-3-16,1-1-3 0,-2-4-13 15,1 2 2-15,-1-2 1 0,0 0 19 0,-1 0 11 16,3 0 8-16,-1 0 13 0,2-2-18 16,-1-3-24-16,5-2-11 0,-2 0-2 15,2-2 0-15,0 1 1 0,2-4 0 0,0 2 3 16,-1-2 0-16,1 0 0 15,-3 4 11-15,-1-3-14 0,1 4-22 0,-4 1 21 16,0 0-1-16,0 1-55 0,-3 5-62 16,0-1-73-16,0 1-105 0,0 0-133 15,0 0-151-15,0 0-422 0</inkml:trace>
  <inkml:trace contextRef="#ctx0" brushRef="#br0" timeOffset="125882.56">20962 7529 258 0,'0'0'440'16,"0"0"-121"-16,0 0-117 0,0 0-13 15,0 0 19-15,0 0 4 0,0 0-40 0,0 0-101 16,0 0-48-16,0 0 32 0,0 0 100 16,6 30-28-16,-6-17-47 0,0 0-22 15,-1 1 33-15,-1-6-1 0,2 3-3 0,0-3-16 16,0 0-27-16,0-3 5 0,3-1-17 15,0 0-3-15,0-2-7 0,1-2-9 16,-1 0 9-16,0 0 13 0,0 0 16 16,4-3-22-16,0-2-29 0,2-2 0 15,-1-1-1-15,1 0-1 0,0 1 1 16,1-2-57-16,0 1-66 0,0 0-69 16,-2 2-107-16,-3 1-208 0,2-2-295 0</inkml:trace>
  <inkml:trace contextRef="#ctx0" brushRef="#br0" timeOffset="129761.56">25292 5694 421 0,'0'0'247'0,"0"0"-181"0,0 0 25 15,0 0 0-15,0 0-16 0,0 0 20 16,0 0 94-16,30-68 22 0,-24 59-9 16,-1 2-69-16,0 2-29 0,-2 2 26 15,-2-1-7-15,1 1-23 0,-2 1-15 16,0 1-8-16,0 0-6 0,0 1-13 16,0 0-16-16,-3 0-13 0,-2 0-26 15,1 0-2-15,-4 6 12 0,0 0 9 0,-3 5 13 16,-1 3 14-16,-1 5 12 0,-2 4 23 15,1 5-40-15,-3 3 14 0,1 4-13 16,-2 2 3-16,2 3 13 0,-3 3-23 16,3 1 17-16,0 4-1 0,6 1-6 15,0-2-20-15,4 0 14 16,4-2-40-16,2-5-1 0,0-3 1 0,2-5-2 16,7-3 2-16,2-6-2 0,1-1 0 15,2-8 1-15,-1 2 15 0,0-7-16 16,-3 1-1-16,-1-5 1 0,-1-3-1 0,-5 2 1 15,0-2 2-15,-3-2 17 0,2 0 16 16,-2 0 16-16,0 0 6 0,0 0-13 16,0 0-25-16,0 0-19 0,0-3-3 15,0 0-19-15,0 3-16 0,0-2-32 16,0-1-41-16,0 2-64 0,0 1-65 16,0-3-88-16,1 1-137 0,-1 1-165 0,2-6-614 15,-5 32 892-15</inkml:trace>
  <inkml:trace contextRef="#ctx0" brushRef="#br0" timeOffset="130909.43">25667 5875 813 0,'0'0'365'0,"0"0"-157"16,0 0-22-16,0 0 2 0,0 0 11 15,0 0-24-15,0 0-10 0,0 0-3 16,0 0-43-16,24-68-45 0,-17 62-35 16,5 0-19-16,-1-1-20 0,2 3 0 15,-1-1 0-15,-1 3-2 0,2-2-17 16,-1 3 3-16,-2 1 0 0,1 0-4 16,0 0-2-16,0 5 21 0,-2 0 1 0,1 1 32 15,-3 3 0-15,-1 1-9 0,-5 5 28 16,-1 1-2-16,-1 2 8 0,-11 4 5 15,-1-3-21 1,-3 4 1-16,0-4 0 0,-4-1-20 0,4-2 20 0,-2-1-26 16,2-4-13-16,4-3 16 0,1-2-8 15,5-1-11-15,0-1-1 0,5-4 1 16,1 0 0-16,0 0 1 0,0 0-1 16,3 0-64-16,5-5-20 0,0-1 7 15,2-1 10-15,2 1 15 0,0 0 7 0,0 2 4 16,1-2 2-16,-2 4 13 0,1 0 7 15,-2 2 3-15,0 0 3 0,1 0-7 16,-3 3 7-16,-3 5 1 0,-2 2 12 16,0 2 51-16,-3 5 52 0,0 1-9 15,-3 1-30-15,-2 0 0 0,-6 1-28 16,-1 0 5-16,-2-5-12 0,-1 1 6 0,-1-4 1 16,0-4 11-16,0 2 5 0,0-7-14 15,2 1-13-15,0-3-9 0,0-1 7 16,0 0-20-16,3 0 13 0,0-3-3 15,-1-2 9-15,1-5-9 0,3 2-11 16,-2-2-2-16,5 3 0 0,0-2 1 16,2 2 0-16,1 0-1 0,2 2-3 15,0 2-20-15,0 0 11 0,0 2-14 0,0 1-12 16,2-1-16-16,1 1 3 0,1 0-10 16,0 0-35-16,2 0-55 15,2 2-68-15,0 1-62 0,1 0-46 0,0-1-60 16,-3-1-228-16,7-1-131 0</inkml:trace>
  <inkml:trace contextRef="#ctx0" brushRef="#br0" timeOffset="131375.54">26115 5836 1178 0,'0'0'182'0,"0"0"-182"0,0 0 0 0,0 0 414 16,0 0 38-16,0 0-359 0,0 0 105 15,0 0-40-15,0 0-91 0,0 0 1 16,0 0 16-16,8-23-1 0,-8 23-19 16,0 0-64-16,0 0-13 0,-5 4-38 15,-3 4 51-15,-2 3 35 0,0 3-19 16,-1 3-12-16,-1 1-4 0,1 0 2 0,3 0 30 15,2 1-30-15,0 0 20 16,4 0-21-16,1-3 22 0,1 1-23 16,0-3 2-16,4-1 12 0,3-3 18 0,0 1-10 15,2-5-22-15,2-1-23 0,-1-3 20 16,1-2 0-16,1 0 3 0,0-2 0 0,0-7 3 16,1 1-3-16,-5-3 12 0,1-2-24 15,-1-3-1-15,0 0-48 0,-1-3 45 16,0 0 14-16,0-1-27 0,1 1-45 15,-6-3 36-15,1 5 38 0,-1 3 3 16,-2 3 64-16,0 5 10 0,-5 3-21 16,0 1-56-16,-7 2-48 0,-1 0-42 15,-1 3-16-15,-1 4 6 0,-2 5-74 16,1 0-210-16,6-1-253 0,-6 3-807 16</inkml:trace>
  <inkml:trace contextRef="#ctx0" brushRef="#br0" timeOffset="131915.01">26464 5784 1596 0,'0'0'617'0,"0"0"-397"0,0 0-101 16,0 0 46-16,0 0-4 0,0 0 66 15,0 0 57-15,0 0-103 0,0 0-86 16,0 0-48-16,2-45-47 0,-2 45-35 0,0 0-9 15,0 0-36-15,2 0-34 16,-1 7 6-16,-1 3 108 0,0 4 89 0,0 5-22 16,0 3-29-16,-3 2-35 0,1-2 16 15,-4 2-16-15,1-2-1 0,-1-1 2 16,1 0-4-16,-4-2-13 16,3-1-12-16,-1-1 21 0,1-3 2 0,-2-1-1 15,2-3 0-15,2-2-26 0,-1-3-2 16,2-1-30-16,2 2-178 0,1-4-137 15,0-2-328-15,0 3-447 0</inkml:trace>
  <inkml:trace contextRef="#ctx0" brushRef="#br0" timeOffset="132406.53">25775 6314 901 0,'0'0'554'0,"0"0"-255"0,0 0-104 15,0 0 29-15,0 0 54 0,0 0-1 0,0 0-68 16,0 0-71-16,0 0-64 0,0 0-20 16,0 0-19-16,0 0 7 0,2 0 3 15,7 0-20-15,8 0 23 0,2 0 0 16,9-1-26-16,3-1-20 0,6 0 17 15,4-1-17-15,2 0 24 0,3 0-15 16,1 0-11-16,1 0-16 16,-3 0 14-16,-2 1 2 0,-5 1 0 0,-3-3 2 15,-4 2 1-15,-1 0-1 0,-7 0-1 16,-4 2-1-16,-3 0 0 0,-7 0-1 16,-5 0-1-16,-4 0 2 0,0 0-1 15,0 0-23-15,0 0-84 0,0 0-125 0,0 0-81 16,-6 2-148-16,2 0-76 0,-6 1-811 15</inkml:trace>
  <inkml:trace contextRef="#ctx0" brushRef="#br0" timeOffset="133788.87">27114 5980 202 0,'0'0'1300'0,"0"0"-910"0,0 0-192 0,0 0-42 16,0 0 67-16,0 0 19 16,0 0-90-16,0 0-18 0,0 0-31 0,0 0-39 15,-19-5-29-15,19 5-22 0,0 0-10 16,0 0 13-16,0 0-14 0,0 0 0 0,1 0 21 15,6 0-21-15,4 0 17 0,6 0 35 16,4 0-16-16,3 0-37 0,1 0-1 16,1 0 2-16,-1-2-2 0,-2 1 13 15,-3 0-11-15,-1 1 0 0,-5-1 11 16,-1 1-12-16,-6 0 18 0,-4 0-6 16,-1 0 9-16,-2 0 26 0,0 0-7 15,0 0-41-15,0 0-45 0,0 0-95 16,0 0-106-16,-2 0-230 0,-4 1-556 0</inkml:trace>
  <inkml:trace contextRef="#ctx0" brushRef="#br0" timeOffset="134717.18">28006 5753 1316 0,'0'0'325'0,"0"0"-156"0,0 0 3 15,0 0 23-15,0 0 54 0,0 0-42 16,0 0-56-16,0 0-25 0,0 0-27 16,0 0-35-16,0 0-41 0,0-25-1 15,0 25-22-15,-3 1-22 0,-5 5-22 16,-3 6 44-16,-5 2 51 0,-1 4-41 0,-4 3 3 15,4-1-7-15,1 2-6 16,1-3-26-16,3-1 26 0,0 0 0 0,3-4 0 16,1 1-2-16,2-3-14 0,3-3-22 15,0 1 12-15,3-4-9 16,0 1 19-16,0-2 3 0,3 1 11 0,3-1-1 16,5-2-23-16,-2 0 25 0,4 0 1 15,2 0 0-15,2-2-10 0,0-1-12 0,1 0-1 16,0 0-15-16,-2 0 2 0,2-1-6 15,-5-2-6-15,-1 0-7 16,-1 0-25-16,-3-1-49 0,-2 0-72 0,3-1-42 16,-6 1-79-16,-1 2-316 0,1-7-366 15</inkml:trace>
  <inkml:trace contextRef="#ctx0" brushRef="#br0" timeOffset="134977.09">28065 5874 1133 0,'0'0'424'0,"0"0"-168"15,0 0-35-15,0 0 13 0,0 0 8 16,0 0-29-16,0 0-142 0,0 0-71 16,0 0-64-16,0 0 64 0,0 0 112 15,-11 35-3-15,7-20-61 0,-2 2 4 0,-1 1-7 16,2 1 15-16,-1-3-28 16,-2 1 10-16,2 1 22 0,0-3-35 0,1 1-19 15,2-3-8-15,0-1-4 0,2-1 2 16,-1-4-2-16,2-1-23 0,0 0 25 15,0-2-2-15,0 1-16 0,0-2 15 16,0 1-32-16,0-1-118 0,0-1-17 16,0-2-39-16,0 3-88 0,0 0-125 15,0-2-208-15,0-1-557 0</inkml:trace>
  <inkml:trace contextRef="#ctx0" brushRef="#br0" timeOffset="135439.63">28294 5956 1735 0,'0'0'601'0,"0"0"-369"16,0 0-99-16,0 0 85 0,0 0 103 16,0 0-51-16,0 0-115 0,0 0-114 15,0 0-41-15,0 0-57 0,0 0-19 0,2-11-25 16,-2 16-13-16,0 2 104 0,0 0 10 16,-2 4 2-16,0-1-2 0,-1-1-6 15,2-1-23-15,-2-1 29 0,3-3 13 16,0 0-13-16,0-3-2 15,0 1-21-15,0 0 23 0,0-2 25 0,0 0 26 16,0 0 16-16,0 0-4 0,0-5-44 16,0-1-19-16,0-3-41 0,0-1 41 0,3-1 9 15,-2 1-9-15,2 0 29 16,-1 2-14-16,-2 0-15 0,1 2-2 0,0 1-2 16,-1 2 4-16,0 0 12 0,0 3-12 15,2 0-44-15,-2 0-10 0,0 0-39 16,1 0-28-16,-1 0-106 0,3 1-153 15,0 5 48-15,-1-1-71 0,1-1-244 16,0-1-598-16</inkml:trace>
  <inkml:trace contextRef="#ctx0" brushRef="#br0" timeOffset="136113.37">28578 5754 218 0,'0'0'1199'0,"0"0"-907"16,0 0-171-16,0 0-30 0,0 0 19 0,0 0 33 15,0 0-4-15,0 0-26 16,0 0-71-16,0 0-42 0,-11-16-61 0,11 16-17 15,0 0 0-15,0 0 1 0,0 0-4 16,0 0 12-16,0 0 60 0,5 3 9 16,1-2 107-16,2 2 48 0,5-2-19 15,0 0-49-15,4-1-35 0,2 0-23 16,1 0-4-16,-2 0-25 0,0 0-2 16,2 0 2-16,-5-1 12 0,-1-3-12 15,-3 4 3-15,-6-1 23 0,-2 1-7 0,-1 0 10 16,-1 0 19-16,-1 0 4 0,0-2-4 15,0 2-6-15,0 0-30 0,0 0-12 16,0 0-32-16,0 2-55 0,0-1-16 16,0 8 103-16,0 1 67 0,0 4-22 15,0 2-25-15,-3 4 18 0,0 1-9 16,-2 2 0-16,-3 1 26 0,0 1-26 0,1-1 15 16,-2-2-5-16,1-1 3 0,-1-2 21 15,1 0-27-15,3-5-24 16,0 4-8-16,1-6 24 0,-2 1-28 0,2-1-2 15,1-2 0-15,0-1-1 0,0 0-16 16,2-1 19-16,-1-3-3 0,1 1-17 16,-1 0 1-16,1-3-29 0,-1-1-83 15,1 0 6-15,-1-1-20 0,0 2-84 0,-4-2-111 16,3-1-40-16,0 0-117 0,0 0-148 16</inkml:trace>
  <inkml:trace contextRef="#ctx0" brushRef="#br0" timeOffset="136344.29">28638 5953 153 0,'0'0'815'0,"0"0"-359"16,0 0-238-16,0 0-78 0,0 0 16 15,0 0 22-15,0 0-38 0,0 0-72 0,0 0-68 16,0 0 0-16,0 0 9 15,33-1 11-15,-17 1-7 0,3 0-13 0,4 0-2 16,3 0-24-16,3 0-7 0,-1 0-80 16,5-2-189-16,-11-1-159 0,17 0-285 0</inkml:trace>
  <inkml:trace contextRef="#ctx0" brushRef="#br0" timeOffset="136724.34">29146 5817 721 0,'0'0'326'0,"0"0"-128"0,0 0-32 0,0 0 0 0,0 0 91 15,0 0 126-15,0 0-53 0,0 0-114 16,0 0-84-16,0 0-30 0,0 0 4 16,20-16-16-16,-22 16-55 0,-2 0-35 15,-1 5-32-15,-6 2 32 0,-1 4 13 0,-2 1-13 16,0 3-16-16,3 1 16 15,2-2 16-15,1 2-16 0,2-3 12 0,4 3-11 16,2-3 19-16,0-2-20 0,0 0 1 16,5-1 13-16,3-1 33 0,4-3-20 15,3 0-27-15,4-4 0 0,0-1-13 16,4-1-3-16,-1 0-28 0,1-3-4 16,-4-4 6-16,-1-2 7 0,-4-1-7 15,-3-3-6-15,-2-1 36 0,-3-4-1 16,-2 0-7-16,-1-4-5 0,-3 1 9 0,0 2 6 15,0 0-32-15,0 3 42 16,-3 5 21-16,-2 4 14 0,-3 3-35 0,-3 4-64 16,-4 0-46-16,-3 1 14 0,-4 11 2 15,-4 4-90-15,-1 2-218 0,5-2-280 0,-10 9-647 16</inkml:trace>
  <inkml:trace contextRef="#ctx0" brushRef="#br0" timeOffset="137174.53">28702 6336 1041 0,'0'0'615'0,"0"0"-264"15,0 0-127-15,0 0 2 0,0 0 52 0,0 0-21 16,0 0-68-16,0 0-68 0,0 0-60 16,0 0-48-16,8-6-13 0,4 5-26 15,1-2-47-15,7 0 6 0,3 1 48 16,4-1 6-16,4 2 13 0,3 0 0 15,1-1 1-15,-2 1 0 0,1-1-1 16,-2 0-3-16,-2 0-10 0,1 1 10 16,-6-2-20-16,-3 2 22 0,0-1 1 15,-4 1 0-15,-6 0 2 0,-2 0 21 16,-5 1-20-16,-1 0 16 0,-4 0 16 16,1 0 4-16,-1 0-39 0,0 0-10 0,0 0-41 15,0 0-39-15,0 0-22 0,0 0-48 16,0 2 41-16,2 2-43 0,1-1-116 0,-1 0-244 15,3-3-473-15</inkml:trace>
  <inkml:trace contextRef="#ctx0" brushRef="#br0" timeOffset="137702.81">29695 5590 711 0,'0'0'772'0,"0"0"-427"15,0 0-138-15,0 0-103 0,0 0-26 16,0 0 6-16,0 0-22 0,0 0 41 0,0 0 20 16,0 0 31-16,0 0-34 0,54 74-37 15,-42-49-3-15,1 2 42 0,-2 2-36 16,4 3 0-16,-5 2-19 0,0 3 0 15,-2 1-45-15,-2 4-3 0,-1 0-15 16,-5 1 15-16,0 3-4 0,-9-2-11 16,-5 3-3-16,-5-3 2 15,-1-2 0-15,-6 0-2 0,1-9 21 0,-2-2 10 16,0-5-31-16,0-3 1 0,1-5-1 16,4-5 9-16,0-1-10 0,4-3-3 15,6-2 2-15,4-4 1 0,3-1 0 16,2-1 4-16,1-1 18 0,2 0-22 0,0 0-16 15,0 0-28-15,0 0-42 0,0 0-57 16,0 0-71-16,0-1-184 0,3-3-301 0,4-3-588 16</inkml:trace>
  <inkml:trace contextRef="#ctx0" brushRef="#br0" timeOffset="138120.01">30466 5961 1467 0,'0'0'682'0,"0"0"-320"16,0 0-56-16,0 0-49 0,0 0-1 15,0 0-15-15,0 0-13 0,0 0-77 16,0 0-82-16,0 0-50 0,-3-9-19 0,3 9 0 15,0 0-3-15,6-2-47 16,6 1-25-16,4-1-19 0,7 0 15 0,2 2 0 16,3-1-22-16,1 1-45 0,-5 0-11 15,-1 0-50-15,-5 0-54 0,-2 0-61 16,-4 1-154-16,-7 1-230 0,-5-2-576 16</inkml:trace>
  <inkml:trace contextRef="#ctx0" brushRef="#br0" timeOffset="138356.57">30481 6084 1501 0,'0'0'614'0,"0"0"-406"0,0 0-53 0,0 0 29 15,0 0 83-15,0 0 44 0,0 0-101 16,0 0-99-16,0 0-57 0,0 0-23 15,0 0-12-15,75 0-19 0,-55-2-2 16,-2 0-10-16,1 0-4 0,-1 1 14 16,0-3-11-16,-3 3-6 0,-2 1-29 15,-4-2-40-15,0 2-43 0,-5 0-60 16,-1 0-117-16,-2 0-228 0,2 0-492 0</inkml:trace>
  <inkml:trace contextRef="#ctx0" brushRef="#br0" timeOffset="138962.81">31081 5832 1694 0,'0'0'536'0,"0"0"-355"16,0 0-81-16,0 0 52 0,0 0 12 15,0 0 19-15,0 0-71 0,0 0-112 16,0 0-23-16,0 0-22 0,0 0 29 16,92-36 16-16,-75 35 3 0,1 1 16 0,-1 0-3 15,-1 0-3-15,0 0 16 0,-2 0 0 16,0 0 12-16,-2 0 1 0,-1 0-23 15,-2 0 10-15,-1 0 3 0,-1 0 3 16,-2 0 3-16,0 1-16 0,-2-1-19 16,-1 0 13-16,1 0-16 0,-3 0 3 15,2 1-3-15,-1-1-14 0,1 3-5 16,-1-2-4-16,2 3 21 0,0 0 2 0,1 2 10 16,-1 1-1-16,-2 2-6 0,2-2 13 15,-3 2 0-15,2 0 0 0,-2 2 16 16,0 0-13-16,0 1-3 0,0 0-3 15,-2 2-10-15,-1-2 25 0,-3 5-6 16,0-3 1-16,1 3-11 0,-1-1-9 16,1 2-3-16,-2-3-13 0,2 2 13 15,0-2 0-15,2 0 0 0,-2-2 0 16,2 0 0-16,-1-1-1 0,-2-2-14 16,4 2-17-16,-1-2 31 0,0-1 0 0,1 0 0 15,-1 0-2-15,2 0-13 0,-1-1-9 16,-1-2 22-16,3 2-10 0,-2-2 11 15,0 1-17-15,1-3-32 0,1 2-29 0,-2-1-32 16,1-5-22-16,1 3-97 0,-3-2-98 16,3-1-137-16,-3 0-70 0,3 0-154 15,-3-3-116-15</inkml:trace>
  <inkml:trace contextRef="#ctx0" brushRef="#br0" timeOffset="139190.04">31225 6041 1299 0,'0'0'596'0,"0"0"-243"0,0 0-130 16,0 0 26-16,0 0 69 0,0 0-72 16,0 0-118-16,0 0-87 0,0 0-41 15,0 0-16-15,55-30 14 0,-41 30-20 16,3-1-4-16,2 1-22 0,6 0-18 0,2 0-8 15,5 3-147-15,-6 1-243 0,13 1-557 0</inkml:trace>
  <inkml:trace contextRef="#ctx0" brushRef="#br0" timeOffset="141810.79">31346 6427 745 0,'0'0'550'0,"0"0"-293"16,0 0-26-16,0 0-55 0,0 0 15 15,0 0 36-15,0 0-21 0,0 0-41 16,0 0-56-16,0 0-48 0,-1-10-32 15,1 10-6-15,0 0 12 0,0 0 26 0,0 0 12 16,0 0 1-16,0 0 9 0,0 0 3 16,0 0-7-16,0 0 4 0,0 0-7 15,0 0-3-15,0 0-10 0,2 0-7 16,4-2-19-16,2 1-37 0,7-3-47 16,4 0-3-16,6 1 15 0,3-1 10 15,6 2 25-15,-3 1-51 16,-2 1 16-16,-3 0-9 0,-6 0 6 0,-5 0-13 15,-3 1-41-15,-3 5-144 0,-2-2-146 0,-1-1-313 16,-3 1-851-16</inkml:trace>
  <inkml:trace contextRef="#ctx0" brushRef="#br0" timeOffset="144432.27">22338 7883 1117 0,'0'0'998'0,"0"0"-709"0,0 0-251 16,0 0-38-16,0 0 0 0,0 0 136 16,0 0 28-16,0 0-41 0,0 0-123 0,0 0-39 15,0 0-103-15,21 0 71 0,-9-1 71 16,3 1 20-16,1-1-17 0,-1 0-3 16,-2 1-1-16,-1 0-1 0,-1 0 1 15,0 0 1-15,-1 0 0 0,0 0 16 16,-1 0-16-16,1 1-26 0,-3 0-190 15,1 2-167-15,-3 0-163 0,-5 2-636 0</inkml:trace>
  <inkml:trace contextRef="#ctx0" brushRef="#br0" timeOffset="144701.31">22309 8044 1861 0,'0'0'477'0,"0"0"-351"16,0 0-104-16,0 0 101 0,0 0 90 0,0 0 2 16,0 0-84-16,0 0-99 0,0 0-32 15,0 0-41-15,23-1 40 0,-11 0-3 16,4 0 2-16,2-1-14 0,-2 1 13 16,4 1 3-16,-3-2 0 0,3 2 1 0,-3-2 1 15,1 2-2-15,-2 0-1 0,-5 0-37 16,-1 0-26-16,-3 0-29 0,-2 0-30 15,-4 0-50-15,-1 0-76 16,0 0-56-16,0 0-39 0,0 0-114 0,-4 0-152 0</inkml:trace>
  <inkml:trace contextRef="#ctx0" brushRef="#br0" timeOffset="145529.57">22552 7803 1691 0,'0'0'357'0,"0"0"-292"16,0 0-39-16,0 0 3 0,0 0 65 0,0 0 52 15,0 0-36-15,0 0-72 0,0 0-38 16,0 0-54-16,0 0-11 0,-3-29 13 16,3 29-3-16,0 0 0 0,2 0-2 15,-1 0 57-15,4 0 23 0,-1 1-7 16,0 2-16-16,0-2 0 0,-1 1 0 15,0-2 0-15,-1 1 2 0,1-1 17 16,0 3 7-16,-2-3-6 0,0 0-7 16,-1 0 6-16,0 0 20 0,0 0 9 0,0 0-6 15,0 0-3-15,0 0-3 0,0 0-4 16,0 0 10-16,0 0 0 0,0 0 0 16,0 0-10-16,0 0-10 15,0 0-2-15,0 0 5 0,0 0-5 0,0 0-1 16,0 0 0-16,0 0-15 0,0 0 12 15,0 0-13-15,0 0 10 0,0 0-10 16,0 0 26-16,0 0 19 0,0 0 26 16,0 0 22-16,0 0 12 0,0 0-6 0,0 0-6 15,0 0-55-15,0-4-28 0,-1 1-13 16,0-1 25-16,1 4-3 0,-2-5 7 16,1 4-10-16,1 0-17 0,0-3 20 15,0 4-3-15,0 0 0 0,0 0-16 16,0 0 0-16,0 0-3 0,0 0-1 15,0 0-15-15,0 0 4 0,0 0-1 16,0 0 11-16,0 0-14 0,0 0 16 0,0 0 2 16,0 0 1-16,0 0-3 15,0 0-12-15,0 0-10 0,0 0-13 0,0 0-10 16,3 4 20-16,5 3 25 0,1 1 44 16,1 3-18-16,0 0-24 0,4 2-2 0,-2 2-2 15,1 0 2-15,-2-3 0 16,0 1 3-16,-2 0 7 0,0-3-10 15,-3-3-1-15,-2-2-1 16,-1-1 0-16,-3-2-14 0,0-2 16 0,0 0 16 16,0 0 10-16,0 0 2 0,0 0 7 0,0 0 3 15,0 0-7-15,0 0 10 0,0 0-15 16,0 0-4-16,0 0-21 0,0 0 0 16,0 0-1-16,0 0-1 0,0 0-12 15,0 0 0-15,3 0-2 0,-3 0-4 16,0 1 6-16,0 3 11 0,0-3-29 0,-3 6 5 15,-1 3 26-15,-3 3 16 16,-2 3-1-16,-2-1-14 0,-1 2-1 0,-1 1 1 16,-3-1 2-16,1 2 13 0,-2-1 3 15,4-5-17-15,-2 2-2 16,3-5-1-16,1 1 1 0,3-5 0 0,2-1 1 16,2-1 0-16,1-1-1 0,2-3-32 15,1 0-62-15,0 0-78 0,0 0-95 16,0 0-128-16,0 0-215 0,0-8-688 0</inkml:trace>
  <inkml:trace contextRef="#ctx0" brushRef="#br0" timeOffset="149361.63">23189 7632 992 0,'0'0'586'0,"0"0"-332"0,0 0-82 16,0 0 68-16,0 0 96 0,0 0-20 16,0 0-66-16,0 0-78 0,0 0-67 15,0 0-44-15,0-8-23 0,0 8-10 16,0 0 4-16,0 0-30 0,0 0-2 15,0 0-18-15,0 0-17 0,0 0-16 0,2 0-9 16,1 0-4-16,4 0 29 0,4 0 35 16,2 0 48-16,7 0-6 0,-1 0-23 0,4 0-7 15,2-2-8-15,0-2-1 16,-3-1 13-16,3 2-13 0,-4-3 9 0,-1 1 4 16,-4 1-12-16,-3 1 8 0,-6-1 4 15,-4 4 22-15,-1 0 16 0,-1 0-3 16,-1 0-10-16,0 0-10 0,0 0-9 15,0 0 3-15,0 0-25 0,0 0-9 16,0 4-54-16,-3 4-32 0,-3 8 95 16,-2 4 6-16,1 4-6 0,-2 0-18 15,2 5-4-15,-2-3 6 0,2 3 4 16,1-4 12-16,0 3 0 0,-3-4 0 0,3-2 12 16,-1-1 11-16,-1-5-8 15,2-2-13-15,-1-1 1 0,0-1 9 16,1-2-10-16,0-2 1 0,1-1-2 0,1-3-1 15,1-1 0-15,0 1-4 0,1-1 2 16,-1 0-20-16,3-2-16 0,-1 2-28 16,1-1-74-16,0-2-84 0,0 1-138 0,0-1-126 15,3 0-18-15,0 0-31 16,3-6-479-16</inkml:trace>
  <inkml:trace contextRef="#ctx0" brushRef="#br0" timeOffset="149586.5">23289 7743 1220 0,'0'0'345'16,"0"0"-276"-16,0 0-56 0,0 0 113 0,0 0 98 16,0 0-16-16,0 0-59 0,0 0-42 15,0 0-7-15,0 0-23 0,62-9-32 16,-45 7-16-16,0 2-28 0,3-3 3 15,2 1-1-15,0 0-3 0,4-1-39 16,1 0-77-16,0 0-126 0,4 0-115 16,-10 0-228-16,11-1-537 0</inkml:trace>
  <inkml:trace contextRef="#ctx0" brushRef="#br0" timeOffset="149963.94">23846 7569 1163 0,'0'0'592'0,"0"0"-323"0,0 0-61 16,0 0-11-16,0 0 55 0,0 0-4 0,0 0-59 15,0 0-87-15,0 0-98 0,0 0-4 16,-2 5 0-16,-6 6 44 0,-1 4 36 16,-2 3 3-16,1 2-23 0,-2 0-15 15,2 0-8-15,0-1 11 0,4-1-10 16,1-1-6-16,1 0-32 0,2-5 1 15,2 1-1-15,0-5-1 0,6 1-3 0,1-1 2 16,3-3-1-16,4 0-16 0,2-4-6 16,3-1 0-16,-2 0-1 0,2-5 12 15,-4-1 14-15,-1-5 19 0,-5 1 13 16,-1-5-7-16,-1 1-23 0,-4-4-2 16,0-3-29-16,-3-1-6 0,0-1 32 15,0-1-10-15,0-1 13 0,-3 1 4 16,0 4-4-16,0 5 0 0,-1 5-3 15,1 5-16-15,0 3-63 0,-1 2-74 16,-2 2-106-16,-4 9-133 0,-6 5 29 0,-4 7-75 16,4-4-252-16,-7 11-465 0</inkml:trace>
  <inkml:trace contextRef="#ctx0" brushRef="#br0" timeOffset="150376.44">23307 8147 1626 0,'0'0'487'15,"0"0"-228"-15,0 0-36 0,0 0 38 16,0 0 56-16,0 0-33 0,0 0-84 16,0 0-74-16,0 0-38 0,0 0-50 0,0 0-16 15,13-2 3-15,3-2-22 0,6-1-3 16,5-2 0-16,6 2-15 0,3-1 12 16,-1 1 1-16,-1 3-10 0,0 0 10 15,-1-2 0-15,-2 3-11 0,0-2 11 16,0 1 2-16,-2-1 0 0,0 0 1 15,-2 1 0-15,-1-3 12 16,-2 1-11-16,-1 3 0 0,-3-4-1 0,-3 3 0 16,-1 2-1-16,-7-4-2 0,-4 4-1 0,-2-1-8 15,-1 1 11-15,-2 0 0 0,0 0-24 16,0 0-70-16,0 0-83 0,-3 0-61 16,-2 0-98-16,0 0-259 0,-9 0-614 0</inkml:trace>
  <inkml:trace contextRef="#ctx0" brushRef="#br0" timeOffset="151047.24">24449 7692 1334 0,'0'0'670'0,"0"0"-420"16,0 0-63-16,0 0 71 0,0 0 64 16,0 0 10-16,0 0-87 0,0 0-78 15,0 0-79-15,0 0-88 0,-2-8-22 16,2 8-34-16,0 0-10 0,-1 0-10 16,-1 4 22-16,1 2 54 0,-5 3 3 15,3 1 16-15,1 1-16 0,-1-3-3 0,3-1 0 16,-2 0-16-16,2-2 15 0,0-1-1 15,0-2-11-15,0 1 1 0,0-3-4 16,0 0 16-16,0 0 31 0,0 0 32 16,0 0 25-16,0 0 4 0,0-5-4 15,0 0-63-15,2-2-22 0,-2 0 7 16,0 2 5-16,0-1 10 0,0 3-24 0,0 1-1 16,0 1 0-16,0 1-3 0,0-1-19 15,0 1-37-15,0 0-74 0,0 0-148 16,0 0-127-16,3 1-320 0,-2 2-28 15</inkml:trace>
  <inkml:trace contextRef="#ctx0" brushRef="#br0" timeOffset="152298.94">24466 7736 1443 0,'0'0'487'0,"0"0"-256"16,0 0 15-16,0 0 83 0,0 0-8 15,0 0-46-15,0 0-71 0,0 0-56 16,0 0-53-16,0 0-38 0,0 0-23 16,0-7-2-16,4 6-7 0,1 1-14 0,3 0-11 15,9-1 0-15,5-1 3 0,6 1-3 16,3-1 0-16,3 2-2 0,-3-2-1 16,0 2 2-16,-3-1 0 0,-2-2 2 15,-1 2-1-15,-2-1 1 0,-9 2-1 16,-2-3 3-16,-4 3 10 0,-6-2 15 15,-1 2 32-15,-1 0 3 0,0 0 15 16,0 0 9-16,0 0-18 0,0 0-26 16,0 0-37-16,0 0-6 0,0 0-34 15,0 0-15-15,0 0-14 0,0 0-18 0,0 0-19 16,0 0-35-16,0 0-32 0,-1 0-10 16,-1 0 5-16,-2 2 29 0,-5 1 121 15,-4 0 22-15,-4 1 44 0,0-2-12 16,-5 0-9-16,1-2 2 0,-1 1-25 15,-1-1 0-15,1 0 0 0,-1 0 22 16,4 0 7-16,1 0 0 0,2 0 9 0,3-1 6 16,3-1-6-16,2 2-9 15,6 0-4-15,-1 0-25 0,3 0-38 0,0 0-13 16,0 0-3-16,0 0 7 0,0 0-14 16,0 0-12-16,0 0-13 0,0 0-42 15,0 0-135-15,3 2 166 0,4 1-67 16,2-2-37-16,3 2-71 0,0-3-215 15,10 0-630-15,-87-9 635 0</inkml:trace>
  <inkml:trace contextRef="#ctx0" brushRef="#br0" timeOffset="153021.06">25244 7538 1554 0,'0'0'322'15,"0"0"-146"-15,0 0-24 0,0 0 32 0,0 0 13 16,0 0-39-16,0 0-45 0,0 0-71 0,0 0-42 16,77-64-26-16,-59 60-3 0,-3 1 10 15,0 3-16-15,-3 0-1 0,-2 0-3 16,0 0 11-16,0 7-8 0,-4-2 33 15,-1 2 3-15,0 4 0 0,-3 2 39 16,-2 3-17-16,0-1 23 0,-5 1-9 16,-3 2-8-16,-2-3-2 0,1-1-6 15,-2-2 2-15,0-3 20 0,3 0-7 16,-1-2-3-16,0-4 3 0,5 2 1 16,0-5-7-16,2 1-7 0,1-1-19 15,1 3-3-15,0-3-1 0,0 0-12 16,0 0-6-16,3 0-19 0,5 0-30 15,3 0 36-15,4-4 31 0,4 2-1 0,-2 1-20 16,1 1-11-16,-2 0-8 0,-4 0 15 16,-1 0-6-16,-3 3-13 0,-2 2 25 15,3 2 7-15,-7 4 13 0,3-1 19 0,-4 2 13 16,-1 1 6-16,0 2 24 16,0-1 18-16,-6 1-10 0,-1 1 1 0,-3-4-26 15,-1 0 12-15,-2-2-12 0,0-2 3 16,0 0-7-16,-2-3 14 15,2 1-27-15,-1-5 7 0,5 2-3 0,2-3-10 16,1 0 16-16,2 1-6 0,4-1 15 16,-1 0-15-16,-1 0 9 0,2 0-12 15,0 0-4-15,0 0-25 0,0 0-1 16,0 0-53-16,0 0-66 0,0-1-61 16,0 0-39-16,3-2-46 0,3-1-150 15,-1 2-167-15,6-3-515 0,-34 21 300 0</inkml:trace>
  <inkml:trace contextRef="#ctx0" brushRef="#br0" timeOffset="153380.43">25744 7703 352 0,'0'0'1751'0,"0"0"-1385"15,0 0-162-15,0 0 15 0,0 0 43 16,0 0 3-16,0 0-116 0,0 0-149 0,0 0-66 16,0 0-62-16,0 0 33 0,2 5 95 15,-2 3 60-15,0 3-34 0,0-2-7 16,-2-1-16-16,1 1-3 0,-1-5-2 16,1 2-11-16,-1-6 1 0,2 4-7 15,0-3-1-15,0-1 20 0,0 0 2 16,0 0 45-16,0 0 20 0,0 0-3 15,0-1 5-15,2-5 17 0,2 0-86 16,1-3-1-16,-1 1 1 0,0 2 31 0,-1 1-5 16,-3 0-23-16,3 2 9 0,-2 0 7 15,-1 2-19-15,0-1-13 0,0 2-66 16,0 0-127-16,0 0-129 0,0 0-170 0,0 0-272 16,2 3-253-16</inkml:trace>
  <inkml:trace contextRef="#ctx0" brushRef="#br0" timeOffset="154109.67">26278 7588 346 0,'0'0'1023'0,"0"0"-766"0,0 0-72 16,0 0 17-16,0 0 15 0,0 0 22 16,0 0-77-16,0 0-24 0,0 0-73 15,0 0-65-15,12-71-21 0,-1 63-8 16,2 2 3-16,-1 0 4 0,3 1-1 16,-1 3-2-16,1 0 2 0,-1 0 4 15,-1 2-1-15,1 0-15 0,-3 4-7 0,-1-1 26 16,0 3-20-16,-5 1 20 0,1 3 13 15,-3 2 3-15,-3 0 26 0,0 2 19 16,-1 3 3-16,-7 0-6 0,-3 1 7 16,-2 0-24-16,0-4 14 0,-3 1 0 15,3-3-14-15,0-5-2 0,3 0 16 0,1-2-20 16,5-1 0-16,2-3-16 0,-1-1 20 16,3 0 2-16,0 0 7 0,0 0 4 15,0 0-1-15,3 0 0 0,3-3-35 16,2-1-49-16,3 0-9 0,1 0 26 15,-1 2 20-15,1 0-14 0,-1 0 10 16,0 2 14-16,-3 0-43 0,4 0 6 16,-4 4-6-16,0 2 10 0,-1 2 31 15,-2 3-8-15,-5 2 12 0,0-1 12 16,0 4 27-16,-5-1 38 0,-4-1-25 0,0 0-7 16,-3-2 3-16,0-1 0 0,0-1-10 15,1-2 13-15,2-2-6 0,1-2 0 16,-1-1-10-16,5-2-13 0,-1 1 7 15,2-2-3-15,-1 0-1 0,1 0 4 16,2 0-29-16,-1 0 0 0,2 0-61 0,0 0-54 16,0 0-48-16,0-3-94 0,0 0-133 15,2-1-77-15,4 0-170 0,7-2-462 16</inkml:trace>
  <inkml:trace contextRef="#ctx0" brushRef="#br0" timeOffset="154509.23">26822 7517 1292 0,'0'0'1065'16,"0"0"-739"-16,0 0-113 0,0 0-11 0,0 0-14 16,0 0 22-16,0 0-73 0,0 0-122 15,0 0-15-15,0 0-6 0,-88 40 6 0,72-22 48 16,2 1-4-16,2-2-13 15,3 4 1-15,4 0-17 0,1-6-2 0,2 1-10 16,2-3 13-16,0-2-16 0,0 1 0 16,5-4-3-16,1-2-13 0,3 1-12 15,3-4-23-15,2 0 7 0,-1-1 9 16,5-2-6-16,-2-3-9 0,1-5-1 16,-3 1 3-16,3-5 4 0,-5-4 2 15,0 2 23-15,-2-3 6 0,-4-2 13 16,-2-3 35-16,-3 2 3 0,-1 3 16 0,0 3 44 15,-3 2 32-15,-2 1-11 16,0 6-37-16,2 0-38 0,-4 3-28 0,3 1-14 16,-2-2-2-16,0 3-47 0,-2 0-29 15,-2 3-34-15,0 2 12 0,1 3 7 16,2 3-40-16,3 2-124 0,4 0-136 16,0-1-113-16,5 0-9 0,4-4-190 15</inkml:trace>
  <inkml:trace contextRef="#ctx0" brushRef="#br0" timeOffset="154796.46">27138 7509 251 0,'0'0'2110'16,"0"0"-1610"-16,0 0-153 0,0 0-10 0,0 0-31 16,0 0-76-16,0 0-83 0,0 0-66 15,0 0-81-15,0 0 0 0,0 0-53 16,-1-12-28-16,-4 25 72 0,-1 5 8 15,0 4 2-15,0 0 0 0,0 3 2 16,1-3-3-16,1 1 0 0,0-4 2 16,1 0-1-16,-2 0-1 0,1-3-2 15,3 1-1-15,-1-5 2 0,-1 1 0 0,2 0 1 16,0-2-3-16,1-2-10 0,-3 0 11 16,3-3-11-16,0 0-2 15,0 0-10-15,0-1-23 0,0 1-15 0,0-5-25 16,0 2-69-16,0 0-96 0,1-2-85 15,1-1-173-15,-1 0-253 0,-1 0-862 0</inkml:trace>
  <inkml:trace contextRef="#ctx0" brushRef="#br0" timeOffset="155194.29">26468 8031 362 0,'0'0'512'0,"0"0"-27"16,0 0-179-16,0 0-20 0,0 0 61 15,0 0 37-15,0 0-56 0,0 0-75 16,0 0-65-16,0 0-39 0,0 0-4 15,13 1-6-15,1-1-17 0,6-1-64 0,11-4-36 16,2 1-22-16,7 0 0 0,3-1-4 16,2 2 1-16,2-1-12 0,-3 1 11 15,0 1-28-15,-5-2 16 0,-3 3 1 16,-5-3-1-16,-4 1 13 0,-6 0 3 16,-2 1 2-16,-4-3 11 0,-2 1-1 15,0 1-12-15,-2-1-1 0,-1 2-27 16,0 1-16-16,-5 1-16 0,-2 0-25 15,-3 0-25-15,0 0-17 0,0 0-35 16,0 3-48-16,0 3 114 0,-8 1-100 0,3-2-346 16,-7 0-630-16</inkml:trace>
  <inkml:trace contextRef="#ctx0" brushRef="#br0" timeOffset="167120.37">27660 7588 1140 0,'0'0'527'16,"0"0"-244"-16,0 0-134 0,0 0-45 16,0 0 38-16,0 0 62 0,0 0-14 15,0 0-48-15,0 0-59 0,0 0-41 0,0 0-16 16,0 0 6-16,0 0 6 0,0 0 10 15,0 0 3-15,0 0-16 0,0 0-12 16,0 0-20-16,0 0 35 0,0 0 20 16,0 0-4-16,6 0-7 0,3 0-31 15,4 0 38-15,7 0 3 0,4 0-16 16,2 0-38-16,0 0-3 0,-3 0-1 16,-1 0 1-16,-2 0 12 0,-3-2 4 15,-4 2 12-15,-1-1 1 0,-3-1-7 16,-1 2 3-16,-6-1 0 0,1 1 10 0,-1 0 9 15,-2 0 6-15,0 0 0 0,0 0-6 16,0 0-9-16,0 0-3 0,0 0-7 16,0 0-23-16,0 0-2 0,0 0-12 0,0 0-16 15,0 0-17-15,0 0-46 0,1 0-126 16,3 0-132-16,2 0-186 0,0-1-237 16,1-2-953-16,-31 7 1396 0</inkml:trace>
  <inkml:trace contextRef="#ctx0" brushRef="#br0" timeOffset="167626.15">28276 7500 463 0,'0'0'1274'0,"0"0"-985"0,0 0-130 15,0 0 15-15,0 0 56 0,0 0-14 16,0 0 18-16,0 0 12 0,0 0-64 15,0 0-62-15,0 0-31 0,15-59-10 16,-14 57 3-16,-1 2-4 0,0 0-28 16,0 0-50-16,0 0-3 0,0 0-19 0,0 4 0 15,0 7 19-15,0 2 3 0,0 3 60 16,0 5-35-16,-3-1-3 0,-1 1-20 16,-2 0 15-16,3-1-15 0,-2-2-3 15,2 0 1-15,-2-1 0 0,2-2-13 16,2-1-3-16,-1-2-2 0,0-1 17 0,1-5-15 15,-1 0 3-15,1-2 10 0,1-1 0 16,0 0-28-16,0-3-7 0,0 0-12 16,0 0-1-16,0 0-15 0,0 0-38 15,0 0-51-15,0 0-33 0,3 0-68 16,3-5-91-16,3 0-151 0,-2 1-139 16,11-7-409-16</inkml:trace>
  <inkml:trace contextRef="#ctx0" brushRef="#br0" timeOffset="168145.12">28510 7481 1828 0,'0'0'366'0,"0"0"-246"0,0 0-7 0,0 0 52 16,0 0-10-16,0 0 18 0,0 0-19 15,0 0-70-15,0 0-84 0,0 0-31 16,0 0 11-16,56-49 17 0,-44 45 3 16,-1 1 3-16,2 0 17 0,-3 1-17 15,-1 1 0-15,2 1-3 0,-3 0-2 16,0 1-11-16,4 4 2 0,-7 2 11 16,3 3 32-16,-4 2 29 0,-2 1 9 15,-2 6 13-15,0-1-19 0,-6 4 3 0,-5-3 9 16,-3 2-29-16,-2-1-2 15,-2 0 2-15,2-4 13 0,-4-2 3 0,4-1-10 16,3-2-18-16,3-3-13 0,1-2-22 16,6-2 0-16,0-2-22 0,3 0-6 15,0-2-1-15,0 0 4 0,0 2 3 16,9-2 22-16,7 1 32 0,5-1 15 0,7 0-28 16,3 0-19-16,0 0 0 0,-4 0-3 15,-2 0-16-15,-4 0 6 0,-6 0 11 16,-4 0 0-16,-4 0 0 0,-4 0 2 15,-3 0 0-15,0 0 31 0,0 0 23 16,0 0 2-16,0 0-2 0,0 0-22 0,0 0-7 16,0 0-13-16,0 0-12 15,0 0 0-15,0 0-22 0,0 0 10 0,0 0-23 16,0 0-57-16,3 0-118 0,0 0-151 16,6 0-7-16,-4 0-192 0,7-1-664 15,-44 2-19-15</inkml:trace>
  <inkml:trace contextRef="#ctx0" brushRef="#br0" timeOffset="169504.44">29170 7408 33 0,'0'0'375'15,"0"0"-82"-15,0 0-104 0,0 0 29 16,0 0-12-16,0 0-11 0,0 0-13 16,0 0-19-16,0 0-21 0,0 0 8 15,0 0 8-15,-23-11-15 0,22 10-27 16,-2-1 13-16,0 1 9 0,-2 0-48 0,1 0-25 16,-3-1-17-16,-3 2-10 0,1 0 20 15,0 0-14-15,3 0-15 0,0 0-12 16,1 0-17-16,2 0-25 0,3 0-10 15,0 0-17-15,0 0-5 0,0 0 2 16,0 2 7-16,0 1 37 0,0 0 11 0,2 1 4 16,4 0 73-16,6-2 0 0,1 2-1 15,5-2-15-15,1-2-45 0,4 2-14 16,-2-2 14-16,1 0-15 0,-2 0 0 16,-1 0 1-16,0-2 11 0,-4 2-11 15,-2-2 14-15,2-1 3 0,-8 2-3 16,-1 0 22-16,-3 1 10 0,0-1 16 15,-3 1 12-15,0 0 6 0,0 0-15 16,0 0-30-16,0 0-21 0,0 0-14 16,0 0-2-16,0 0-1 0,0 0-21 0,0 0-9 15,0 0-1-15,0 0 4 16,0 0 12-16,0 0 3 0,0 0 10 0,0 0-9 16,0 0 12-16,0 0 1 0,0 0 2 15,0 0 10-15,0 0-11 0,0 0 11 16,0 1-12-16,0 3 1 0,0 1 55 0,-2 4-38 15,-2-1 3-15,-1 4 6 0,-1 5 13 16,1 1-15-16,-2 2-8 16,-1 3 4-16,3 0-22 0,-3 1 29 15,2 1 15-15,1-1-13 0,1-3-6 16,-2-2-22-16,1 0 16 0,2-5-18 0,1-2 0 16,-1-2-1-16,1-4-3 0,1-1 1 15,1-2-11-15,0-2 2 0,0-1 11 16,0 0 3-16,0 0 0 0,0 0 0 15,0 0 13-15,0 0-4 0,0 0-8 16,0 0-4-16,0 0-1 0,0 0-21 0,0 0-10 16,0 0-12-16,0 0-18 0,0 0-20 15,0 0-25-15,0 0-14 0,-2 0-53 0,2 0-30 16,-2-1-56-16,0-4-243 16,2 3-113-16,-4-5-485 0,14 22 390 0</inkml:trace>
  <inkml:trace contextRef="#ctx0" brushRef="#br0" timeOffset="169771.67">29146 7547 202 0,'0'0'1198'0,"0"0"-885"15,0 0-157-15,0 0-33 0,0 0 20 16,0 0 45-16,0 0 6 0,0 0-59 15,0 0-70-15,0 0-4 0,0 0 19 16,25 0 33-16,-12 2-8 0,0 1-5 0,3-1-33 16,-1 1-13-16,5-3-22 0,-1 4-29 0,4-2-3 15,1 1 0-15,-1-1-2 0,-3-1-14 16,0 2-35-16,-3 0-29 0,-3 0-93 16,-3-1-61-16,-2-1-99 0,-1 3-123 15,-3-1-211-15,2-3-466 16</inkml:trace>
  <inkml:trace contextRef="#ctx0" brushRef="#br0" timeOffset="170162.84">29707 7413 1608 0,'0'0'432'0,"0"0"-248"0,0 0 56 16,0 0 53-16,0 0-52 0,0 0-45 16,0 0-65-16,0 0-68 0,0 0-63 0,0 0-30 15,-51 19 30-15,36-1 28 0,1-1 10 16,1 4 23-16,1 0-39 0,5-2 22 16,1 2-9-16,3-2 13 0,3-2-23 15,0-2-9-15,0-1 3 0,8-2 3 16,2-2 4-16,5 0-26 0,2-3-12 15,4-6 12-15,3 1-3 0,-2-2-15 16,3-2-36-16,-4-3 25 0,-1-5 7 16,-4-1 9-16,-4-4-18 0,-4 1-10 15,-2-5 25-15,-6-4 13 0,0 2-42 16,0-1 20-16,-6 0 6 0,-2 4 19 16,-2 1 54-16,1 7 6 0,0 2-60 15,0 5 0-15,-2-1-51 0,0 4-22 0,-7 0-54 16,-2 9-17-16,-1 3-68 0,-5 2-171 0,6-3-239 15,-11 8-658-15</inkml:trace>
  <inkml:trace contextRef="#ctx0" brushRef="#br0" timeOffset="170792.19">29011 7576 1365 0,'0'0'572'0,"0"0"-309"15,0 0-21-15,0 0 46 0,0 0-2 16,0 0-11-16,0 0-34 0,0 0-48 16,0 0-54-16,0 0-42 0,0 0-37 15,-3-10-18-15,3 10-17 0,0 0-13 16,0 0-12-16,0 0-19 0,0 0-9 0,-2 2-17 16,-1 4 16-16,0 1 28 0,-3 0 1 15,3 0 0-15,0 0 0 0,1 1-16 16,2-2 16-16,-3 0-2 0,3-3-13 15,0 1 2-15,-2-3 10 0,2 0-28 16,0 0-7-16,0-1 9 0,0 0 29 16,0 0 1-16,0 0 44 0,0 0 14 0,0 0 7 15,0 0 4-15,0-2-39 0,0-3-31 16,0 2-22-16,0-1 19 0,0 2 1 16,0 0-20-16,0 1-51 0,0 1-46 15,0 0-26-15,2 0-77 0,1 0-135 16,-1 3-302-16,3-1-41 0,2 2-790 0,-26 4 1201 15</inkml:trace>
  <inkml:trace contextRef="#ctx0" brushRef="#br0" timeOffset="171266.64">29228 7883 1592 0,'0'0'491'0,"0"0"-274"0,0 0 22 16,0 0 16-16,0 0-30 0,0 0-4 16,0 0-53-16,0 0-50 0,0 0-55 15,0 0-28-15,0 0-19 0,0-9 3 0,5 9 19 16,7-2-13-16,2 1-22 0,6-1 13 16,2 1-3-16,6-1 2 0,3 0 7 15,3 1-6-15,6-3 16 0,1 0-4 16,4 1-9-16,0-2-18 0,0-2 1 15,-2 0 0-15,-1 2 0 0,-6-2 0 16,-2 0 1-16,-6 3-3 0,-5 0-4 0,-6 2 3 16,-6 2 0-16,-5 0 1 0,-1 0 1 15,-4 0 2-15,-1 0 1 0,0 0-4 16,0 0-16-16,0 0-19 0,0 0-31 16,0 0-63-16,0 5-14 0,0 0-6 15,-1 2-126-15,-2-4-411 0,-8 1-1101 0</inkml:trace>
  <inkml:trace contextRef="#ctx0" brushRef="#br0" timeOffset="171868.14">30591 7514 1337 0,'0'0'462'0,"0"0"-176"16,0 0-7-16,0 0 18 0,0 0 37 0,0 0 2 16,0 0-69-16,0 0-100 0,0 0-50 15,0 0-45-15,0 0-13 0,-4 0-1 16,4 0-11-16,0 0-19 0,1 0-28 15,6 0-6-15,5-3-51 0,4 1 9 16,7-1 8-16,3 1-1 0,2 2-9 0,1-1-26 16,-4 1-15-16,-3 0-7 0,-5 0-7 15,-4 0-66-15,-7 0-78 0,-2 0-194 16,-4 0-260-16,-2 0-425 0</inkml:trace>
  <inkml:trace contextRef="#ctx0" brushRef="#br0" timeOffset="172065.94">30578 7646 1228 0,'0'0'1091'0,"0"0"-871"16,0 0-152-16,0 0 58 0,0 0 76 0,0 0 87 16,0 0-25-16,0 0-109 0,0 0-51 15,0 0-60-15,0 0-44 0,89 1 0 16,-59-4-15-16,1 2-1 0,-1 0-60 15,-1 0-111-15,-4-1-115 0,-4-1-112 0,-7 2-307 16,-3-6-924-16</inkml:trace>
  <inkml:trace contextRef="#ctx0" brushRef="#br0" timeOffset="172689.14">31143 7389 881 0,'0'0'805'0,"0"0"-516"0,0 0-65 16,0 0 47-16,0 0 16 0,0 0-58 15,0 0-44-15,0 0-66 0,0 0-88 16,0 0-29-16,0 0-2 0,49-17 0 16,-35 15 2-16,6 2 1 0,0 0-3 0,-1 0 0 15,4 0-2-15,3 0 2 16,-3 0-2-16,1 2 2 0,-1 1 0 0,0-1-1 15,-7 0-1-15,-2 1 0 0,-4-3 0 16,-4 0 2-16,-5 0 15 0,2 0 65 16,-3 0 37-16,0 0 26 0,0 0-33 15,0 0-50-15,0 2-36 0,0-1-24 16,0 2-25-16,0 2-18 0,-3 3 43 16,0 4 19-16,-2 0-8 0,0 6-10 0,1 0-2 15,-1 4-1-15,1-1 2 16,-1 1 13-16,2-1-11 0,-2 3 17 0,2-1 12 15,0 1 7-15,1-1-36 0,-1-3 32 16,0-1-31-16,-1 0 0 0,2-3 17 16,-1 0-20-16,0-3-4 0,3 0 1 15,-3-1 1-15,3-2-17 0,-2-1 17 0,2 0 1 16,-2-1-1-16,1-2 2 0,1 1-1 16,0-1-2-16,0-2-13 15,0-3-3-15,-2 2 17 0,2-2-26 0,-1-1-32 16,1 0-12-16,0 0-13 0,-2 0-26 15,2 0-38-15,0 0-30 0,-3-1-42 16,2-3-129-16,-1 0-404 0,-2-4-565 0</inkml:trace>
  <inkml:trace contextRef="#ctx0" brushRef="#br0" timeOffset="172883.93">31320 7641 1223 0,'0'0'466'0,"0"0"-89"0,0 0-63 16,0 0-49-16,0 0-30 0,0 0-75 16,0 0-87-16,0 0-73 0,0 0 0 15,0 0 0-15,41 5 32 0,-20-2-22 16,4 1-10-16,0 1-118 0,3-2-194 16,-6 1-279-16,6-4-1042 0</inkml:trace>
  <inkml:trace contextRef="#ctx0" brushRef="#br0" timeOffset="175220.02">22470 9039 199 0,'0'0'258'0,"0"0"-53"0,0 0 7 16,0 0 35-16,0 0-61 0,0 0-78 16,0 0 197-16,0 0-55 0,0 0-55 15,0 0-52-15,-56 10 2 0,54-10 13 0,2 0 0 16,0 0-42-16,0 0-36 0,0 0-19 16,0 0-6-16,0 0-23 0,0 0-7 15,0 0-21-15,0 0-2 0,0 0 0 16,0 0-1-16,0 0 12 0,0 0-1 15,0 0 1-15,0 0-10 0,0 0 10 16,0 0 10-16,0 0-7 0,0 0 6 16,0 0 0-16,0 0-3 0,3 0-3 15,2 0 0-15,0 0 3 0,1 0 0 16,1 0-6-16,2 0-11 0,-2 0 0 0,3 0 2 16,2 0 8-16,-1 0-11 15,4 0 0-15,-2 0 2 0,2-2-2 0,-2 1-1 16,-2-1-3-16,-1 2 1 0,-6-1-1 15,0 1 2-15,-4 0 1 0,0 0 2 16,0 0-2-16,0 0-10 0,0 0-38 0,0 0-124 16,0 0-117-16,0 0-169 0,0 0-229 15,-4 4-293-15</inkml:trace>
  <inkml:trace contextRef="#ctx0" brushRef="#br0" timeOffset="175621.78">22400 9171 1011 0,'0'0'456'16,"0"0"-222"-16,0 0-59 0,0 0 78 15,0 0 107-15,0 0-22 0,0 0-110 16,0 0-78-16,0 0-57 0,0 0-32 0,0 0-7 16,-3 0 9-16,10 0-12 0,6-2-51 15,4 1 0-15,6-3-16 0,4 2 16 16,2-3-12-16,1 5 10 0,2-4-1 16,-2 4 3-16,-1-2 1 0,-6 2 0 15,-2 0-1-15,-4 0-2 0,-7 0 2 16,-3 0 1-16,-3-1 22 0,-4 1 24 15,0 0 16-15,0-1-6 0,0-1 13 16,0 2 27-16,-1-1-2 0,-5 0-95 0,1 0-24 16,2 0-8-16,-2-1-9 0,4 2-15 15,-1 0-93-15,2 0-117 0,0 0-240 16,0 3-479-16,0-2-227 0,23 3 536 16</inkml:trace>
  <inkml:trace contextRef="#ctx0" brushRef="#br0" timeOffset="197468.87">23447 8126 150 0,'0'0'157'0,"0"0"-60"15,0 0-35-15,0 0-6 0,0 0 38 0,0 0 17 16,0 0 10-16,0 0-56 0,0 0-52 16,0 0-13-16,0 0-2 0,-13-2 2 15,12 2 32-15,-1 0 1 0,-1 0 0 16,0 0-17-16,0-2 0 0,-2 2 40 16,2 0 18-16,0-1-5 0,0 1-27 15,0-2-13-15,0 2-25 0,0 0 19 16,1-1 12-16,-1 1 4 0,-1-1-13 15,2 0-26-15,1 1-15 0,-1 0-8 16,2 0 21-16,0 0 2 0,-3 0 20 0,3 0-1 16,-3 0-2-16,2 0 25 0,0 0 0 15,-2 1 20-15,1-1 23 16,1 1 19-16,1-1-4 0,0 0-12 0,0 0-26 16,0 0-17-16,0 0 10 0,0 0 3 15,0 0 4-15,0 0-10 16,0 0-23-16,0 0 0 0,0 0 3 0,0 0 1 0,0 0-11 15,1 0-9-15,2 0-10 0,1 0 33 16,4 0 32-16,3 0 9 0,1 0-6 16,3-2-13-16,1-1-3 0,1 0-13 15,3-2-7-15,2 1-3 0,1 0-19 16,2 0-10-16,-2-3 10 0,3 3-12 16,-2 0-1-16,-1 0 0 0,-1-1 0 15,1 3-1-15,-4-2-10 0,-3 2 10 16,-2-2 1-16,-4 4-1 0,-4-1-2 15,-1 0-10-15,-1 1 13 0,-2 0 0 16,-2 0 2-16,0 0 11 0,0 0 3 0,0 0 6 16,0 0 1-16,0 0-7 0,0 0 0 15,2 0-15-15,-2 0 2 0,0 0-1 16,0 0 0-16,0 0-2 16,0 0 1-16,1 0-1 0,1 0 0 0,1 0 2 0,0 0 23 15,1 0-22-15,-1-2-3 16,-2 2-1-16,1 0-1 0,-1 0 2 0,-1 0 1 15,0 0-1-15,0 0-13 0,0 0-3 16,0-2 14-16,0 2 2 0,0 0 1 16,0 0 1-16,0 0 11 0,0 0 3 15,0 0 0-15,0 0 3 0,0 0-15 16,0 0 12-16,0 0-13 0,0 0 0 16,0 0-3-16,0 0-1 0,0 0 0 0,0 0 0 15,0 0-12-15,0 0-3 16,0 0 3-16,0 0-3 0,3 0 0 0,0 0 16 15,0 0 10-15,0 0-10 0,1 0-23 16,-1 0-21-16,1 0-69 0,1 0-112 16,1 0-95-16,0 2-179 0,8-2-633 0,-68-2 389 15</inkml:trace>
  <inkml:trace contextRef="#ctx0" brushRef="#br0" timeOffset="198929.77">29233 7882 16 0,'0'0'167'16,"0"0"-47"-16,0 0-15 0,0 0 5 0,0 0 11 15,0 0 16-15,0 0 6 0,0 0-12 16,0 0 2-16,0 0-2 0,-2-1-8 16,2 1-2-16,0 0 2 0,0 0-15 15,0 0-34-15,0-1-12 0,0-1-13 16,0 2-4-16,0 0 13 0,0 0-6 0,0 0 0 16,0 0-3-16,0 0-7 15,0 0-13-15,0 0-13 0,0 0-3 0,0 0-11 16,0 0 15-16,0 0 12 0,0 0 13 15,0 0 6-15,0 0 4 0,0 0 12 0,0 0-2 16,0 0-7-16,1 0-10 0,2 0 6 16,1 0 7-16,3 0-7 0,0 0-6 15,4 0-6-15,1 0-17 0,3 0-9 16,2-2-13-16,-1 1 1 0,3-2-1 16,1 2 3-16,0-1 0 15,0 1 7-15,-1 0-10 0,1 0-1 16,-3-1 1-16,1 2-3 0,-2 0 3 0,-2 0 2 15,2 0 1-15,-2 0 26 0,4 0-13 16,-4 0-4-16,5 0-11 0,-3 0-2 16,2 0 1-16,-3 0 0 0,1 2 0 15,-2-2 2-15,0 1 11 0,-3-1-11 0,0 1-1 16,1-1-1-16,-4 0 0 16,-2 0 12-16,-1 0 10 0,-1 0-3 0,-2 0 1 15,0 0-1-15,-1 0 9 16,-1 0 4-16,0 0 0 0,0 0-6 0,2 0-4 0,-1 0-6 15,1 0 3-15,-1 0-18 0,2 0-1 16,2 0-13-16,-4 0-2 0,1 0 12 16,0 0-9-16,-2 0 8 0,0 0 1 15,0 0 0-15,0 0 0 0,0 0-10 16,0 0-3-16,0 0 3 0,0 0-2 16,0 0-5-16,0 0 8 0,0 0-4 15,0 0-7-15,0 0 7 0,0 0-3 16,0 0 3-16,0 0 13 0,0 0 0 15,0 0 3-15,0 0 16 0,0 0-4 16,0 0 4-16,0 0 10 0,0 0-7 16,0 0 0-16,0 0-3 0,0 0-3 0,0 0-10 15,0 0 0-15,0 0 0 0,0 0-1 16,0 0-2-16,0 0-1 0,0 0-1 16,0 0-21-16,0 0 4 0,0 0 6 15,0 0-3-15,0 0 0 0,0 0-3 16,0 0-6-16,2 0-4 0,-2 0-16 15,0 0-32-15,0 0-151 0,0 0-227 16,0 0-149-16,-7 1-391 0,12-2 269 0</inkml:trace>
  <inkml:trace contextRef="#ctx0" brushRef="#br0" timeOffset="201904.41">24630 8961 787 0,'0'0'1469'0,"0"0"-1172"16,0 0-235-16,0 0-61 0,0 0 66 15,0 0 127-15,0 0 46 0,0 0-36 0,0 0-109 16,0 0-95-16,0 0-83 0,-10-5 23 16,6 14 60-16,0 0 66 0,-1 1-24 15,2 0-39-15,-1-3 13 0,1 0-15 16,2 0 18-16,-2-3-6 0,0-3-13 16,3 3 0-16,-1-4 13 0,1 0-1 15,0 0 23-15,0 0 16 0,0 0 19 16,0 0 25-16,0-3 37 0,0-2-3 0,0-3-129 15,0 0-15-15,1-3 15 0,2 1 0 16,0 1 2-16,-2 0 11 0,0 2-12 16,-1 4-1-16,0 1-2 0,0 0 1 15,2 2-3-15,-2 0-21 0,0 0-15 16,0 0-14-16,0 0-6 0,1 0-15 16,-1 0-43-16,0 0-69 0,0 2-46 0,2 6 77 15,-1 0-230-15,2-2-145 0,0 1-577 0</inkml:trace>
  <inkml:trace contextRef="#ctx0" brushRef="#br0" timeOffset="202729.99">25139 8706 711 0,'0'0'827'16,"0"0"-563"-16,0 0-209 0,0 0 16 15,0 0 95-15,0 0 9 0,0 0 9 0,0 0 42 16,0 0-17-16,0 0-58 0,-32-27-61 16,32 27-33-16,0 0-28 0,0 0-7 15,0 0-9-15,0 0 6 0,0 0-19 16,0 0 0-16,3 0-38 0,4 0 0 0,3 0 38 16,2 0 0-16,5 0 48 15,5 0-20-15,-2 0-12 0,0 0-15 0,-2 0 0 16,-3 0 28-16,-1 0 28 0,-5 0 4 15,-4 0-10-15,-2 0-23 0,-3 0-26 16,0 0 36-16,0 0 23 0,0 2-4 16,0 2-23-16,-2 5-12 0,-1 3 54 15,-3 2-38-15,0 4-22 0,0 1-16 16,-2 2-3-16,1 2 0 0,-1 1 0 16,0 0-13-16,3 2-2 0,-1-2 14 15,1-1-27-15,-1-1 18 0,1-1-2 0,2-4 12 16,0-2 2-16,0-4-1 15,0 0-1-15,0-5 0 0,3 0-32 0,-2-5-22 16,2-1-12-16,0 0 2 0,0 0-9 16,0 0-29-16,0 0-23 0,0 0-22 15,0 0-36-15,0 0-120 0,0 0-105 16,0 0-304-16,-3-4-578 0</inkml:trace>
  <inkml:trace contextRef="#ctx0" brushRef="#br0" timeOffset="202971.67">25110 8913 783 0,'0'0'462'15,"0"0"-218"-15,0 0-29 0,0 0 29 16,0 0-27-16,0 0-23 0,0 0-26 16,0 0-9-16,0 0-40 0,0 0-119 0,0 0 0 15,35-44-20-15,-24 43 17 0,-1-4-13 16,3 4 14-16,0-2-14 0,2 1 0 15,2 1-13-15,2-4-58 0,1 4-36 16,5-2-23-16,-1 1-6 0,3-2-78 16,1 1-199-16,-6-2-186 0,9-2-306 15</inkml:trace>
  <inkml:trace contextRef="#ctx0" brushRef="#br0" timeOffset="203339.12">25643 8685 1007 0,'0'0'801'0,"0"0"-515"0,0 0-183 16,0 0 56-16,0 0 106 0,0 0 44 16,0 0-43-16,0 0-11 0,0 0-33 15,0 0-115-15,-8-22-107 0,6 22-10 16,0 3-23-16,-3 6 33 0,-4 5 57 0,-2 4-10 16,-1 1-37-16,1 4-10 15,0-3-2-15,2 2-1 0,3-1 1 0,1-1 2 16,3-2 2-16,2 0 14 0,0-5-14 15,2 0-2-15,4-3-16 0,5-2-9 16,1-2 0-16,4-3 0 16,4-2-32-16,-1-1 3 0,3-1-3 0,-1-7 10 15,-2-1-4-15,-2-3-6 0,-3-4 15 16,-2-1 41-16,-4-2-1 0,-4-2 2 16,-2-2 0-16,-2 1 19 0,0 1 23 0,-6 3 37 15,0 2-6-15,-2 4-7 0,0 5-28 16,1 1-38-16,0 1-24 0,-4 5-39 15,-3 0-20-15,0 5-34 0,-6 7-17 16,-1 3-70-16,2 5-153 0,2 1-166 16,4-4-279-16,-4 8-613 0</inkml:trace>
  <inkml:trace contextRef="#ctx0" brushRef="#br0" timeOffset="203708.84">25277 9182 863 0,'0'0'746'16,"0"0"-412"-16,0 0-165 0,0 0 58 15,0 0 106-15,0 0-54 0,0 0-35 16,0 0-15-16,0 0-38 0,0 0-71 16,0 0-45-16,9-38-34 0,3 34-41 15,6-1-22-15,4-1-6 0,4 3 25 16,1-1-13-16,6 3 13 0,0-3-10 16,3 3 13-16,3-2 0 0,1 0-1 15,-3 2 1-15,-1-2-2 0,-5 2 0 16,0 1-17-16,-5-1 17 0,-7 1 1 15,-5 0 1-15,-5 0-2 0,-4 0-17 0,-5 0-44 16,0 0-48-16,0 0-67 0,0 0-55 16,-4 1-184-16,0 1-201 0,-8 1-566 15</inkml:trace>
  <inkml:trace contextRef="#ctx0" brushRef="#br0" timeOffset="204360.63">26630 8862 1623 0,'0'0'500'0,"0"0"-377"0,0 0-26 0,0 0 104 16,0 0 134-16,0 0-72 0,0 0-113 0,0 0-1 15,0 0-25-15,0 0-56 0,-4-11-68 16,10 10-38-16,3 0-4 0,6-1 20 16,4 0 19-16,4 2 0 0,2-2-22 15,1 0 12-15,1 1-13 0,-1 1 4 16,2-2 9-16,-5 2 11 0,-3-3 1 15,-6 1 1-15,-5 2 3 0,-5-1 23 16,-1 1 28-16,-3 0 57 0,0 0 9 16,0 0-35-16,-3 0-38 0,2 0-47 0,-1 0-53 15,1 0-70-15,-1 0-83 0,0 0-180 16,-3 1-355-16,-1 3-818 0</inkml:trace>
  <inkml:trace contextRef="#ctx0" brushRef="#br0" timeOffset="206632.34">27578 8746 26 0,'0'0'1407'0,"0"0"-1066"16,0 0-188-16,0 0-7 15,0 0 7-15,0 0 54 0,0 0 9 0,0 0-52 0,0 0-64 16,0 0-30-16,0 0-21 0,-22-64 2 16,25 56-9-16,2 0 34 0,0 0-15 15,2 1-39-15,2 0-22 0,1 1-22 16,1 0-10-16,1 3 0 0,-1 0-6 16,0 2 9-16,1 1-13 0,-3 0 4 15,2 1-4-15,0 5 23 0,-3 3-16 16,0-1 35-16,-1 4 28 0,-5 2 8 0,1 0 5 15,-3 3 11-15,0-2-33 0,-3 1 29 16,-5 1-7-16,1-3 7 16,-2-1-9-16,0-1-20 0,0-2 16 0,0-3-4 15,1-1-15-15,4-1 13 0,1-4 0 0,-1 1-7 16,4-1-19-16,-1-1 16 16,1 1-19-16,0-1-2 0,0 0-14 0,0 0-3 15,0 0-13-15,0 0-25 0,7 0-10 16,-2 0-45-16,7 0 103 0,2 0 9 15,2 0 0-15,4 0-17 16,-4 2 4-16,0 2 0 0,-3 2-6 0,1 2 0 16,-3 3-1-16,0 1 20 0,-2 4 23 15,-2-1-21-15,-3 1 9 0,-2-2 18 16,-2 0 41-16,0-1-6 0,-7-4 6 16,-4 3 13-16,-4-5 9 0,-5 1-16 0,-2-1-10 15,-4-2-6-15,-1-3-10 16,-2 1 1-16,1-3-7 0,4 0-9 0,4 0-7 15,-2-3 6-15,5-3 10 0,4 4-2 16,3-4 5-16,1 2 12 0,6 0-6 0,2 3 6 16,1 1-12-16,0-2-32 0,0 2-15 15,0 0-43-15,0 0-13 0,0 0-13 16,1 0-43-16,-1 0-65 0,2 0-69 16,-1 0-109-16,3 0-174 0,-1 0-43 15,-1 0-490-15</inkml:trace>
  <inkml:trace contextRef="#ctx0" brushRef="#br0" timeOffset="207872.87">28088 8868 1497 0,'0'0'465'0,"0"0"-326"16,0 0 27-16,0 0 99 0,0 0 38 16,0 0-53-16,0 0-26 0,0 0-84 15,0 0-87-15,0 0-53 0,-8-9-29 16,8 9 7-16,0 0 20 0,0 0-21 15,0 0-8-15,0 0-23 0,0 3 54 16,0 1 6-16,0-1 54 0,0 3-44 16,0-1-15-16,0-2-1 0,0 2 1 0,0-1-1 15,-1-2 23-15,-1 1-23 16,2-1 0-16,0-1 10 0,0-1-7 0,0 0 13 16,0 1 0-16,0-1 16 0,0 0 12 15,0 0-3-15,0 0 7 0,0 0-1 0,0 0 4 16,0 0 5-16,0 0-2 0,0 0 25 15,0-2 2-15,0-2-81 0,0 2-7 16,0-3 7-16,0 4 3 0,0-4-1 16,0 4 1-16,0 1 0 0,0 0-3 15,0 0-15-15,0 0-42 0,0 0-59 16,0 0-99-16,0 0-102 0,0 0-180 16,0 0-256-16,3 0-279 0</inkml:trace>
  <inkml:trace contextRef="#ctx0" brushRef="#br0" timeOffset="209207.73">28493 8615 1413 0,'0'0'404'0,"0"0"-265"15,0 0 4-15,0 0 77 0,0 0 13 16,0 0 2-16,0 0-23 0,0 0-16 0,0 0-88 15,0 0-69-15,0 0-39 16,23-40-13-16,-15 37 11 0,4-1-21 0,-2 4-2 16,0 0-4-16,3 0-9 15,-1 0 25-15,-1 0-22 0,3 6 16 0,0 0 18 16,-2 2-28-16,-2 3 0 0,-2 1 29 16,-4 1 10-16,-4 2 19 0,0 0 6 0,-1 2 6 15,-7 0-15-15,-5-2 34 16,1 0-28-16,-5-2-3 0,0-3-7 15,1-2 4-15,-1-2-14 0,5-1 17 16,3-3-13-16,4 0 3 0,1 0-6 0,2-2-1 16,2 0-8-16,0 0 8 0,0 0-12 15,0 0-24-15,0 0-36 0,9-3-7 16,2 0-38-16,4-2 50 0,4 1 20 16,2 0 19-16,1 1-19 0,1 2 3 15,-2 1-10-15,0 0 13 0,-2 0 4 16,-2 0-1-16,-6 4 7 0,0 3-7 15,-6-1-9-15,-1 3 35 0,-1 1 26 0,-3 4 18 16,0 0 14-16,-10 1-32 0,2 1 22 16,-3-4-16-16,0 0 32 0,-2-3 3 15,-1-1-13-15,-1 0-3 0,0-3-16 16,1 0-9-16,3-3-7 0,0 2 3 16,2-3-21-16,1 1 15 0,6-2-3 0,-1 1-10 15,-1-1 19-15,4 0-9 0,0 0-12 16,0 0 0-16,0 0-1 15,0 0-35-15,0 0-83 0,2 0-86 0,5 0-59 16,4-3-178-16,3 0 42 0,-2 1-107 16,8 2-208-16</inkml:trace>
  <inkml:trace contextRef="#ctx0" brushRef="#br0" timeOffset="209638.09">29042 8647 711 0,'0'0'1136'0,"0"0"-909"16,0 0-113-16,0 0 64 0,0 0 54 15,0 0 16-15,0 0-7 0,0 0-46 0,0 0-52 16,0 0-85-16,-15-39-58 16,13 39-22-16,-1 2 20 0,-2 4 2 0,-4 4 19 15,1 5 16-15,-4 1-9 0,1 2-25 16,1 0 15-16,0 1 3 0,2-2 41 15,3 0-22-15,-1-1-35 0,4-2 23 16,-2 1-26-16,4-3-12 0,0-2 12 0,7-1 2 16,3-2 26-16,4 2-6 15,3-6-22-15,1 1-2 0,1-2-11 0,1-2-9 16,-4 0 0-16,-4 0 22 0,-4-2 13 16,0-3 25-16,-4-2 15 0,1-1-50 15,-2-4 0-15,-3-2-2 0,0 0-1 16,0-3-13-16,0 0-22 0,-3 1 23 15,-3-2 12-15,-2 2-1 0,1 2 2 16,0 3 16-16,-2 3 1 0,4 3 1 16,-1 0-6-16,0 1-13 0,1 3-21 15,-1 1-17-15,0 0-15 0,1 0-8 0,-1 1-21 16,4 5-13-16,-3 0-52 16,4 3-102-16,1-2-98 0,1 4-37 0,8-3-18 15,-2-1-135-15,10 0-436 0</inkml:trace>
  <inkml:trace contextRef="#ctx0" brushRef="#br0" timeOffset="209965.23">29394 8509 2375 0,'0'0'488'0,"0"0"-338"0,0 0 36 16,0 0 66-16,0 0 1 0,0 0-20 15,0 0-100-15,0 0-133 0,0 0-16 0,0 0-85 16,0 0 32-16,-5 7 69 16,5 9 88-16,0 3-38 0,0 4 7 0,0 0-19 15,0-2-26-15,-1 3 10 16,-2-1 12-16,1 0-34 0,1-3 13 0,-1 3-13 0,1-4 0 16,-1 0-16-1,2-2 14-15,-1-2-1 0,-1 0-9 0,2-5-1 16,0 1 1-16,0-4 9 0,0-1-26 15,0 0 1-15,0-3-17 0,0 1-14 16,0-3-26-16,0 3-41 0,0-3-51 0,0-1-74 16,3 2-132-16,0-2-117 0,-1 0-135 15,-1 0-718-15</inkml:trace>
  <inkml:trace contextRef="#ctx0" brushRef="#br0" timeOffset="210430.57">28635 9107 287 0,'0'0'1759'0,"0"0"-1415"15,0 0-176-15,0 0 12 0,0 0 16 16,0 0 41-16,0 0-29 0,0 0-94 0,0 0-69 16,0 0-33-16,0 0 7 0,19 3 45 15,0 1 40-15,7-2 3 0,5-1-10 16,5-1-37-16,5 0-32 0,6 0-6 15,4-1-19-15,1-5-1 0,5 1-1 0,2-1-1 16,3-2-1-16,3-2-1 16,-3 1-18-16,3-1 8 0,-3-1-10 0,-1 1 3 15,-5 1 0-15,-5 1-3 16,-4 0-6-16,-10 4-3 0,-6-1 18 0,-8 1 12 16,-8 2-1-16,-7 2-1 0,-4 0-10 15,-3 0 13-15,-1 0-31 0,0 0-102 16,0 0-73-16,-7 0-55 0,-3 5-24 15,0-3-266-15,-10 2-909 0</inkml:trace>
  <inkml:trace contextRef="#ctx0" brushRef="#br0" timeOffset="-214118.72">22264 10746 1611 0,'0'0'995'16,"0"0"-873"-16,0 0-122 0,0 0-158 15,0 0 158-15,0 0 49 0,0 0 106 16,0 0-155-16,0 0-55 0,0 0-6 16,60-14 32-16,-37 11 9 0,1 2 7 0,0 1-6 15,-1 0 18-15,-1 0-15 16,-5 0 3-16,-1 0-133 0,-2 0-96 0,-5 4-138 16,-1-3-235-16,-2 2-549 0</inkml:trace>
  <inkml:trace contextRef="#ctx0" brushRef="#br0" timeOffset="-213884.07">22294 10885 1000 0,'0'0'1271'15,"0"0"-948"-15,0 0-252 0,0 0-71 16,0 0 139-16,0 0 92 0,0 0-36 0,0 0-107 15,0 0-88-15,0 0-51 0,0 0 22 16,44-7 17-16,-26 5 8 0,2 0-15 0,1 2-6 16,-1 0-36-1,0 0-70-15,-1 0-101 0,-2 0-126 0,-4 0-151 16,4 1-478-16</inkml:trace>
  <inkml:trace contextRef="#ctx0" brushRef="#br0" timeOffset="-207439.28">20965 4898 36 0,'0'0'231'16,"0"0"-143"-16,0 0-68 0,0 0-20 15,0 0 3-15,0 0 40 0,0 0-17 0,0 0-10 16,0 0-14-16,0 0-2 0,0 0 0 16,-6 0 0-16,3 2 36 0,1 2-35 15,1-3 208-15,-1 1-33 0,-1 1-20 16,2-3-16-16,1 1-42 0,-2-1-20 15,2 2 20-15,0-2 32 0,0 0 42 16,0 0 49-16,-1 0 29 0,1 0-11 16,0 0-35-16,0 0-43 0,0 0-43 15,0 0-12-15,0 0-10 0,0 0-32 16,0 0-19-16,0 0-44 0,0 0-1 0,0 1-38 16,0 1-7-16,-2-1 10 0,2 3 19 15,0-1 0-15,0 1-16 0,0 2 32 16,0-4 1-16,0 3 18 0,0 1 0 15,0-5-15-15,0 3-4 0,0-3-2 16,0 0-26-16,0 0 8 0,0 1-5 0,0-2 3 16,0 0 22-16,0 2 23 0,2-2 31 15,-1 0 4-15,2 0 6 0,2-4-10 16,1-3-19-16,2 0-35 0,-1 0-25 16,0-3 25-16,2 2 19 0,0-2-19 15,-2 2 0-15,0 2-51 0,1 0 16 16,0 1-26-16,1 1-80 0,-1 1-113 0,-1 2-143 15,-2 1-245-15,-5 0-776 0</inkml:trace>
  <inkml:trace contextRef="#ctx0" brushRef="#br0" timeOffset="-186731.53">27870 7524 130 0,'0'0'225'15,"0"0"-9"-15,0 0 64 0,0 0-55 16,0 0 0-16,0 0-37 0,0 0-57 16,0 0-8-16,0 0 26 0,0 0 11 0,-4-15-21 15,4 13-48-15,0 1 32 0,0 0 12 16,-2 0-15-16,2 1-14 0,0 0 3 15,-1-1-9-15,1 1-1 0,0-1-12 16,0-1-14-16,0 1-19 0,0-1-6 0,0 2 3 16,-2 0 0-16,2 0 3 0,0-2-3 15,0 0-4-15,0 2 10 0,0 0 0 16,0 0-9-16,0 0-1 0,-1 0-6 16,1 0-7-16,0 0-2 0,0 0-7 15,0 0-3-15,0 0-3 0,0 0-16 16,0 0 9-16,0 0-12 0,0 0-1 15,0 0-1-15,0 0-10 0,0 0 9 16,0 0-10-16,0 0 12 0,0 0 0 16,0 0-2-16,0 0-19 0,0 0 6 0,0 0 4 15,0 0-1-15,0 0 10 0,0 0-16 16,0 0 0-16,0 0-3 0,-2 4 3 16,1 3 19-16,-3 5 35 0,0 0-1 15,1 1-15-15,-2 3-6 0,2 2-11 16,0-3-1-16,0 2 0 0,0 1 1 15,2-1-1-15,0-1 1 0,-3 0 1 16,1-1 10-16,1-1-10 0,-1-1-1 0,0-2 0 16,2-2-2-16,-1-1 2 15,2-1 1-15,0-2-3 0,-1-1 1 0,1-1 0 16,0 1 0-16,0-3-1 0,0 1 0 16,0 0-1-16,0-2 0 0,0 2-2 15,0-2 2-15,0 0 1 0,0 0 1 16,0 0 2-16,0 0 9 0,0 0-9 15,0 0 13-15,0 0-13 0,0 0 13 16,0 0-4-16,0 0 7 0,0 0-6 16,0 0 3-16,0 0 6 0,0 0 0 0,0 0 0 15,0-5-3-15,0-1-19 0,0-4-13 16,0-5-15-16,0-1 16 0,0-3-10 16,1-4-4-16,2-3 4 0,0 2-7 15,2-3-2-15,-2 2 6 0,2 1 25 16,-1 5 0-16,-1 1 2 0,0 5 13 15,-3 1-14-15,2 5 0 0,-1 0 14 16,-1 3-15-16,0 2-2 0,2-3-1 0,-2 5-9 16,0 0-1-16,1 0-21 15,1 0-58-15,-2 0-40 0,1 0-39 0,1 0-45 16,0 0-79-16,5 8 83 16,-4 2 12-16,3-2-188 0,-2 1-316 15,-1-2-730-15</inkml:trace>
  <inkml:trace contextRef="#ctx0" brushRef="#br0" timeOffset="-176852.3599">30402 8641 684 0,'0'0'1053'0,"0"0"-709"0,0 0-143 15,0 0-1-15,0 0 42 0,0 0 9 16,0 0-43-16,0 0-77 0,0 0-32 0,0 0-33 16,-12-4-18-16,11 4-16 0,1 0-20 15,0 0-12-15,0 0 0 0,0 0-2 16,0 0-17-16,0 0-3 0,0 0-10 16,0 0 30-16,0 0-23 0,0 0-13 15,4 0-4-15,2 0-5 0,5 0 47 16,3 0 38-16,6-2 3 0,2 1 0 15,1-1-38-15,2-1-2 0,-3 2 0 16,-5-1-1-16,1 0 0 0,-7 0-1 16,-3 2-3-16,-3 0-15 0,-1 0-6 15,-4 0 12-15,0 0 11 0,0 0-30 0,0 0-12 0,0 0-20 16,0 0-38-16,0 0-71 16,0 0-101-16,-1 3-158 0,-2 2 52 0,3 0-65 15,-2 2-311-15</inkml:trace>
  <inkml:trace contextRef="#ctx0" brushRef="#br0" timeOffset="-176519.22">30434 8768 352 0,'0'0'1027'16,"0"0"-702"-16,0 0-156 0,0 0-72 15,0 0 7-15,0 0 45 0,0 0 78 0,0 0-17 16,0 0-69-16,0 0-47 0,-2 1-14 15,2-1 3-15,2 0 7 0,-1 0 3 16,2 2 9-16,3-2 9 0,1 1-3 16,3-1 3-16,4 0-42 0,4 0-22 15,1 0-12-15,-2 0-3 0,2 0-20 0,-3 0 1 16,-1 0-10-16,-1-3-1 0,-2 2 11 16,-2 1-12-16,-4-1 11 0,-1 1-9 15,-1 0-1-15,-3 0 2 0,-1 0 17 16,0 0-18-16,0 0-3 0,0 0-26 15,0 0-24-15,0 0-19 0,0 0-29 16,0 0-28-16,0 0-55 0,0 0-49 16,0 0-58-16,0-1-138 0,-1 1-183 15,1-4-546-15,1 9 468 0</inkml:trace>
  <inkml:trace contextRef="#ctx0" brushRef="#br0" timeOffset="-175791.47">30917 8525 737 0,'0'0'635'0,"0"0"-407"15,0 0-121-15,0 0 30 0,0 0 51 0,0 0 78 16,0 0 18-16,0 0-3 0,0 0-60 16,0 0-55-16,8-28-32 0,-8 28-29 15,0 0-23-15,0 0-21 0,0 0-36 16,0 0-12-16,0 0-13 0,2 0 0 16,-1 0 0-16,4 0 0 0,4 0-10 15,2 0 10-15,6 0 44 0,3 2-18 16,3 0-25-16,3 0 14 0,1-1 1 15,-1 2 0-15,-2-3 0 0,0 0-1 16,-2 2-14-16,-8-2 3 0,-1 1-2 0,-6-1 0 16,-2 0 0-16,-3 0 23 0,-2 2 7 15,0-2 2-15,0 0 7 0,0 0-4 16,0 0-2-16,0 1-20 0,0-1-15 16,0 3-29-16,0 2-18 0,0 2 35 15,-2 7 12-15,-1 1 3 0,-2 3 6 16,2 3-9-16,-1-1-3 0,-1 3 3 0,2-1 0 15,-2 1 25-15,2-1-9 16,-1-2-15-16,1 1 15 0,0-2-4 0,0-3 21 16,0-1-18-16,-1 1-15 0,1-3-1 15,2-1 1-15,-1-3-1 0,0 1 1 16,2-3-1-16,-3 0-2 0,1-2-16 16,1 1 15-16,-1 0-21 0,1-2 9 0,1-2-12 15,0 1-16-15,-2-1 7 0,2-2-20 16,0 1-25-16,0-1-3 15,0 1 6-15,0-1-16 0,-1 0-4 0,-1 0-28 16,1 0-43-16,-2 0-54 0,-2-1-79 16,2 0-212-16,-5-7-559 0</inkml:trace>
  <inkml:trace contextRef="#ctx0" brushRef="#br0" timeOffset="-175519.09">31023 8689 173 0,'0'0'1380'16,"0"0"-1087"-16,0 0-176 0,0 0 35 0,0 0 17 15,0 0 18-15,0 0-28 0,0 0-47 16,0 0-47-16,0 0-64 0,0 0 34 16,7-1 23-16,4 6 32 0,0-1 22 15,5 0-19-15,1 1-13 0,2-1-39 16,2-1 1-16,0 2-17 0,2-3-25 15,1 2-3-15,-2-3 0 0,0 3-36 16,-2-2-27-16,-3 2-18 0,-3-2-60 16,0 0-16-16,-5 2-43 0,-1-1-48 0,-2 0-93 15,-5-2-192-15,-1-1-624 0</inkml:trace>
  <inkml:trace contextRef="#ctx0" brushRef="#br0" timeOffset="-174048.99">22592 8961 1441 0,'0'0'413'0,"0"0"-261"0,0 0-87 16,0 0 6-16,0 0 36 0,0 0 71 15,0 0 22-15,0 0-22 0,0 0-34 16,0 0-41-16,-12-10-49 0,12 10-28 0,0 0-4 15,0 0 17-15,0 0 15 0,0 0 7 16,0 0-14-16,3 0-33 0,1 0-12 16,4 0 12-16,2 0 21 0,1 0 6 15,3 0 13-15,1 0-28 0,-3 2-4 16,1 2-9-16,2 0-1 0,-2 1-11 16,-2 1 2-16,4 4 20 0,-4-3-11 15,3 3-12-15,1-2 29 0,-1 0-29 16,-1 1 19-16,-1-2 0 0,-1-1-18 15,-2-2 2-15,-2-1 0 0,0 2-2 16,-2-4-2-16,-2 0-14 0,-2-1 0 16,1 3 0-16,-2-3 15 0,0 0 22 0,0 0 10 15,0 0 9-15,0 0-1 0,0 0-5 16,0 0 0-16,0 0-4 0,0 0-6 16,0 0 0-16,0 0-6 0,0 0-6 0,0 0-1 15,0 0-9-15,0 0 1 16,0 0 8-16,0 0-10 0,-2 0 11 0,1 1-13 15,-1 0-3-15,-4 6-38 0,-3 4 38 16,-3 8-13-16,-4 0 4 16,0 5-10-16,0 2-7 0,0-1 26 15,2-5-16-15,2 3 19 0,2-4 2 0,-1-2 2 16,2-3-4-16,3-2 0 0,3-3-3 16,1-6-15-16,2 0 2 0,0-2 13 15,0-1-16-15,0 0 18 0,0 0-1 16,0 0 2-16,-2 0-13 0,2 0-37 15,-2 0-23-15,2 0-31 0,-2 0-39 0,1-1-87 16,-1-3-251-16,1 1-521 0,-1-3-614 0</inkml:trace>
  <inkml:trace contextRef="#ctx0" brushRef="#br0" timeOffset="-166351.04">23560 8101 124 0,'0'0'140'0,"0"0"-22"15,0 0-64-15,0 0-54 0,0 0 0 16,0 0 101-16,0 0 13 0,0 0-49 16,0 0-61-16,0 0-4 0,0 0-30 15,0 0 14-15,0 0 13 0,0 0-1 16,0 0 1-16,0 0 3 0,0 0 13 0,0 0 16 16,0 0 20-16,0 0 20 0,0 0 6 15,-2 0 3-15,2 0 0 0,-1 0-13 16,1 0-13-16,0 2-19 0,-2-1-10 0,2-1-7 15,0 1 4-15,0-1 2 16,0 0 14-16,0 0 7 0,0 0 2 0,0 0 7 16,0 0 0-16,0 0 0 0,0 0-6 15,0 0-4-15,0 0-13 0,0 0-9 16,0 0-18-16,0 0-2 0,0 0-3 16,0 1 3-16,0 0 16 0,0 2 65 15,2-2 7-15,1 4 32 0,2-3-10 16,1 1-12-16,3 0 15 0,-1-3-6 15,1 2-1-15,2-2-9 0,2 0-10 16,5 0-3-16,-2 0-29 0,2 0-7 0,1-2-10 16,1-3-6-16,-1 3-12 15,-2-2-1-15,-2 1-17 0,-2 0-1 0,-3 1 0 16,0 2 0-16,-4-1 0 0,-1 0-1 16,0-1 1-16,-2 2 0 0,0-1 3 15,0 1 8-15,0 0 8 0,3-1-1 16,-1-1-3-16,1-1 0 0,2 2-14 0,1-1-2 15,-1-1-3-15,1 1 1 0,0 2 2 16,-4-4-2-16,1 4-2 0,-1-1-8 16,-1 1 8-16,-3-2-8 0,2 2 8 15,-1 0 1-15,-1 0 3 0,-1 0 13 16,0 0 9-16,0 0 4 0,0 0-4 16,0-1-2-16,0 1-4 0,0 0-1 0,0 0 1 15,0 0-13-15,0 0-1 0,0 0 0 16,0 0-2-16,0 0 0 0,0 0-1 15,0 0 0-15,0 0 0 16,0 0 1-16,0 0-1 0,0 0-2 0,0 0 0 16,0 0 0-16,0 0-13 0,0 0 13 15,0 0 0-15,0 0 1 0,0 0-1 16,0 0 3-16,0 0-1 0,0 0-2 0,0 0 1 16,0 0-1-16,0 0 2 15,0 0 1-15,0 0 1 0,0 0 1 0,0 0-2 16,0 0-1-16,0 0 1 15,0 0-1-15,0 0 1 0,0 0 0 0,0 0 1 16,0 0 0-16,0 0-1 0,0 0 1 16,0 0 1-16,0 0 0 0,0 0-1 0,0 0 0 15,0 0 2-15,0 0-2 0,0 0 2 16,0 0 0-16,0 0 0 0,0 0 10 16,0 0-10-16,0 0 10 0,0 0-11 15,0 0 0-15,0 0 1 0,0 0 0 16,0 0 0-16,0 0-1 0,0-2-1 15,0 2 0-15,0 0-1 0,0 0-1 16,0 0-2-16,0 0 0 0,0 0-1 16,0 0-12-16,0 0 14 0,0 0 1 15,0 0 0-15,0 0 0 0,0 0 1 16,0 0 0-16,0 0 2 0,0 0 1 0,0 0 0 16,0 0 13-16,0 0-14 15,0 0 0-15,0 0 0 0,0 0 1 0,0 0 10 16,0 0-11-16,0 0 0 0,0 0 1 15,0 0 1-15,0 0-1 0,0 0-1 0,0 0 1 16,0 0-2-16,0 0-1 0,0 0 0 16,0 0-3-16,0 0-10 0,0 0 10 15,0 0-10-15,0 0 11 0,0 0 0 16,0 0-1-16,0 0 1 0,0 0 1 16,0 0-1-16,0 0 2 0,0 0 0 15,0 0 2-15,0 0-1 0,0 0 2 16,0 0-1-16,0 0 0 0,0 0 0 15,0 0-1-15,0 0 0 0,0 0-1 16,0 0-1-16,-1 0-1 0,1 0-1 16,0 0-10-16,0 0 11 0,0 0 0 0,0 0-1 15,0 0-1-15,0 0 2 16,0 0-1-16,0 0 0 0,0 0 1 0,0 0 0 16,0 0 1-16,0 0 0 0,0 0 1 15,0 0 0-15,0 0 2 0,0 0 1 16,0 0-1-16,0 0 1 0,0 0-1 15,0 0 2-15,0 0 8 0,0 0-10 0,0 0 0 16,0 0-1-16,0 0 0 0,0 0-1 16,0 0 1-16,0 0 1 0,0 0 1 15,0 0 10-15,0 0-12 0,0 0 0 16,0 0-1-16,0 0-2 0,0 0 1 16,0 0-1-16,0 0-1 0,0 0-9 15,0 0 10-15,0 0-1 0,0 0 0 16,0 0 1-16,0 0-1 0,0 0 0 15,0 0 0-15,0 0-1 0,0 0 1 0,0 0 0 16,0 0-10-16,0 0 13 0,0 0-2 16,0 0 0-16,0 0 0 0,0 0 0 15,0 0 2-15,0 0 0 16,0 0-1-16,0 0 0 0,0 0-1 0,0 0 0 0,0 0 0 16,0 0 0-16,0 0 0 15,0 0 1-15,0 0 0 0,0 0 1 0,0 0-1 16,0 0 1-16,0 0 0 15,0 0 0-15,0 0 2 0,0 0 0 0,0 0-1 16,0 0 0-16,0 0 0 0,0 0 1 16,0 0-1-16,0 0-1 0,0 0 3 15,0 0-1-15,0 0 1 0,0 0 0 16,0 0-1-16,0 0 1 0,0 0 1 16,0 0-3-16,0 0 0 0,0 0-1 15,0 0-1-15,0 0 0 0,0 0-1 0,0 0 2 16,0 0 2-16,0 0-1 0,0 0 1 15,0 0-1-15,0 0 1 0,0 0 0 16,0 0 0-16,0 0 0 0,0 0 2 16,0 0-1-16,0 0 0 0,0 0-2 15,0 0 0-15,0 0-1 0,0 0 0 16,0 0 0-16,0 0 0 0,0 0 0 16,0 0 0-16,0 0 0 0,0 0 0 15,0 0 0-15,0 0 0 0,0 0 1 0,0 0 0 16,0 0 0-16,0 0 1 0,0 0-1 15,0 0 2-15,0 0 0 0,0 0 0 16,0 0-1-16,0 0-1 0,0 0-1 16,0 0 0-16,0 0 0 0,0 0 0 15,0 0 0-15,0 0 1 0,0 0 0 16,0 0-1-16,0 0-2 0,0 0 2 16,0 0 0-16,0 0 1 0,0 0 0 0,0 0 0 15,0 0-1-15,0 0 0 0,0 0-1 16,0 0-1-16,0 0-11 0,0 0 13 15,0 0 1-15,0 0-1 0,0 0 2 16,0 0-1-16,0 0 2 0,0 0 0 16,0 0-2-16,0 0 1 0,0 0-1 15,0 0-1-15,0 0-1 0,0 0-2 16,0 0 1-16,0 0 1 0,0 0 0 0,0 0-2 16,0 0 0-16,0 0 0 0,0 0-10 15,0 0 11-15,0 0 1 0,0 0 0 16,0 0-1-16,0 0 1 0,0 0-2 15,0 0 1-15,0 0-1 0,0 0 1 0,0 0 2 16,0 0 0-16,0 0 1 0,0 0 0 16,0 0 1-16,0 0-1 0,0 0 0 15,0 0 0-15,0 0-1 0,0 0 0 16,0 0-2-16,0 0-2 0,0 0 1 16,0 0 0-16,0 0 0 0,0 0 2 15,0 0-1-15,0 0 2 0,0 0 0 16,0 0-1-16,0 0-2 0,0 0 2 15,0 0-1-15,0 0-1 0,0 0-10 16,0 0 10-16,0 0 0 0,0 0 0 0,0 0-10 16,0 0 11-16,0 0 0 0,0 0 1 15,0 0 0-15,0 0 1 0,0 0 0 16,0 0 0-16,0 0 1 0,0 0 0 16,0 0 0-16,0 0 0 0,0 0 1 15,0 0 11-15,0 0-13 0,0 0 3 16,0 0 0-16,0 0-1 0,0 0 1 0,0 0-3 15,0 0 0-15,0 0-2 0,0 0 0 16,0 0 0-16,0 0-11 0,0 0 13 16,0 0-2-16,0 0 0 0,0 0 1 15,0 0-1-15,0 0 2 0,0 0 13 16,0 0-12-16,0 0 11 0,0 0-8 16,0 0-2-16,0 0 9 0,0 0-11 15,0 0 0-15,0 0 0 0,0 0-1 16,0 0 1-16,0 0 0 0,0 0-1 0,0 0 1 15,0 0-1-15,0 0-2 0,0 0 2 16,0 0-1-16,0 0 1 16,0 0 1-16,0 0 0 0,0 0 0 0,0 0 0 15,0 0 1-15,0 0 0 0,0 0 0 16,0 0 2-16,0 0 13 0,0 0-14 0,0 0 11 16,0 0-11-16,0 0 11 0,0 0-10 15,0 0-1-15,0 0 0 0,0 0 1 16,0 0-1-16,0 0-1 0,0 0-1 15,0 0 0-15,-2 0 0 0,2 0-1 16,0 0 0-16,0 0 0 0,0 0 0 16,0 0-2-16,0 0-9 0,0 0 8 15,0 0 2-15,0 0 0 0,0 0 1 16,0 0 0-16,0 0 0 0,0 0 0 16,0 0-1-16,0 0 0 0,0 0-2 0,0 0-8 15,0 0 10-15,0 0-1 0,0 0 1 16,0 0 2-16,0 0 2 0,0 0 2 15,0 0 8-15,0 0-11 0,0 0 0 16,0 0 2-16,0 0-2 0,0 0 0 0,0 0-1 16,0 0 0-16,0 0 0 15,0 0-1-15,0 0-1 0,0 0-1 0,0 0 1 16,0 0 0-16,0 0 1 0,0 0-1 16,0 0 1-16,0 0 0 0,0 0-1 15,0 0 0-15,0 0-11 0,0 0 11 16,0 0 0-16,0 0-11 0,0 0 11 15,0 0-2-15,0 0-8 0,0 0 10 16,0 0-1-16,0 0 0 0,0 0 0 16,0 0 1-16,0 0 1 0,0 0 1 0,0 0-2 15,0 0 2-15,0 0 1 16,0 0 1-16,0 0 0 0,0 0 0 0,0 0 0 16,0 0 1-16,0 0 1 0,0 0-3 15,0 0 0-15,0 0 0 0,0 0 0 16,0 0 1-16,0 0-1 0,0 0 1 15,0 0-1-15,0 0 0 0,0 0 2 16,0 0-1-16,0 0 10 0,0 0-9 0,0 0-1 16,0 0 1-16,0 0-1 15,0 0-1-15,0 0 0 0,0 0 0 0,0 0-1 16,0 0 0-16,0 0-3 0,0 0-16 16,0 0-7-16,0 0-31 0,0 0-120 15,0 0-64-15,-1 0-212 0,-3 0-304 0,9 0-695 16</inkml:trace>
  <inkml:trace contextRef="#ctx0" brushRef="#br0" timeOffset="-150655.01">23689 8887 196 0,'0'0'779'0,"0"0"-470"0,0 0-165 0,0 0-44 0,0 0 128 16,0 0 71-16,0 0-53 0,0 0-20 16,0 0-90-16,0 0-59 0,0 0 17 15,0-61 5-15,0 57 20 0,0-1-4 16,0 2 0-16,0 2-3 0,0 0-7 16,0-1-26-16,0 2-19 0,0 0-19 0,0 0-19 15,0 0-10-15,0 0-12 0,0 0-16 16,0 0-16-16,-1 4 4 0,-1 4 28 15,-3 8 12-15,-1 2 39 0,-3 2-10 16,2 3-41-16,-2 2-1 0,3 0 1 16,-2-3 1-16,2 0 0 0,3-2 12 15,-3-1 12-15,4-2 3 16,0-3-27-16,-1 1 31 0,3-3-31 0,-1-3-1 0,1-4-13 16,0 0 10-16,0-4-16 0,0 2 7 15,0-3 10-15,0 0 0 16,0 0 2-16,0 0 0 0,0 0-3 0,0 0-31 15,0 0-17-15,0 0-22 0,0 0-21 16,0 0-30-16,1 0-39 0,2-3-51 16,1 2-104-16,1-3-109 0,-1 2-134 15,-1-2-526-15,-23 18 445 0</inkml:trace>
  <inkml:trace contextRef="#ctx0" brushRef="#br0" timeOffset="-149733.18">24024 8880 1349 0,'0'0'280'16,"0"0"-243"-16,0 0-35 0,0 0 113 15,0 0 112-15,0 0-19 0,0 0-75 16,0 0-62-16,36-64-45 0,-27 55-25 16,0 1 21-16,-1 2 24 0,0 1 5 15,-1 2 1-15,1 0-7 0,0 0-22 16,0 3-8-16,1 0-14 0,0 0-1 0,0 0 3 15,-2 6-2-15,2-1-1 0,-4 2 32 16,0 3-3-16,-4 0 29 0,-1 5 13 16,0-1-4-16,0 4 4 0,-6-1-10 15,-2 1-7-15,-2-1-19 16,0-3-9-16,-1 0-1 0,0-2-12 0,2-2-10 0,4-5 23 16,0 2-13-16,2-6-1 15,2 2-9-15,1-3 22 0,0 0 10 0,0 0 16 16,0 0-7-16,0 0-31 0,0-4-13 15,4-3-104-15,3-1-7 0,1-1 28 16,2 1 44-16,1-3 17 0,2 2-4 16,2 1 4-16,-4 2 6 0,0 0 3 15,0 4-3-15,-2 1-19 0,-4 1-7 16,4 0-3-16,-3 7 10 0,-1 1 35 0,1 5 32 16,-1 3 0-16,-2 2 13 15,-2-1 0-15,-1 2-20 0,0 0-12 16,-1-1 3-16,-5 0 36 0,-2-2-17 0,1-2 9 15,-3-1-8-15,2-2-4 0,-3 0-1 16,-1-4 11-16,0 1-1 16,-4-3-9-16,0-1 3 0,-2-2-10 0,0-2 1 15,-2 0 6-15,0-1-29 0,2-5 25 16,1-5-28-16,6 0-54 0,0-2-95 0,8-1-151 16,0 2-192-16,4-10-739 15</inkml:trace>
  <inkml:trace contextRef="#ctx0" brushRef="#br0" timeOffset="-139304.4799">29468 7875 33 0,'0'0'189'0,"0"0"-49"0,0 0-36 15,0 0-22-15,0 0-1 0,0 0 20 0,0 0 13 16,0 0 14-16,0 0-53 0,-6 0-56 16,6 0 23-16,-1-1-42 0,-1-1 26 15,2 2 75-15,0 0-13 0,-2 0-42 16,0-1-30-16,2 1-16 0,-1 0 0 15,0 0 13-15,1-2 39 0,0 2 7 16,0 0-17-16,0 0-19 0,0 0-20 16,0 0-1-16,0 0-1 0,0 0 1 15,0 0 11-15,0 0 6 0,0 0 4 0,0 0 6 16,0 0-6-16,0 0-21 0,2 0 1 16,2 0 17-16,2 0 12 0,3 0 11 15,1 0-14-15,2 0-13 0,-2 0 10 16,1 0-10-16,4 0 10 0,-2 0-3 15,2 0 6-15,-1 0-3 0,0 0 3 16,-1-2 10-16,1 2-19 0,-1-1-7 16,-3-1 9-16,3 2-18 0,-1-1 15 15,1-2-3-15,-5 2-12 0,3-1 12 0,-3 2-13 16,1-3-2-16,-2 2 1 0,0 0 0 16,-1-1 1-16,0 1-3 15,-1-1 0-15,1 2 0 0,-3 0-1 0,2 0-2 16,-1 0-10-16,0-2 13 0,0 2 4 15,-2-1-3-15,-1 1 1 0,-1 0 1 16,2 0 13-16,-2 0 4 0,0 0-4 16,0 0-14-16,1 0-1 0,1-1-1 15,1 1 0-15,-2-2-3 0,2 2-10 0,-2 0-3 16,2 0-4-16,-1 0-9 0,-1 0 6 16,1 0 4-16,2 0 18 0,-4 0-1 15,3 0-1-15,-3 0-14 0,0 0 17 16,1 0 0-16,-1 0 13 0,0 0 0 0,1 0 0 15,-1 0 0 1,0 0 3-16,0 0-3 0,0 0-9 0,0 0-1 0,0 0-1 16,0 0-2-16,0 0-1 0,0 0-2 15,0 0-10-15,0 0 0 0,0 0-3 16,0 0 3-16,0 0 13 16,0 0 1-16,0 0 2 0,0 0 20 0,0 0 6 15,0 0 6-15,0 0 11 0,0 0 96 16,-2 0 7-16,-7 0-36 0,0 0-74 15,-2 0-27-15,-3 2-9 0,0 0 9 16,0 0 1-16,1-2-13 0,0 2 23 16,2 1 9-16,0-2-30 0,-3 1-2 0,4 0 0 15,1 0 2-15,1-1 0 0,4 0-2 16,1 1-1-16,3-2-18 0,0 0 6 16,0 0-6-16,0 0 3 0,0 0 14 15,0 0-11-15,0 0 11 0,0 0-1 16,0 0 1-16,0 0 0 0,0 0-1 15,0 0-39-15,0 0-45 0,0 0-52 0,0 0-55 16,0 0-137-16,0 0-326 0,0 0-575 0,0 0 1222 16</inkml:trace>
  <inkml:trace contextRef="#ctx0" brushRef="#br0" timeOffset="-136539.43">23555 8136 466 0,'0'0'242'0,"0"0"-190"0,0 0-50 0,0 0-1 16,0 0 45-16,0 0 77 0,0 0 40 15,0 0-13-15,0 0-72 0,0 0-19 16,0 0-4-16,-46-5 17 0,43 3-10 0,-3 2-43 16,1 0 4-16,-3 0-12 15,1 0-11-15,-1 0-3 0,0 0-14 0,0 0-9 16,-1 2 10-16,2 2 13 0,0-3-14 15,2 1 16-15,-1 1 0 0,2-3-2 16,2 2-16-16,2-2-7 0,-3 4-7 16,3-4 4-16,0 0 6 0,0 0-6 15,0 0-1-15,0 2 1 0,0-1 29 16,0 0 20-16,5 1 87 0,4-1 49 16,1-1-62-16,2 0-9 0,3 0-30 15,1-1-6-15,4-3-13 0,3-2-4 16,0 3-19-16,2-2 16 0,1-1 0 15,0 1 14-15,1-1-8 0,-2 1 7 16,-2-1-16-16,-1 2-13 0,-2-2 0 16,-4 2-9-16,-1-3-1 0,-2 3 13 0,0 1 0 15,-3-2-13-15,-1 1 14 0,-1 1 9 16,0-1-10-16,-2 2 13 0,2-2-13 0,-1 2-13 16,1-2-2-16,-3 2-1 0,1-1-3 15,0 1-16-15,0 2 6 16,-5 0 0-16,0 0-7 0,-1 0 4 15,0-1 13-15,0 1 0 0,0 0 2 0,0 0 1 16,0 0 2-16,0 0 14 16,0 0 0-16,0 0 29 0,0 0 33 0,0 0-20 15,0 0-16-15,0 0 0 0,-2 0-9 16,-5 0 1-16,-1 1-34 0,-3 1-15 16,-2 2 15-16,1-3 1 0,-3 3 1 15,1-2-1-15,0 1 2 0,-2 0 0 16,-1 2-3-16,1-3 0 0,-3 3 3 15,2-1 0-15,-2-1 0 0,2 1 10 16,-2-2-10-16,2 3 17 0,1-4-19 0,0 4 0 16,0-4 18-16,-1 2-18 15,3-2 14-15,-2 0-14 0,0-1-1 16,-1 1 2-16,-1 0-2 0,1 1 1 0,0-1 2 16,0 0-1-16,1-1 11 0,1 0-12 15,2 0 2-15,0 0 13 0,5 0 4 0,0 0-19 16,1 0 1-16,5 0 11 0,-1 0-12 15,3 0-1-15,0 0-42 0,0 0-10 16,0 0-9-16,0 0-13 0,1 0-36 16,6 0 36-16,3 0 74 0,3 0 38 15,3 0 1-15,2 0-23 0,2 0-12 16,2-2 9-16,0-1 3 0,6 1-13 16,-1-2-1-16,3-2 1 0,1 3 23 15,0-2-6-15,0 0 2 0,-1-1-3 0,-4 3-2 16,-3-1 2-16,-6-1-17 0,-3 3 1 15,-3-2 10-15,-4 3-11 0,-3-2 15 0,2 1-4 16,-3 2 6-16,0-1 0 0,-1 0 0 16,1-2-19-16,2 1 0 0,-2 1-16 15,1-1 13-15,1 0-16 0,1 1-4 16,-1-2 7-16,-1 2-6 0,1 1 5 16,0 0-2-16,-1 0 0 0,-2 0 3 15,-1 0-1-15,-1 0-2 0,0 0 3 16,0 0 16-16,0 0 0 0,0 0 3 15,0 0 0-15,0 0 1 0,0 0-3 16,0 0 0-16,0 0-1 0,0 0-1 16,2 0-12-16,-2 0-3 0,3 0 16 0,1 0 12 15,2 0 24-15,0 0-4 0,2 0-9 16,-2 0-20-16,-2 0 0 0,1 0-3 16,-4 0 1-16,2 0 2 0,-2 0-1 15,-1 0 11-15,0 0 0 0,0 0 3 0,0 0 6 16,0 0 10-16,0 0-3 15,2 0 4-15,-2 0 2 0,0 0-3 0,0 0 0 16,0 0 1-16,0 0-11 0,0 0-3 16,0 0-17-16,0 0-2 0,0 0-1 15,0 0-11-15,1 0 9 0,-1 0 2 16,0 0-1-16,0 0 0 0,0 0 1 16,0 0 0-16,0 0 0 0,0 0 1 15,0 0 1-15,0 0-1 0,0 0 1 0,0 0 1 16,0 0 1-16,0 0-2 15,0 0 2-15,0 0 9 0,0 0-8 0,0 0 15 16,0 0 0-16,0 0-16 0,0 0 23 16,0 0-4-16,0 0 7 0,0 0 10 15,0 0-17-15,0 0-21 0,0 0-1 16,0 0-1-16,0 0-2 0,0 0-13 16,0 0 14-16,0 0-1 0,0 0-1 15,0 0 2-15,0 0 0 0,0 0 1 0,0 0 1 16,0 0 1-16,0 0 1 0,0 0 0 15,0 0 1-15,0 0-2 0,0 0-1 16,0 0 0-16,0 0-1 0,0 0-3 16,0 0-9-16,0 0 1 0,0 0-4 0,0 0 0 15,0 0 3-15,0 0 11 0,0 0-1 16,0 0 3-16,0 0 2 0,0 0 1 16,0 0 10-16,0 0-1 0,0 0 1 15,0 0-10-15,0 0 10 0,0 0-11 16,0 0 1-16,0 0-1 0,0 0-2 15,0 0 1-15,0 0-1 0,0 0 1 16,0 0 1-16,0 0-1 0,0 0 0 16,0 0 0-16,0 0-1 0,0 0 0 15,0 0 0-15,0 0-2 0,0 0 1 16,0 0-1-16,0 0 2 0,0 0 0 16,0 0 1-16,0 0 1 0,0 0 1 0,0 0 10 15,0 0-11-15,0 0 11 0,0 0-12 16,0 0 1-16,0 0 0 0,0 0 11 15,0 0-12-15,0 0-1 0,0 0 0 16,0 0 0-16,0 0 0 0,0 0 0 0,0 0-2 16,0 0-1-16,0 0-13 0,0 0-7 15,0 0 11-15,0 0-8 0,0 0 1 16,0 0 6-16,0 0-3 0,0 0 13 16,0 0-10-16,0 0 12 0,0 0 0 15,0 0 0-15,0 0 0 0,0 0-12 16,0 0-3-16,0 0-6 0,0 0-1 15,0 0-2-15,0 0-1 0,0 0 3 16,0 0 10-16,0 0 0 0,0 0 1 16,0 0 8-16,0 0-8 0,0 0 8 15,0 0 2-15,0 0 2 0,0 0 2 0,0 0 14 16,0 0-3-16,0 0 3 0,0 0 4 16,0 0-1-16,0 0 4 0,0 0-7 15,0 0 6-15,0 0-3 0,0 0-3 16,0 0-3-16,0 0 0 0,0 0 0 0,0 0 3 15,0 0 0-15,0 0-3 0,0 0 0 16,0 0-12-16,0 0 0 0,0 0-1 16,0 0-4-16,0 0-8 0,0 0-1 15,0 0 0-15,0 0 0 0,0 0 0 16,0 0-3-16,0 0 3 0,0 0-3 16,0 0 4-16,0 0-1 0,0 0 10 15,0 0-14-15,0 0 5 0,0 0 8 16,0 0-18-16,0 0-4 0,0 0-9 15,0 0-10-15,0 0-13 0,0 0-26 16,0 0-52-16,0 0-67 0,0 0-86 16,3 0-153-16,1 0-141 0,-11 0-384 0</inkml:trace>
  <inkml:trace contextRef="#ctx0" brushRef="#br0" timeOffset="-128285.25">26546 4407 741 0,'0'0'391'0,"0"0"-212"15,0 0-179-15,0 0-3 0,0 0 3 0,0 0 111 16,0 0 35-16,0 0-35 15,0 0-49-15,0 0-62 0,1-3-7 0,-1 3-22 16,0 0 29-16,0 0 1 0,0 0 12 16,0 0-11-16,1 0 24 0,-1 2 0 15,3 1 0-15,0-1-6 0,-1 0 9 16,1 1-16-16,0 1-11 0,1-1 21 16,-1 2-10-16,-1-3 0 0,1 2 6 15,0 1-16-15,0-2 20 0,0 2-21 0,0 1 9 16,-1-5-11-16,0 4 0 0,2-3 1 15,-1 2-1-15,-3-3-2 0,2 1 2 16,1 0 0-16,-2 0 0 0,1-2 20 16,1 1-4-16,-2-1 0 0,0 0 7 15,2 0-20-15,0 0 23 0,0 0-13 16,-1 0-13-16,3 0 1 0,-1-1 25 0,-1-4 84 16,3 2-48-16,-3-2-27 0,2-1-10 15,0 0-25-15,2 0 0 0,-2-1 0 16,1 1-2-16,-1-2-14 0,1 2-13 15,0 2-1-15,-1-2-5 0,-2 3-4 16,0 0 0-16,0 0-16 16,-1 3-107-16,1 0-98 0,0 0-114 0,-2 0-86 15,2 3-32-15</inkml:trace>
  <inkml:trace contextRef="#ctx0" brushRef="#br0" timeOffset="-127889.61">26737 4418 463 0,'0'0'548'0,"0"0"-304"0,0 0-180 0,0 0-63 15,0 0 24-15,0 0 89 0,0 0 32 0,0 0-48 16,0 0-85-16,0 0 0 0,0 5-13 15,0-3 26-15,0 2 0 0,0 1-3 16,0-1 6-16,3 0 16 0,-3 1 24 16,2 1-24-16,-1-5-26 0,1 4-19 15,-1-3-8-15,2 1 8 0,-2-2 23 0,1 0-23 16,-2 0 0-16,0 0-2 16,1 1 4-16,-1-2-2 0,1 0 16 0,-1 0 13 15,0 0-3-15,0 0 0 0,0 0 3 16,0 0 10-16,0 0 22 0,2 0 43 15,-1 0 35-15,4-2 10 0,1-1-79 0,2-3-57 16,2 0-13-16,0-3-2 16,1 3-27-16,1 0-6 0,-1-1-20 15,-3 3-106-15,4-1-69 0,-1 2-75 16,-5 1-219-16,5-2-571 0</inkml:trace>
  <inkml:trace contextRef="#ctx0" brushRef="#br0" timeOffset="-95329.4099">20869 4835 866 0,'0'0'505'0,"0"0"-264"0,0 0-215 15,0 0-25-15,0 0-1 0,0 0 81 0,0 0 40 16,0 0 67-16,0 0 13 0,6-20-49 16,-6 19-65-16,0 1-58 0,1 0-28 15,-1 0-1-15,0 0 13 0,1 0 13 0,-1 0 6 16,0 0-15-16,0 0-17 0,0 0-17 16,3 0-2-16,-3 0 0 0,3 2 19 15,0 2 0-15,0 0 51 0,2 1-2 16,1 1-46-16,0 1 20 0,2 1-20 15,-3-2 32-15,1 1 20 0,1 0-20 16,-2 0 10-16,0 0-12 0,-2-2-8 16,0 1-5-16,0-1-19 0,0-1-1 15,1-2 0-15,-3 2 1 0,2-3 1 16,-3 1 0-16,3 1 0 0,-3-3 0 16,0 0 14-16,2 0-12 0,-1 0 15 15,-1 0 6-15,2 0 11 0,-2 0 12 16,3 0 0-16,0 0 16 0,1-5-13 0,2 0-22 15,2-3-17-15,2 1-12 0,-1-3 3 16,2-2-1-16,-3 2 0 16,0-2 0-16,1 3 0 0,1-1 0 0,-3 2 1 15,-1 1-2-15,-1 0-1 0,0 2-1 0,-2 0 0 16,-2 1-1-16,2 4 1 16,-3-1-21-16,0 1-10 0,0-2-22 0,0 2-46 15,0 0-44-15,0 0-42 0,0 0-37 16,0 0-42-16,0 0-102 0,-1 3-169 15,-1 1 47-15,-1 1 16 0</inkml:trace>
  <inkml:trace contextRef="#ctx0" brushRef="#br0" timeOffset="-94964.92">21042 4848 310 0,'0'0'554'0,"0"0"-222"0,0 0-140 0,0 0-39 15,0 0 17-15,0 0 21 0,0 0 1 16,0 0-56-16,0 0-49 0,0 0-45 0,0 0-32 16,1 5-10-16,-1-2 0 15,0 4 29-15,2-1 42 0,-1 3-3 0,2-1-16 16,1 3-33-16,-1-4-16 0,1-1 39 16,-1 1 3-16,0-2 0 0,-1 1-6 15,-1-5-13-15,2 2-7 0,-1-1 0 16,-1-1 1-16,-1-1-4 0,0 0 13 15,0 0-10-15,0 0 13 0,2 0 13 16,-2 0 13-16,0 0 15 0,0 0 14 16,1 0 5-16,0-1 4 0,3-2-7 15,2-4-54-15,2-1-35 0,0-4-26 0,4-1 4 16,-2 0 21-16,0 2-1 0,1 0 2 16,-5 2-13-16,1 3-16 0,-4 1-72 15,0 3-72-15,-1 0-54 0,-1 2-192 16,-1 0-300-16,0 0-806 0</inkml:trace>
  <inkml:trace contextRef="#ctx0" brushRef="#br0" timeOffset="-91984.42">23000 10553 1091 0,'0'0'1036'0,"0"0"-906"0,0 0-130 16,0 0 0-16,0 0 3 0,0 0 139 15,0 0 52-15,0 0-20 0,0 0-64 0,0 0-110 16,0 0-61-16,2-37-36 0,-2 39 97 16,0 8 61-16,0 4 52 0,-3 1-30 15,-2 4-22-15,-1 1-16 0,1-1 3 16,-1-2-22-16,2 2 15 0,-2-2-6 16,2-1 4-16,1 0-4 0,-1 1-7 15,1-3-2-15,0 0-10 0,2-2-4 0,-2-1-8 16,1-3-4-16,1 0 0 15,-1-2-3-15,2-1-9 0,-1-1 10 0,1-2-2 16,-2-2 1-16,2 3 0 16,0-1-10-16,0-1 1 0,-1-1-1 0,-1 0-13 15,2 0-2-15,0 0-20 0,0 0-13 16,0 0-25-16,0 0-33 0,0 0-42 16,0 0-48-16,0 0-53 0,0 4-59 15,3-4-55-15,-3 1-132 0,2-1-481 0,-5-5 853 0</inkml:trace>
  <inkml:trace contextRef="#ctx0" brushRef="#br0" timeOffset="-91080.11">22395 10662 1626 0,'0'0'669'0,"0"0"-492"15,0 0-118-15,0 0 18 16,0 0 129-16,0 0 19 0,0 0-59 0,0 0-77 16,0 0-89-16,0 0-58 0,0 0 10 15,2-5 46-15,5 10 2 0,1 5 42 16,2-1 6-16,-1 0-7 0,2 0-6 0,-2 1 3 15,0-1 1-15,1 1-8 0,-3-1-12 16,0 1-19-16,1 0 4 0,2-2-1 16,-3 2-3-16,0-3-12 0,-1 0 10 15,-2-1-11-15,0 0-6 0,-1-1 17 16,-1-2-14-16,-2 2 14 0,0-3 1 16,0 1-15-16,0 0 16 0,0 0 2 15,0 2 17-15,-2-3 0 0,-1 3 0 16,-4 1-3-16,0 0 10 0,0 1-10 15,-3 2-16-15,-2 0-1 0,1 1 0 16,-3-1-2-16,0 1-9 0,-1 1 9 0,2-1-13 16,2 0 3-16,-1 0-3 0,1 1 3 15,4-2 10-15,-1-1-19 0,3-1 20 16,-1 0-1-16,4-2-20 0,-1-2-5 16,1 3-46-16,2-3-47 15,0-1-58-15,0-1-30 0,0-1-75 0,3 0-59 16,3 0-17-16,-2 0-118 0,13-10-200 0</inkml:trace>
  <inkml:trace contextRef="#ctx0" brushRef="#br0" timeOffset="-90230.75">23180 10572 623 0,'0'0'1000'0,"0"0"-818"0,0 0-176 16,0 0 11-16,0 0 57 0,0 0 46 15,0 0 30-15,0 0-27 0,36-65 0 0,-27 62-79 16,1 0-44-16,2 2-26 0,-4 1 10 16,3 0 16-16,1 0 0 0,-3 4 19 15,1 1 10-15,0 4-9 0,-2 1 18 16,-3 1 43-16,-3 1-39 0,-2 3-19 15,0-3 22-15,-5 4 13 0,-2-2 9 16,-3 2-9-16,-3-4-7 0,1-4-3 0,-2 1 10 16,3-3-10-16,0-3-6 0,2 2-1 15,1-4 14-15,2-1-17 0,2 1-6 16,1-1 0-16,2 0 0 0,-2 0-10 16,3 0-22-16,0 0 0 0,0 0-19 15,3 0 6-15,1 0-9 0,3 0-32 16,2-1-33-16,4-2-37 0,3 1 69 15,2 1 26-15,2 1 7 0,-2 0 3 0,-1 0-1 16,-2 1-2-16,-4 5-10 0,-1 0 32 16,-4 3 0-1,-1 2 1-15,-3 1 34 0,-2 2 4 0,-1-1 2 0,-8 2 20 16,-4 0-3-16,-3-3 12 0,-4 4-22 16,-3-5 3-16,1 0-6 0,0-4-1 15,-1 0-9-15,2-1 13 0,0-3 0 0,2 0-13 16,4-1-7-1,1-2 7-15,6 1-3 0,2-1-1 0,1 0 1 16,2 0 6-16,0 0-4 0,3-1-21 0,0-4-11 16,0 3-2-16,0-2-53 0,0 1-23 15,3-1-13-15,2-1-12 0,-1 2-36 16,1-1-7-16,0-1-3 0,1 4-68 16,1-2-88-16,2 1-170 0,-3 0-154 15,6-2-765-15,-74 46 1364 0</inkml:trace>
  <inkml:trace contextRef="#ctx0" brushRef="#br0" timeOffset="-88270.59">23940 10244 447 0,'0'0'798'15,"0"0"-437"-15,0 0-185 0,0 0-36 0,0 0 110 16,0 0 34-16,0 0-38 0,0 0-60 15,0 0-16-15,0 0-39 0,-3-51-41 16,2 51-44-16,-4 2-46 0,-5 11-61 16,-6 8 61-16,-3 9 17 0,-6 11 28 15,-4 6 15-15,-1 6 10 0,1 4-3 16,1 4 15-16,4 1-31 0,4-1-7 16,1-3-12-16,6-4-11 0,5 0-21 15,5-5-16-15,3-4-19 0,4-6 4 0,9-1-1 16,4-4-25-16,6-5 3 15,2-5-25-15,2-5-23 0,0-2-7 0,-2-6-22 16,0-4 32-16,-5-4-7 16,-7-3-45-16,-1 0 3 0,-4 0-33 0,-2-3-166 15,-4-1-150-15,-2-4-655 0</inkml:trace>
  <inkml:trace contextRef="#ctx0" brushRef="#br0" timeOffset="-87526.16">24432 10379 1079 0,'0'0'518'0,"0"0"-365"0,0 0-59 15,0 0 26-15,0 0 32 0,0 0-16 16,0 0-45-16,0 0-46 0,0 0 65 16,0 0 13-16,0 0-52 0,-8 47 16 15,1-32-10-15,-2 1 0 0,-2-4-3 16,1 1 9-16,-2-3 0 0,1-3 1 15,0 0 11-15,-3-4-9 0,0 0 0 16,0 1-32-16,-3-2-4 0,3-2-24 16,1 0-7-16,1 0 15 0,1-3-18 0,2-3 13 15,2 0-11-15,-1-3-18 0,3 0 0 16,5-1-2-16,0-3 0 0,0 0-35 16,5-2-5-16,5 3 8 0,4-1-49 15,5 1 17-15,1 2 18 0,5 2 4 16,2 3 21-16,0 3 1 0,-1 1 3 15,0 1 0-15,-3 0 3 0,0 4 0 16,-1 5-26-16,-2 3 11 0,-3 2 15 0,-2 4 16 16,-2 1 26-16,-4 3 35 15,-3 2-7-15,-3 1-25 0,-3-3 6 16,-3 3 19-16,-8-2-22 0,-2-2 15 0,-6 1-25 0,0-2-20 16,-4-3 20-16,0-1-9 15,3-3-11-15,1-1-1 0,2-4-1 16,6-1-2-16,3-3-17 0,2 0-6 15,3-3-19-15,1-1-4 0,2 0 10 0,0 0-4 16,0 0-31-16,2 0-42 0,3 0-3 16,4-5-7-16,1 1-161 0,2-5-50 15,2 0-21-15,-4 2-20 0,6-5-251 16</inkml:trace>
  <inkml:trace contextRef="#ctx0" brushRef="#br0" timeOffset="-87135.38">24724 10371 1512 0,'0'0'578'0,"0"0"-425"16,0 0-95-16,0 0 172 0,0 0 85 16,0 0-48-16,0 0-63 0,0 0-42 0,0 0-51 15,0 0-41-15,4-18-23 0,-2 16-12 16,2 1 6-16,3-3-6 0,5 1-35 15,2-3-16-15,3 0 3 16,1 0 11-16,0 2-13 0,-3 2 2 0,-1 1 10 16,-1 1-10-16,-3 0-3 0,-1 0-12 0,-2 1-4 15,-2 5 32-15,-2 1 31 0,0 7-31 16,-3 2 0-16,0 0 1 0,0 3 15 16,-3 2 3-16,-5 1-18 0,1 1 2 15,-2 1-2-15,-1-4-1 0,3 3-13 16,-2-2 12-16,4-2-14 0,-4 0 2 15,3-3-3-15,0-2 14 0,1-1-42 16,0-4-7-16,1-1-15 0,1-2-27 16,2-4-59-16,-1 1-24 0,2-1-7 15,-1-2-42-15,0 0-50 0,1 0-45 0,-5 0-18 16,2 0-104-16,-3 0-249 0</inkml:trace>
  <inkml:trace contextRef="#ctx0" brushRef="#br0" timeOffset="-86945.63">24710 10543 398 0,'0'0'789'0,"0"0"-428"0,0 0-127 15,0 0-7-15,0 0 16 0,0 0-45 0,0 0-166 16,0 0-32-16,0 0-40 0,0 0 40 16,0 0 20-16,83-28-17 0,-64 25 13 15,-2 0 3-15,3 0-15 0,2-3-4 16,-2 1-22-16,2-2-156 0,-1 1-100 15,-5 0-73-15,4-2-310 0</inkml:trace>
  <inkml:trace contextRef="#ctx0" brushRef="#br0" timeOffset="-86448.2899">25139 10332 711 0,'0'0'772'0,"0"0"-499"0,0 0-253 15,0 0 41-15,0 0 131 0,0 0 77 0,0 0-117 16,0 0-107-16,0 0-45 0,76-36-1 16,-63 34 0-16,2 1 1 0,-4-2 2 15,1 3 0-15,-1 0-2 0,0 0 1 16,-4 4-1-16,0 2 0 0,-4 1 65 16,0 4 67-16,-3 2-22 0,0 2-30 15,-3 1-16-15,-6 3-9 0,1-1-1 16,-4-2-15-16,-2 0-1 0,2-2-9 15,-1-2 3-15,4-4-29 0,1 1 0 0,0-3 13 16,3-4-13-16,1 1 13 16,2-3 4-16,2 0 5 0,0 0 1 0,0 0-26 15,0 0 0-15,6-4-23 0,2-3 20 16,1-3-173-16,1 2 64 0,2-3 58 16,1 0 18-16,1 3 7 0,-2 3-3 15,1-1-3-15,-1 1 16 0,0 2-1 16,2 0 1-16,-3 3-20 0,-3 0 1 0,2 0-14 15,-3 6 10-15,-1 3 42 0,-1 4 71 16,-2 4 39-16,-3 3-36 0,0 4-7 16,0 1-41-16,-5-1-10 0,-4-1 13 15,-1-1 16-15,-3-3-4 16,-1-4 11-16,-5 1 8 0,-1-6 4 0,0-1-13 16,-5-2-19-16,0 0-6 0,-3-3-23 15,2 0-2-15,1-1-1 0,1-2-38 0,1-1-80 16,3 0-91-16,3 0-67 0,2-1-212 15,-2-5-517-15</inkml:trace>
  <inkml:trace contextRef="#ctx0" brushRef="#br0" timeOffset="-86012.9599">24368 10943 1349 0,'0'0'703'16,"0"0"-412"-16,0 0-103 0,0 0-8 15,0 0 36-15,0 0-33 0,0 0-65 0,0 0-64 16,0 0-54-16,0 0 1 0,0 0 2 16,73 0 77-16,-39 0 9 0,2 0-32 15,4-4-9-15,6 1-10 0,0-1-16 16,2-3-6-16,0 2-13 0,0-1 0 16,0-1-2-16,-1 0 0 0,-2-1 2 15,1 1-1 1,-1 0 1-16,2-1-3 0,-2 0 0 0,0 4 0 0,-5 0-1 15,-4 3-12-15,-7-1 10 0,-4 2-13 16,-7 0-9-16,-5 0 9 0,-5 0-10 0,-5 0-18 16,-1 2-13-16,-2-1-58 0,0 2-89 15,-1 1-46-15,-5 1 18 0,0-1-94 16,-7 0-339-16</inkml:trace>
  <inkml:trace contextRef="#ctx0" brushRef="#br0" timeOffset="-84241.13">26036 10494 316 0,'0'0'1115'0,"0"0"-887"0,0 0-157 16,0 0 69-16,0 0 97 0,0 0 2 15,0 0-67-15,0 0-30 0,0 0-20 16,0 0-25-16,-56-18-14 0,54 18-9 15,-4 0 6-15,5 0 16 0,-1 0-7 0,2 0-9 16,0 0-23-16,0 0-16 0,0 0 1 16,2 0-7-16,1 0-35 15,1 0-42-15,1 0-24 0,4 0-14 0,6-1 80 16,6 0 16-16,5-2 0 0,4 1-16 16,4-2-3-16,-4 2 3 15,-1-2 1-15,-1 2 24 0,-2-1 7 16,-5 0 3-16,-3 2 22 0,-5 0-19 0,-4 1 3 15,-6-2 10-15,0 2-7 0,-3 0 22 16,0 0 19-16,0 0 19 0,0 0-25 16,0 0-32-16,0-1-19 0,0 1-16 0,0 0-12 15,0 0-28-15,0 0-29 0,0 0-25 16,0 0-25-16,0 0-72 0,3 0-123 0,0 0-190 16,-1 0-170-16,7 0-427 0,-26 1-55 15</inkml:trace>
  <inkml:trace contextRef="#ctx0" brushRef="#br0" timeOffset="-83308.51">26799 10347 1315 0,'0'0'562'0,"0"0"-396"0,0 0-121 15,0 0 72-15,0 0 132 0,0 0-71 16,0 0-82-16,45-71-12 0,-31 61-16 0,1 1-27 16,-4 1-37-16,2 2-1 0,2 0 13 15,-4 3-14-15,1 0 0 0,-2 2-2 16,-1 1-22-16,-1 0-7 0,1 5 0 15,-1 2 17-15,-2 2 12 0,-3 3 23 16,0 1 12-16,-3 4-3 0,0 2 13 16,-4-2-13-16,-5 3-16 0,-3-2 10 15,0-3-23-15,-2 0 39 0,2-3-14 16,-2-2 11-16,4-3-20 0,-1 0-6 16,2-2-10-16,3-2-1 0,3 0 0 15,2-2-1-15,0-1-1 0,1 0 2 0,0 0 0 16,0 0-2-16,0 0-2 0,0 0-33 15,0 0 6-15,5 0-28 0,7-4-30 16,2 0 62-16,4 0 9 0,0-1 12 16,1 3-18-16,0 2-20 0,-2 0-6 15,-4 0 3-15,0 6 3 0,-1 2 3 0,-4 5 10 16,-2 2 26-16,-1 4 3 0,-1-2 13 16,-4 1 3-16,0 0 16 0,-7-2 36 15,-1-1 19-15,-5-1-13 0,-2-2 9 16,-2-1 3-16,-3 1-22 0,-2-4 3 15,-1 0-6-15,2-3-10 0,-2-2-3 16,0 2-10-16,3-4-7 0,0-1 7 16,3 0-9-16,3 0 18 0,4 0-2 15,2-1-1-15,4-2-3 0,1 1 3 0,1 2 13 16,1 0-7-16,1 0-19 0,0-1-27 16,0 1-4-16,0 0-26 0,0 0-27 15,1 0-38-15,4-4-29 0,-1 3-26 16,4-1-29-16,4-2-32 0,0 4-118 0,3-3-210 15,-5 2-219-15,5-3-718 0,-97 24 1431 16</inkml:trace>
  <inkml:trace contextRef="#ctx0" brushRef="#br0" timeOffset="-82864.75">27330 10539 1456 0,'0'0'624'0,"0"0"-543"15,0 0-68-15,0 0 110 0,0 0 161 0,0 0-7 16,0 0-107-16,0 0-147 0,0 0-23 16,0 0-45-16,23-13 26 0,-23 13 19 0,1 4 64 15,1 0 25-15,-1 1-31 0,-1 0-20 16,0 0-19-16,0-1-15 0,0 0 15 16,0-2-17-16,0 1 17 0,0 0-3 15,0-2-16-15,0-1 0 0,0 0 1 16,0 0 25-16,-1 0 15 0,1 0 7 15,0 0 18-15,0 0-5 0,-2 0 8 16,2 0-2-16,-1-1 8 0,1-3-75 16,0-1-1-16,-2 0 0 0,2 3 1 15,0 2-1-15,0-2 0 0,0 2-40 16,0-1-35-16,0 1-82 0,0 0-84 0,0 0-142 16,0 0-385-16,0-2-800 0,2 23 1043 15</inkml:trace>
  <inkml:trace contextRef="#ctx0" brushRef="#br0" timeOffset="-82132.14">27832 10332 635 0,'0'0'625'16,"0"0"-413"-16,0 0-98 0,0 0 55 15,0 0 3-15,0 0 58 0,0 0-26 0,0 0-84 16,0 0-99-16,0 0-19 0,0 0-2 16,39-58 38-16,-27 54-2 0,2-1-10 15,-1 1-10-15,0 1-3 0,3-1-13 16,0 3-1-16,-1-1-12 0,2 2-7 16,-1 0 1-16,-1 0-3 0,-1 3 9 15,-2 2-13-15,-2 5 0 0,-2 0 26 16,-2 4 3-16,-6 0 33 0,0 3-1 15,0 0 7-15,-9 1 7 0,-3-2-1 16,-3 2-9-16,-3-4 15 0,-1-2-15 16,2-3 12-16,1 0-6 0,2-1-16 15,4-3 0-15,2-2-3 0,3 0-4 16,3-3 1-16,1 0-20 0,1 0 10 0,0 0-11 16,0 0-2-16,0 0-1 0,6 0-31 15,2-3-17-15,4-3-15 0,5 2 29 16,2-2 16-16,1 1-1 0,0 1-28 15,2 2 0-15,-3 1 6 0,1 1 26 0,-3 0 3 16,0 1-22-16,-5 6-17 0,-2 1 17 16,-4 2 35-16,-3 2 0 0,-2 1 1 15,-1-1 31-15,0 1 20 0,-9 1 22 16,1-1 3-16,-10-4 13 0,0 3 3 16,-3-2-19-16,-4 0-29 0,-1-1 3 15,-2-3-10-15,2 0-19 0,1 0-3 16,4-2-14-16,3-1 11 0,3 1-13 15,4-3 1-15,3 3 0 0,5-4-1 16,1 0 0-16,2 1-12 0,0-1-7 0,0 0-26 16,0 0-38-16,0 0-64 0,1 0-82 15,6 0-29-15,5 0 145 0,1 0-10 16,4 0-130-16,-4-4-215 0,8-4-252 0</inkml:trace>
  <inkml:trace contextRef="#ctx0" brushRef="#br0" timeOffset="-81688.13">28426 10324 463 0,'0'0'1512'0,"0"0"-1159"15,0 0-143-15,0 0-36 0,0 0 3 16,0 0 0-16,0 0-59 0,0 0-99 15,0 0-17-15,0 0-2 0,0 0 45 16,-42 60-7-16,31-41-2 0,4-1 5 16,2-2-9-16,1 0 3 0,3-1-13 15,1-1-19-15,0-2 9 0,0-3-12 0,2-1-1 16,7-1-21-16,5-3 9 0,3 0-6 16,4-2 0-16,3-2-23 0,0-3-2 15,-1-4-1-15,-2-4 7 16,-3-2-13-16,-3-2 22 0,-6-2 0 15,-3-1 29-15,-5-1 0 0,-1-2-15 0,0 1 15 16,-5 1 67-16,-3 4 19 0,0 2 17 0,-2 2-11 16,1 5-25-16,0 4-1 0,-1-3-34 15,2 5-18-15,-1 0-14 0,-4 0-31 16,3 6-26-16,-2 0 16 16,1 1-4-16,1 4 1 0,2 0-11 0,6-1-56 15,-1 0-62-15,3 0-22 0,1-1-44 16,9 1-65-16,3-6-68 15,0 1-158-15,16-5-226 0</inkml:trace>
  <inkml:trace contextRef="#ctx0" brushRef="#br0" timeOffset="-81424.9599">28893 10211 2168 0,'0'0'608'0,"0"0"-432"0,0 0 1 0,0 0 46 16,0 0 0-16,0 0-43 15,0 0-133-15,0 0-47 0,0 0-79 0,0 0-28 16,0 0 107-16,3 29 60 0,-6-10 3 16,-3 6-22-16,1-2-22 0,-3 2 12 15,0 2 4-15,-1-2 9 0,0 0-13 16,1-2-9-16,-1-2-9 0,3-2-12 16,1-3-1-16,2 0-2 0,0-2-11 15,1-4 1-15,2-1 11 0,-2 0-18 16,2-2 0-16,0-1-6 0,0 1-16 15,0-1 3-15,0 0-18 0,0-2-39 16,0-1-41-16,-2 2-87 0,-2-1-113 16,0-1-163-16,-12 1-490 0</inkml:trace>
  <inkml:trace contextRef="#ctx0" brushRef="#br0" timeOffset="-80968">27861 10859 1486 0,'0'0'1060'15,"0"0"-876"-15,0 0-59 0,0 0 39 0,0 0 25 16,0 0 11-16,0 0-35 0,0 0-73 16,0 0-79-16,0 0-13 0,39-5 0 15,-13 0 16-15,4 3 3 0,1-2-16 16,3 1 0-16,-1 0-1 0,4 1-2 16,2-2 0-16,1 1 1 0,2 0-1 15,1-3 0-15,1 3-16 0,1-2 4 0,0 0-4 16,0 0-6-16,0 0 19 0,0 2-13 15,-2-1-10-15,-1 2 4 0,-4 2 3 16,-5-3 4-16,-6 3 12 0,-4 0 3 16,-5 0-1-16,-5 0-2 0,-5 0 1 15,-2 0 0-15,-3 0-14 0,0 0 0 16,-3 0 0-16,0 0-9 0,0 0-32 16,0 0-39-16,0 0-25 0,0 0 3 0,0 0-11 15,0 0-83-15,0 3-88 16,0-3-209-16,-9 0-805 0</inkml:trace>
  <inkml:trace contextRef="#ctx0" brushRef="#br0" timeOffset="-80180.66">29166 10043 404 0,'0'0'1217'16,"0"0"-892"-16,0 0-137 0,0 0 35 15,0 0 74-15,0 0-39 0,0 0-79 16,0 0-86-16,0 0-93 0,0 0-46 0,0 0-11 16,11-11 28-16,1 22 29 0,-1 6 58 15,3 2 18-15,1 9 11 0,1 2-11 16,-2 7-16-16,3 1-2 0,-3 6 12 15,1 1-23-15,-2 4-15 0,-2 0-4 16,-2 2-9 0,-6-1 0-16,-3-1 10 0,-1-4-10 0,-10-1-17 0,-5-6-2 15,-5-2 3-15,-4-4 16 0,-6-4-7 16,-3-1-11-16,-2-4 18 0,-3-2 10 0,2-2-4 16,3-3-22-16,3-2-3 0,7-3 0 15,4 0-19-15,8-4-9 16,3-2-29-16,4 0-57 0,5-4-44 0,0 1-46 15,0 1-1-15,0-1-7 0,5-2-36 16,4 0 97-16,3 0-170 0,-3 0-176 16,4-8-803-16</inkml:trace>
  <inkml:trace contextRef="#ctx0" brushRef="#br0" timeOffset="-78849.28">29821 10432 836 0,'0'0'1082'0,"0"0"-751"0,0 0-185 16,0 0 51-16,0 0 86 0,0 0 25 0,0 0-34 16,0 0-90-16,0 0-86 0,0 0-38 15,0 0-22-15,-2-4-16 0,2 4-10 16,7 0-11-16,7 0 0 0,8-2 1 16,6 1 21-16,8-2-20 0,1 2-1 15,0-2 1-15,-2 0-2 0,-5 1-1 16,-4-1-1-16,-5 2 1 0,-7-1 0 0,-6 2 2 15,-1-2 14-15,-5 2 9 0,-2 0 9 16,0 0 26-16,0 0-3 0,0 0 18 16,0 0-16-16,0 0-18 0,0-1-41 15,-3 1-7-15,1 0-27 0,-2 0-6 16,1 0-13-16,3 0-22 0,-1 0-49 16,-1 0-58-16,2 0-77 0,0 0-127 15,-1 0-270-15,-3 0-133 0,24 1-881 0</inkml:trace>
  <inkml:trace contextRef="#ctx0" brushRef="#br0" timeOffset="-76637.4099">30615 10347 653 0,'0'0'1026'0,"0"0"-746"16,0 0-193-16,0 0 108 0,0 0 44 0,0 0-16 16,0 0-75-16,0 0-29 0,0 0-4 15,0 0-35-15,3-69-47 0,3 62-32 16,3 2-1-16,1 1 0 0,0 1 0 16,3 1-22-16,1-1 6 0,1 3-7 15,-4 0 11-15,2 0 8 0,2 4-18 16,-4 3 9-16,3-1 12 0,-5 5 1 15,-1 0 29-15,-3 1 12 0,-1 2-12 0,-4-1-6 16,0 4-4-16,-4-1 19 16,-4 0-12-16,-6-1 6 0,-3-1 9 15,0-2 3-15,-6-3-5 0,-2 0-11 16,1-3 1-16,4-1-27 0,0 1 1 0,2-2 0 16,10-2-2-16,0-1-1 0,5 0-2 0,3 2-17 15,0-3-3-15,0 0 3 0,0 0-42 16,3 1-25-16,8-1-29 0,6 2 115 15,3 1 11-15,5-1-11 0,0-2-2 16,1 3-20-16,-3-1-1 0,-4 0 1 16,-3 2 9-16,-4 2-6 0,-1 0 0 15,-2 2-4-15,-4 1 22 0,-2 1 1 16,0 3 29-16,-3 1 16 0,0-1 0 16,-1-1-7-16,-6 2 26 0,-4-3-13 15,-4 2 12-15,1-3-28 0,-3 2-15 16,1-4-17-16,-1-1 16 0,3 0-16 15,-3-2 0-15,3 0 0 0,2-1-2 0,3 0 0 16,2-1-1-16,0-2-11 16,4 0-24-16,3-1-29 0,0 0-31 15,0 0-94-15,10 0-110 0,1 0-227 0,1-1 69 16,15-7-354-16</inkml:trace>
  <inkml:trace contextRef="#ctx0" brushRef="#br0" timeOffset="-76419.7399">31054 10474 1888 0,'0'0'1045'0,"0"0"-878"0,0 0-49 16,0 0 48-16,0 0 25 0,0 0 52 0,0 0-45 15,0 0-66-15,0 0-70 0,0 0-59 16,0 0-3-16,38-46-21 0,-38 44-54 15,0 1-42-15,0 0-100 0,0-1-106 16,0 2-162-16,0 0-548 0,-1 0-471 0</inkml:trace>
  <inkml:trace contextRef="#ctx0" brushRef="#br0" timeOffset="-75828.69">31389 10338 658 0,'0'0'1151'0,"0"0"-839"0,0 0-212 0,0 0 17 15,0 0 6-15,0 0 9 0,0 0-13 0,0 0 36 16,0 0-63-16,0 0-92 16,0 0-1-16,52-69-25 0,-39 65 10 0,0 0 3 15,-1 2-9-15,0 1-1 16,-1 1-12-16,-3 0 9 0,1 0-9 0,1 3 3 16,-3 2 3-16,1 1 25 0,-4 4 4 15,-1 2 49-15,-3 1 21 0,0 5-21 0,0 0-8 16,-7 1-21-16,-1-3-19 0,0 1 2 15,-4-5-3-15,4 0 13 0,-3-3 0 16,0 0 38-16,2-5-22 0,0 1 16 16,4-2-26-16,-2-2 7 0,2 0-10 15,4-1 9-15,-1 0-6 0,2 0 0 16,0 0-4-16,0 0-15 0,0 0-32 16,0 0-38-16,6 0-32 0,6 0-17 15,-1 0 26-15,3 0 54 0,3 0 20 0,-2 0-1 16,-2 0 1-16,-2 2-10 15,0 2-10-15,-2 4 38 0,-4 2 1 0,0 2 45 16,-4 0-6-16,1 1-7 0,-2 3 0 16,0-2-19-16,-6-2 13 15,-1 0 19-15,-1 0 13 0,-2-1-20 16,2-3-12-16,0 2 3 0,-2-4 3 0,0 1-13 16,3-2-18-16,1 1 2 0,0-5 0 15,1 3 9-15,1-3-12 0,-2 0-10 0,1 0-48 16,4-1-96-16,-1 0-58 0,2 0-105 15,0 0-182-15,0 0-302 0</inkml:trace>
  <inkml:trace contextRef="#ctx0" brushRef="#br0" timeOffset="-75411.36">31846 10312 985 0,'0'0'1135'16,"0"0"-847"-16,0 0-140 0,0 0 30 16,0 0 60-16,0 0 2 0,0 0-62 0,0 0-76 15,0 0-102-15,0 0-13 0,-14 1-9 16,2 11 22-16,1 4 29 0,-6 3-7 16,3 0-20-16,2 2 11 0,1-2 9 15,3-1-12-15,0-1-9 0,4-2-2 16,1-2-1-16,3-1 1 0,0-2 1 15,6-1 3-15,3 0-1 0,5-3-2 16,6 0-1-16,2-3-18 0,1-3-10 16,2 0 4-16,-5-3-1 0,-1-5-2 15,-5 0 15-15,-4-3 13 0,-2-2 21 0,-5-1-21 16,-3-4-2-16,0 0 0 16,0-2 1-16,-10 0 1 0,2 2 32 0,-4 1-4 15,-1 4-15-15,0 3 12 0,0 2-23 16,0 4 10-16,2 2-12 0,-1 2-29 15,4 0-2-15,-3 0-11 0,2 6 4 16,0 2-45-16,4 1-95 0,2 1-134 0,3-1-36 16,0 3-115-16,2-5-31 15,10 1-213-15</inkml:trace>
  <inkml:trace contextRef="#ctx0" brushRef="#br0" timeOffset="-75050.75">32129 10251 1861 0,'0'0'532'0,"0"0"-384"0,0 0-41 15,0 0 86-15,0 0 19 0,0 0 44 16,0 0-12-16,0 0-107 0,0 0-94 16,0 0-43-16,0 0-22 0,7-16 20 15,-7 20 0-15,0 4-7 0,0 3 9 0,0 3 60 16,-1 4-48-16,-2 4 7 15,0-2 10-15,-2 4 2 0,2-1 1 0,-1 2-4 16,0-3-25-16,1 3 10 0,1 0-11 16,-2-2-2-16,4-4 0 15,-3 2-1-15,3-3 1 0,-3-3-2 0,3-2 2 16,-2-1 0-16,2-3 0 0,0-3 0 16,-2-2 0-16,2-1-2 0,0-2 1 15,0-1-1-15,0 0-16 0,0 0-17 16,0 0-28-16,0 0-31 0,0 0-24 15,0 0-37-15,0 0-49 0,0 0-62 16,0 0-101-16,2 0-118 0,-2 0-122 0,2-2-541 16,-6 4 789-16</inkml:trace>
  <inkml:trace contextRef="#ctx0" brushRef="#br0" timeOffset="-74687.34">32506 10403 646 0,'0'0'1144'16,"0"0"-855"-16,0 0-89 0,0 0 46 16,0 0-20-16,0 0-46 0,0 0-23 15,0 0-10-15,0 0-32 0,0 0-86 0,0 0-29 16,15-25-54-16,-7 21 22 16,7-2 16-16,1 0-3 0,1 3-1 0,2 0-5 15,1 1-7-15,0 1-32 0,-3 1-39 16,0 0-22-16,0 1-74 0,-6 4-98 15,-1 0-105-15,-4 0-144 0,-5 4-534 16</inkml:trace>
  <inkml:trace contextRef="#ctx0" brushRef="#br0" timeOffset="-74501.48">32513 10549 1725 0,'0'0'622'0,"0"0"-347"0,0 0-82 0,0 0-3 0,0 0 40 0,0 0 6 16,0 0-90-16,0 0-122 0,0 0-24 16,0 0-19-16,78-24 3 0,-59 20-25 15,-2 1-57-15,1 3-77 0,-1-2-72 16,0 1-74-16,-3-1-206 0,5 1-265 0</inkml:trace>
  <inkml:trace contextRef="#ctx0" brushRef="#br0" timeOffset="-74036.61">32895 10257 665 0,'0'0'1220'0,"0"0"-863"0,0 0-202 0,0 0 29 16,0 0 61-16,0 0 47 0,0 0-40 16,0 0-83-16,0 0-74 0,0 0-51 15,0 0-33-15,17-13-11 0,-8 12-4 16,-1 0 1-16,3 1-9 0,-1 0-1 16,0 0 12-16,4 0 0 0,-3 0-1 0,0 0-14 15,1 2 16-15,-2 1-1 0,0 1 0 16,1 3-11-16,-3 0 12 15,0 0 11-15,-1 3-10 0,-2 1 10 0,-2 1-8 16,0 1 26-16,-3 1-26 0,0 1 22 16,0 0 1-16,0 4-26 15,-6 0 3-15,1 2 12 0,-2-2-15 0,-1 4-2 16,0-3-1-16,1 3-9 0,-3-4 9 16,3 2 3-16,0-4-1 0,-1 2 1 15,0-4-3-15,2-3-17 0,0 3 20 0,2-7 4 16,0 1-4-16,0-1-4 0,1-4-30 15,1 0-20-15,-1 1-28 0,0-4-42 16,0 4-29-16,-2-4-52 0,-3 4-78 16,-3-5-133-16,4 1-233 0,-5-1-628 0</inkml:trace>
  <inkml:trace contextRef="#ctx0" brushRef="#br0" timeOffset="-73826.28">32898 10525 1505 0,'0'0'792'0,"0"0"-437"16,0 0-126-16,0 0 30 0,0 0 19 16,0 0-40-16,0 0-96 0,0 0-133 15,0 0-9-15,78-13-22 0,-43 10-38 0,2 1-88 16,8 2-138-16,-1 0-150 0,-7 0-590 15,13-3-803-15</inkml:trace>
  <inkml:trace contextRef="#ctx0" brushRef="#br0" timeOffset="-72426.69">33051 10956 98 0,'0'0'1084'16,"0"0"-664"-16,0 0-209 0,0 0-16 0,0 0 81 15,0 0-95-15,0 0-36 0,0 0 3 16,0 0-61-16,0 0 13 0,-33-47-29 0,33 47-47 15,0 0-24-15,0 0 0 0,0 0 14 16,0 0 31-16,0 0 0 0,0 0-1 16,0 0-2-16,0 0-4 0,0 0 10 15,0 0 16-15,0 0 12 0,0 0-6 16,1 0-4-16,2 0 1 0,6 0-20 16,-1 2 23-16,7 1 5 0,4-2-18 15,-2-1-16-15,3 0-22 0,-1 0-16 16,-5 0 0-16,-2 0-3 0,-4 0 0 15,-3 0-28-15,-2 0-41 0,-2 0-35 16,-1 0-67-16,0-1-115 0,0-1-175 16,-9-1-661-16</inkml:trace>
  <inkml:trace contextRef="#ctx0" brushRef="#br0" timeOffset="-71572.9299">31038 9195 1167 0,'0'0'1232'0,"0"0"-870"16,0 0-173-16,0 0-35 0,0 0 92 15,0 0 33-15,0 0-77 0,0 0-92 16,0 0-59-16,0 0-36 0,3 0-13 0,-2 0-1 16,0 0 2-16,5 0 0 0,2-1-3 15,4-3-3-15,7-1-12 16,9-4 2-16,5 2-9 0,2-3-3 0,0 1 13 16,-5 0 12-16,-6 3 1 0,-6 2-1 0,-6 1 0 15,-4 1-28-15,-2 2-26 0,-1 0-88 16,-2 0-140-16,2 6-130 0,-2 0-278 15,-1 3-857-15</inkml:trace>
  <inkml:trace contextRef="#ctx0" brushRef="#br0" timeOffset="-69544.2399">31634 10753 104 0,'0'0'437'0,"0"0"-65"0,0 0-144 16,0 0-16-16,0 0-144 0,0 0 26 15,0 0 170-15,0 0 171 0,0 0-206 16,0 0-145-16,0 0-64 0,-79 0 9 0,73 0 52 16,4 0 44-16,-1 0 4 0,1 0-36 15,1 0-52-15,1 0-21 0,0 0-1 16,0 0 19-16,0 0 1 0,0 0-7 15,0 0-4-15,0 0-2 0,0 0 12 16,3 0-9-16,4 0-27 16,6 0 36-16,7 3 39 0,7-2 12 0,11-1-20 15,6 0-24-15,7 0-42 0,2-4 0 16,3 2 0-16,1-2-2 0,-3 2-1 16,1-2 0-16,-4 1 0 0,-3-2 0 15,-6 1 1-15,-8 1-2 0,-10 1 2 0,-8 2 0 16,-8 0 1-16,-5 0 14 0,-3 0 22 15,0 0-3-15,0 0-35 0,0 0-3 16,0 0-41-16,0 0-70 0,0 2-166 16,-5 8-59-16,-1-2-209 0,-11 5-927 0</inkml:trace>
  <inkml:trace contextRef="#ctx0" brushRef="#br0" timeOffset="-65880.38">22335 12953 973 0,'0'0'1112'15,"0"0"-843"-15,0 0-188 0,0 0-42 16,0 0 96-16,0 0 110 0,0 0-27 16,0 0-103-16,0 0-115 0,0 0-3 0,-23-12-19 15,27 12-3-15,4-1 25 0,3-2 23 16,4 2-1-16,4-2-21 0,4 1 2 15,2-1 0-15,0 0-1 16,1 2-2-16,-2-1 0 0,0 2 1 0,1-3-1 0,-2 2-31 16,-4-2-27-16,-4 2-28 15,-2 1-39-15,-4 0-78 16,-4 0-4-16,-5 0-97 0,0 0-121 0,0 0 5 0,-15 4-274 16</inkml:trace>
  <inkml:trace contextRef="#ctx0" brushRef="#br0" timeOffset="-65545.11">22389 13066 840 0,'0'0'1620'0,"0"0"-1221"16,0 0-277-16,0 0-83 0,0 0 47 15,0 0 106-15,0 0 21 0,0 0-140 16,0 0-73-16,0 0-21 0,-3 3-4 0,9-1 25 15,4 0 29-15,5 1 12 16,2-1-12-16,5-2-28 0,1 2 1 16,0-2-1-16,-2 0-1 0,-1 0-16 0,3 0 14 15,-4 0-11-15,1 0 12 0,-2 0-2 16,-5 0 1-16,-4 0-1 0,-1 0-16 16,-5 0 6-16,0 0 10 0,-3 0 3 15,0 0 13-15,0 0 6 0,0 0 0 16,0 0 3-16,0 0-22 0,0 0-19 15,-3 0-44-15,1 0-52 0,-2 0-50 16,0-2-75-16,0 2-123 0,1 0-103 0,0-2-157 16,-2-1-430-16,33 10 521 0</inkml:trace>
  <inkml:trace contextRef="#ctx0" brushRef="#br0" timeOffset="-63249.82">23150 12850 160 0,'0'0'420'16,"0"0"-25"-16,0 0-206 0,0 0-82 0,0 0 46 0,0 0 82 15,0 0 11-15,0 0-64 16,0 0-72-16,0 0-45 0,21-60-7 0,-19 56 17 15,1 2 38-15,-2-1 45 0,1 2 3 16,-2-1-3-16,1 2-14 0,-1 0-16 16,0 0-26-16,0 0-7 0,0 0-12 15,0 0-4-15,0 0-22 0,0 0-10 16,0 0-25-16,0 0-3 0,0 0-17 16,0 0-1-16,0 0 0 0,0 0-1 15,0 2 0-15,0 3 0 0,0 3 16 16,0 3 50-16,0 6-12 0,-1 3-17 15,-2 5-15-15,-2 0 0 0,-1 3 16 16,1-2-13-16,-1 0 7 0,-1-2-4 16,0-1 0-16,1-1 4 0,2-4-14 0,1-3 1 15,0-1-17-15,2-4 11 0,1-2-10 16,-2 1-2-16,2-2-1 0,0-1 0 0,0 0 0 16,0 0 0-16,0-4 0 0,0 4 0 15,0-2-1-15,0-2 0 0,0-1 0 16,0 1 1-16,0 0 0 0,0-2-3 15,0 0-12-15,0 0-4 0,0 0-6 16,0 0-3-16,0 0-15 0,0 0-18 16,0 0-30-16,0 0-22 0,0 0-45 15,0 0-35-15,0 0-33 0,3-5-75 16,5-1-82-16,-1-6-113 0,0 4-232 16,6-15-584-16,-51 77 1289 0</inkml:trace>
  <inkml:trace contextRef="#ctx0" brushRef="#br0" timeOffset="-62492.07">23418 12797 372 0,'0'0'782'0,"0"0"-443"15,0 0-203-15,0 0 17 0,0 0 100 0,0 0 45 16,0 0-55-16,0 0-127 0,40-67-65 16,-31 62-28-16,2 1-4 0,0-1 4 15,0 3-1-15,0 2-2 0,-2 0-4 16,0 0 10-16,-3 2 9 0,1 5 23 0,0 3 25 15,-4 4-3-15,-1 3-16 0,-2 0-13 16,0 5-16-16,-6 0-16 0,-4-1 7 16,-2-2 2-16,1-1-2 15,-2 0-4-15,0-4-6 0,-1-1-14 16,3-2 14-16,0-4-13 0,2-1 13 0,3-3-3 16,1-3-10-16,3 0 13 0,1 0 0 15,1 0-16-15,0 0-1 0,0 0-15 16,0 0-7-16,3 0 11 0,2-3-10 15,1-3-23-15,3 0 16 0,2 0 13 16,-2 0 13-16,2 2-19 0,-2 2 6 16,0-1-6-16,-2 3 9 0,2 0 11 0,-2 0 0 15,0 3 2-15,0 4 0 0,0 3 3 16,-1 3 19-16,-1 0-3 0,-2 3-6 16,-3 0-10-16,0 1 10 0,0-4 3 15,-8 3 9-15,-2-4 4 0,-1-1 0 16,-2 1-4-16,-5-3 1 0,-2 1-11 15,4-3-12-15,-2-2 0 0,2-2 13 16,2 0-14-16,0-2 10 0,2-1-10 0,3 0 1 16,2 0 0-16,1 0-2 0,1 0-1 15,5-2-19-15,0 0-42 0,0-1-40 16,0-1-97-16,5 1-113 0,4-2-137 16,-4 1-210-16,7-3-353 0</inkml:trace>
  <inkml:trace contextRef="#ctx0" brushRef="#br0" timeOffset="-62122.16">23832 12905 293 0,'0'0'1892'0,"0"0"-1433"15,0 0-450-15,0 0 27 0,0 0-36 16,0 0 161-16,0 0-23 0,0 0-36 16,0 0-44-16,0 0-36 0,0 66-20 15,-2-54 11-15,-1-4-12 0,0 1 12 16,0-2 0-16,1-2-10 0,1-2 0 16,-1 0-1-16,2-3 11 0,0 0 0 15,0 0 9-15,0 0 4 0,0 0 9 0,0-3 13 16,0-3-48-16,0-1-4 15,0-4-21-15,3-1 9 0,2 2 15 0,-2 0-1 16,0 3 0-16,-1 1 2 0,-1 1 3 16,-1 4 10-16,0-2-13 0,0 3-29 15,0 0-54-15,2 0-35 0,-2 0-71 0,1 0-98 16,-1 0-230-16,2 0-81 0,-2 0-695 16</inkml:trace>
  <inkml:trace contextRef="#ctx0" brushRef="#br0" timeOffset="-61473.12">24441 12752 1023 0,'0'0'654'0,"0"0"-433"0,0 0-143 16,0 0 29-16,0 0 74 0,0 0 39 15,0 0-81-15,0 0-139 0,0 0-19 16,0 0 19-16,0 10 68 0,0-3 64 0,-5 4-20 15,-2 2-12-15,-1-2-14 0,-2 1-16 16,-3 3-9-16,0-5-7 0,1 1-3 16,-2-2 3-16,-3-1-3 0,3-2-16 15,-1 0-6-15,-1-4-13 0,1 1-14 16,0-2 1-16,3-1 12 0,0 0-14 16,1 0-2-16,3-4 1 0,-1-4-16 15,5 1-3-15,0-3-13 0,4-2-3 16,0 0 10-16,0-2 6 0,3-2-23 15,5 3 7-15,4-1 3 0,-1 1 1 0,5-1 8 16,-2 5-2-16,4 1 2 16,-1 1 1-1,2 3 6-15,0 1 3 0,-1 3 0 0,2 0 13 0,-4 2-3 0,0 7 3 16,-3 1 1-16,1 6 22 0,-3 1 18 0,-3 3-9 16,1 3-3-16,-5 1-10 0,-2 0 7 15,-2-2-4-15,0 0 26 0,-9-3-10 16,0 0 3-16,-4-4-9 0,-2 1-3 15,-1-3 5-15,-2 0-8 16,-2-2-14-16,1-2 1 0,1 1-12 0,0-2 1 16,3 0-1-16,2-2 0 0,0 0-1 15,3-3-1-15,2 1-2 0,1 0-10 16,2-1 10-16,0-2-35 0,4-1-28 16,-1 0-36-16,2 0-64 0,0 0-103 0,0 0-214 15,2-1-286-15,4-8-622 0</inkml:trace>
  <inkml:trace contextRef="#ctx0" brushRef="#br0" timeOffset="-61041.57">24656 12725 752 0,'0'0'1056'16,"0"0"-774"-16,0 0-162 0,0 0 16 0,0 0 36 16,0 0 60-16,0 0-36 0,0 0-105 15,0 0-91-15,0 0-45 0,0 0 23 16,26-29 22-16,-14 26 28 0,-2-1-8 15,0 2 2-15,1-1 10 0,3 3 0 16,-2 0 16-16,1 0-22 0,2 0 9 16,-5 7-3-16,1 2 9 0,-1 3 4 15,-1 3 0-15,-3 5 2 0,-2 1-2 0,-2 4-20 16,-2 2 4-16,0-3-7 16,-5 1-6-16,1-3-16 0,-2-1 10 0,0-1-10 15,-2 0 0-15,1-6-1 0,1 1 0 16,1-5-1-16,0 2 0 15,-1-5-1-15,3-1 0 0,2 0-23 0,-1-2-28 16,1 0-28-16,-1-3-39 0,1-1-58 16,-1 0-81-16,2 0-176 0,0 0-261 15,-2 0-359-15</inkml:trace>
  <inkml:trace contextRef="#ctx0" brushRef="#br0" timeOffset="-60790.36">24717 12914 646 0,'0'0'788'0,"0"0"-352"0,0 0-209 0,0 0-78 16,0 0 13-16,0 0 64 0,0 0-43 16,0 0-96-16,0 0-74 0,0 0-12 15,0 0 2-15,8-2-1 0,4 2 42 16,4-3-21-16,3-1-21 0,4 0-2 15,2-3-51-15,1 2-10 0,2-1-20 16,0-2-54-16,-1 1-46 0,-1-3-74 0,0 2-144 16,-8 1-184-16,3-3-539 0</inkml:trace>
  <inkml:trace contextRef="#ctx0" brushRef="#br0" timeOffset="-60273.01">25122 12754 411 0,'0'0'681'0,"0"0"-352"0,0 0-153 0,0 0-4 16,0 0 23-16,0 0-13 0,0 0-46 15,0 0-72-15,0 0-25 0,0 0 0 16,75-65 19-16,-63 60 7 0,-1 2-7 16,0 0-19-16,-1 1 19 0,0-2-13 15,-2 4-7-15,0 0-6 0,1 0-15 16,-3 0-5-16,0 5 30 0,-1 1 10 0,1 5 66 15,0 1-47-15,-3 3-1 0,-3 3-28 16,0 1 15-16,-3 1-9 0,-6-1-10 16,1-1-3-16,-3-5-3 0,1 2 0 15,0-5-1-15,1 1-2 0,-2-4-4 16,4-1 4-16,0-2-10 0,2-2-3 16,2-1-15-16,0-1 11 0,2 0-10 15,1 0-2-15,0 0-15 0,0 0-11 0,0 0 4 16,0-2-19-16,3-6-48 0,3-1-32 15,1 2 48-15,0-3-1 0,5 2 39 16,-2 3 6-16,1 3 14 0,1 0 15 16,-2-1 0-16,-1 3-1 0,1 0-11 15,-3 0 12-15,-1 7 2 0,0 2 103 0,-4 5-35 16,2-1-34-16,-4 5-5 16,0-2 1-16,0-1-3 0,-4 1 3 0,0-2 3 15,-3-3-10-15,-1 0 4 16,0 0 2-16,-4-3 4 0,1-2 0 0,-5 0-13 15,1 0-6-15,-2-1-13 0,0-3-1 16,-2 3-2-16,5-3 0 0,-1 0-1 16,2 0-21-16,1-1-82 0,1 1-106 15,3 1-142-15,2-3-241 0,-3 0-574 0</inkml:trace>
  <inkml:trace contextRef="#ctx0" brushRef="#br0" timeOffset="-58788.37">25806 12816 271 0,'0'0'534'0,"0"0"-45"0,0 0-193 15,0 0-65-15,0 0 12 16,0 0 13-16,0 0-23 0,0 0-49 0,0 0-65 16,0 0-29-16,-46 3 0 0,46-3-10 15,-1 0-16-15,1 0-16 0,0 0-13 16,0 0-6-16,0 0-7 0,0 0-19 0,0 0-3 15,0 0-2-15,0 0-17 0,4 0 17 16,3 0 2-16,6 0 27 0,4 0 34 16,5 0-7-16,6 0-22 0,3 0-20 15,1-3-10-15,0 3 0 0,1-2 0 16,-6 0 1-16,-1 1 13 0,-4 1-3 16,-6 0-11-16,-5 0 17 0,-7 0-17 15,-1 0 20-15,-3 0 22 0,0 0 16 0,0 0 51 16,0 0 24-16,0 0-19 0,0 0-27 15,0-2-33-15,0 2-40 0,0 0-16 16,0 0-53-16,0 0-55 0,0 0-68 16,0 0-79-16,0 0-220 0,0 2-223 15,2 2-534-15,-4-8 39 0</inkml:trace>
  <inkml:trace contextRef="#ctx0" brushRef="#br0" timeOffset="-56263.56">26504 12706 836 0,'0'0'772'0,"0"0"-409"15,0 0-252-15,0 0-69 0,0 0 120 0,0 0 80 16,0 0-54-16,0 0-98 0,0 0-90 15,0 0 0-15,0 0-26 0,36-65 13 0,-22 60 12 16,1-2-1-16,-2 2 0 0,1 2-10 16,-2 0 12-16,1-1 13 0,-1 2-10 15,2 1 16-15,-2 1-17 0,1 0 1 16,-2 0-2-16,-2 4 2 0,-1 3 16 16,-4 4 55-16,1 2-3 0,-5 2-13 15,0 3-10-15,-5 3-16 0,-2 0-7 16,-6-2-6-16,1-1 1 0,-1-1 2 15,1-6-3-15,0 0-3 0,2-4 0 16,1-2-3-16,3-2 3 0,1 0 3 16,2-2-6-16,1-1 3 0,1 0 3 15,1 0 3-15,0 0-19 0,0-2-3 16,3-4-25-16,3 0-151 0,1-3 67 0,3 1 52 16,1 1 18-16,0 0 20 0,1 1 3 15,1 2 3-15,-1-1 10 0,2 2-10 16,-3 0 10-16,-2 3-17 0,2 0 4 15,-3 0-6-15,-2 6 19 0,3 2 3 16,-4 0 25-16,0 1 4 0,-2 3-9 0,0 3-8 16,0-3 5-16,-3 1 5 0,0 1 16 15,0-3 1-15,-6 2 3 0,-2-2-1 16,-3-2 4-16,-1 1-10 0,-1 0 7 16,-5-2-17-16,2-2 4 0,-3 2-10 15,0-4 4-15,0 0-1 0,2 1 0 16,0-3 0-16,0 0 1 0,4-2-8 15,1 0 5-15,2 0-5 0,3 0-2 16,1 0 3-16,3 0-3 0,2 0-10 0,1 0-1 16,0 0-2-16,0 0-18 0,0 0-58 15,0-3-55-15,4-3-105 0,5 2-163 16,-3-2-229-16,5-6-378 0</inkml:trace>
  <inkml:trace contextRef="#ctx0" brushRef="#br0" timeOffset="-55697.61">27226 12591 1234 0,'0'0'550'0,"0"0"-488"0,0 0-7 16,0 0-48-16,0 0 236 16,0 0 29-16,0 0-27 0,0 0-87 0,0 0-68 15,0 0-23-15,-33 69 1 0,22-57 18 16,0-5 23-16,1 1-32 0,-2-1-33 16,0-2-6-16,-2-1-16 0,-1-1 4 0,0-1-23 15,-1-2 11-15,0 0-13 0,-1 0-2 16,3 0 2-16,-1-2-2 15,4-4 0-15,0 0 1 0,3-1 0 0,5-2-1 16,2-1-28-16,1-1 7 0,1-5-39 16,10 2-21-16,4-3-1 0,5 0 35 15,1 5-4-15,2 0 1 0,2 3 6 16,1 4 16-16,-4 1 26 0,1 4-16 0,0 0-4 16,-4 1-5-16,-2 8 12 0,-3 4 0 15,-3 4 16-15,-1 3 36 0,-3 5 6 16,-3 3 2-16,-4-1 21 0,0 3-8 15,0-2 17-15,-7-2-7 0,-1-2-22 16,-3-2-7-16,-1-3 0 0,-3-3 3 16,-2-2-9-16,1-2-3 0,-3-3-1 15,3-2-8-15,1-2-8 0,-2 0-10 16,3-2-2-16,3-2 1 0,-2 1-1 0,3-1 0 16,2 0-19-16,1-1-9 15,2 0-7-15,2 0 0 0,1 0-7 0,2 0-79 16,0 0-132-16,5 0-184 0,1 0-269 15,6-2-17-15</inkml:trace>
  <inkml:trace contextRef="#ctx0" brushRef="#br0" timeOffset="-55348.55">27566 12747 790 0,'0'0'1450'0,"0"0"-1066"0,0 0-313 15,0 0-55-15,0 0 58 0,0 0 74 0,0 0-16 16,0 0-97-16,0 0-6 16,0 0-13-16,0 0-3 0,-10 46-12 0,5-37 18 15,1-2-16-15,0 0 10 0,1-2-11 0,0-3-1 16,2 2 0-16,-1-3 2 0,2-1 0 15,0 0 13-15,0 0-3 0,0 0 13 16,0 0 6-16,0 0 12 0,0 0 42 16,0-6 25-16,2 0-41 0,-1-1-70 15,4-1-22-15,-4 0 22 0,2 0-1 16,-2 3 0-16,3 0-1 0,-4 2-24 16,2 0-40-16,-2 2-62 0,1-1-114 15,1 2-227-15,-1 0-663 0,2 0-236 0</inkml:trace>
  <inkml:trace contextRef="#ctx0" brushRef="#br0" timeOffset="-54677.77">28001 12606 610 0,'0'0'541'15,"0"0"-264"-15,0 0-85 0,0 0 35 16,0 0-6-16,0 0 6 0,0 0-79 0,0 0-67 15,35-67-65-15,-25 61-3 0,1 1 0 16,0 2 0-16,1 0-13 0,0 2-1 16,1 0 1-16,1 1-1 0,1 0 0 15,-4 1-12-15,2 6 10 0,-1 2 3 16,-2 2 9-16,-3 2 46 0,-1 4 0 0,-2 1 0 16,-3 2-13-16,-1 0-23 15,0-3-3-15,-6 2 0 0,-3-7 16 0,-1 1 29 16,-2-2 10-16,1-3-20 0,-3-1 4 15,0-2-7-15,3-2-10 0,-1-1-12 16,5 0-10-16,1-2-14 0,3 0 20 16,3 0 0-16,0 0-22 0,0 0-24 15,0 0-24-15,2-2-3 0,4-3-55 16,2 2-54-16,6-3 89 0,1 1 23 16,2 0 45-16,1 2-23 0,0 0-22 0,-5 2 15 15,2 1 14-15,-4 0 0 0,1 0-7 16,-5 1 25-16,-3 7-15 15,-1 0 16-15,-3 3 45 0,0 2 13 0,-1 1 16 16,-7 0 0-16,-4 0 29 0,-1-2-1 16,-1 2 10-16,-4-3-12 0,-1 1-17 15,0-3-42-15,-1-2-13 0,0-1-12 16,3-1-13-16,-3-1-2 0,4 0 11 16,-1-3-12-16,0 0 2 0,3 2 1 0,3-2 0 15,-1 1 9-15,4-2-9 0,3 1-1 16,1-1 1-16,2 0-3 0,2 0-1 15,0 0-63-15,0 0-41 0,0 0-80 0,5-1-143 16,2-2-182-16,0 0-87 0,9-4-399 16</inkml:trace>
  <inkml:trace contextRef="#ctx0" brushRef="#br0" timeOffset="-54096.2199">28555 12552 411 0,'0'0'639'16,"0"0"-248"-16,0 0-196 0,0 0-88 15,0 0 23-15,0 0 32 0,0 0-42 16,0 0-68-16,0 0-39 0,0 0 32 16,0 0 62-16,-2 0 52 0,2 1 12 15,0 1-27-15,0-2-44 0,0 1-13 16,0-1 2-16,-1 0 4 0,1 0-4 16,0 2-22-16,0-2-22 0,-2 0-13 15,2 0-1-15,-3 0-2 0,-3 4 6 0,1 0-32 16,-5 2 0-16,0 4-1 15,-2 1-2-15,-1 4 13 0,1 1-11 0,1 1 20 16,2 6-6-16,2-4 3 16,1 1-6-16,2-1 15 0,1-2-12 0,3-2-14 15,0-3 0-15,3 0-2 0,6-4 0 16,5-1-25-16,3-1 9 0,6-3-19 16,2-3-3-16,4 0-25 0,-2-3-4 15,-2-5 10-15,-2-2 16 0,-6 1 22 0,-3-2-1 16,-6-3 18-16,-2-3 2 0,-3-1 1 15,-3-3 3-15,-3-1-4 0,-6 0-15 16,-1 0 15-16,-5 3 25 0,2 4-6 16,-1 3 4-16,2 3 21 0,4 5 1 15,-4 2-1-15,4 2-44 0,-3 0-6 16,-3 2-26-16,2 6-6 0,-2 2 0 16,3 0-55-16,2 5-102 0,2-2-142 15,6 1-112-15,-1-4-184 0,2 1-438 0</inkml:trace>
  <inkml:trace contextRef="#ctx0" brushRef="#br0" timeOffset="-53825.32">28907 12486 1342 0,'0'0'1329'0,"0"0"-1002"0,0 0-122 0,0 0-32 16,0 0-2-16,0 0 32 0,0 0-59 15,0 0-144-15,0 0-3 0,0 0-66 16,3 28 69-16,-3-5 57 0,0 5-13 16,-4 4-16-16,-4 0-16 0,0-1 13 15,0 0-6-15,-1-3-3 0,1-3 0 0,0-4-13 16,2-3-3-16,2-4 0 16,0-3-2-16,1-4-14 0,2-1 0 0,1-2-21 15,0-1-42-15,0-3-47 16,0 5-25-16,0-4-84 0,0 2-165 0,0-1-296 15,0-2-639-15</inkml:trace>
  <inkml:trace contextRef="#ctx0" brushRef="#br0" timeOffset="-53452.2299">28139 13102 1929 0,'0'0'548'16,"0"0"-329"-16,0 0 35 0,0 0 41 16,0 0-69-16,0 0-90 0,0 0-79 0,0 0-41 15,0 0-3-15,77-15 18 16,-44 13-5-16,3-2-25 0,6 1 2 15,0 0 0-15,4-3 0 0,1 3 0 0,2-4-1 16,2 1 0-16,-1-2 0 0,-1 2-2 16,-3 0-12-16,-3-2 10 0,-1-1-17 15,-3 3 6-15,-3 2-15 16,-2 0-1-16,-6 1 4 0,-5 1 3 0,-3 2 3 16,-8 0 3-16,-3 0-16 0,-2 5-25 15,-4-4-22-15,-3 4-77 0,0 1-39 16,-2-2-36-16,-8 1-79 0,2-1-461 15</inkml:trace>
  <inkml:trace contextRef="#ctx0" brushRef="#br0" timeOffset="-52308.82">24385 13262 320 0,'0'0'1023'0,"0"0"-776"0,0 0-143 16,0 0 49-16,0 0 58 0,0 0-17 15,0 0-28-15,-85 0-40 0,77 2-23 16,-1-2-7-16,3 1 36 0,3 0 16 16,2-1-10-16,1 0-58 0,0 0-48 15,0 0-30-15,0 0 1 0,0 2 13 16,3-2-3-16,4 3-12 0,7-2 46 0,9 4 30 15,3-3 18-15,10-1-13 0,6 2-12 16,6-3-19-16,4 0-1 16,5-3 16-16,7 0-6 0,2-2-7 0,6 2-12 0,-1-1-10 15,-1 0-12-15,-3-1 1 16,-5 0-19-16,-8 1 1 0,-5-2-1 16,-10 2 1-16,-7 0 10 0,-8 1-12 15,-8 1-2-15,-3-1-17 0,-7 3-1 0,-4-1-8 16,-1 1 15-16,0 0-18 15,-1 0-48-15,0 0-84 0,3 0-97 0,2 4-8 16,3 0-65-16,-4 0-303 0,5-1-889 0</inkml:trace>
  <inkml:trace contextRef="#ctx0" brushRef="#br0" timeOffset="-49236.64">29521 12650 153 0,'0'0'701'0,"0"0"-355"15,0 0-122-15,0 0 24 0,0 0 11 16,0 0-31-16,0 0-41 0,0 0-44 15,0 0-37-15,0 0-15 0,-28-3-1 16,26 3-7-16,1 0-9 0,1 0-10 16,0 0 17-16,-3 0-1 0,3 0 9 15,-1 0 0-15,-1 0 0 0,-1 0-41 16,-1 0-22-16,0 0-23 0,-1 0 0 0,1 0 13 16,1 0-13-16,1 0 19 0,2 0-3 15,0 0-17-15,0 0-2 0,0 0-1 16,0 0-12-16,0 0 10 0,0 0 1 15,0 0-17-15,0 0 19 0,0 0 0 16,6 0-16-16,2 0-6 0,3 0 22 0,6 0 35 16,3-2 3-16,2-2-10 0,0 2-12 15,-2-3-16-15,-3 2 1 16,-1 0-1-16,-4 2-1 0,-4-2 0 16,-1 3 0-16,-4 0-2 0,-1 0 3 0,-1 0 2 15,-1-2 23-15,0 2 1 0,0 0-4 16,0 0 3-16,0 0 16 0,0 0 3 15,0 0-9-15,0 0-23 0,0 0-12 16,0 0-16-16,0 0 14 0,0 0-14 16,0 0 14-16,0 0-1 0,0 0-19 15,0 0 6-15,0 0 0 0,0 0 13 0,0 0 0 16,0 0-10-16,0 0-3 0,0 0-2 16,-1 0 2-16,-2 0 16 0,-3 0 3 15,-4 0-3-15,-3 3-3 0,-6 1-16 16,-1 0 6-16,-2 0 13 0,2 0 1 15,4 0 12-15,1-2-10 0,2-1 10 16,3 1-11-16,2 0-2 0,6-2 0 16,-1 1 0-16,1-1-2 0,2 0-21 0,0 0-2 15,0 0-26-15,0 0-18 0,0 0-23 16,0 0-10-16,0 0-29 0,5 0-39 16,0 2 90-16,1 1-142 0,6-2-208 15,-7-1-372-15</inkml:trace>
  <inkml:trace contextRef="#ctx0" brushRef="#br0" timeOffset="-47562.97">30053 12594 623 0,'0'0'697'0,"0"0"-358"16,0 0-167-16,0 0 16 0,0 0 58 15,0 0-74-15,0 0-56 0,0 0-58 16,0 0-56-16,0 0 0 0,16-66 20 16,-7 56 33-16,-3 1 6 0,2 2 0 15,1 1-60-15,1 0-1 0,0 1-3 0,0 2-10 16,2-1-6-16,-1 4 0 0,0 0 18 15,1 0-2-15,-2 0-9 0,3 4 12 16,-3 3 12-16,-2 1 46 0,-2 4 20 16,-1 6-11-16,-5 1 4 0,0 4-14 15,-4 1-9-15,-5 1-3 0,-2-2-13 16,-4 0-3-16,1-8-17 0,0 1 11 16,0-4-4-16,4-5-3 0,0 0 0 0,2-3 0 15,3-2-4-15,2-1-8 0,0-1 24 16,3 0-12-16,0 0-16 0,0 0-13 15,2-1-18-15,4-5 15 0,3-1-67 16,2 1 41-16,3-3 20 0,2 1 9 16,-1 1 0-16,2 2-3 0,-3 3 13 15,3 0-13-15,-3 2 14 0,-3 0-14 16,1 0 3-16,-4 6 13 0,0 3 0 16,-3 4 29-16,2 5 6 0,-2 2-6 0,-4 3-7 15,-1-3-18-15,0 0 21 0,0-2-6 16,-6-3 13-16,-3-2 22 0,-3-5-3 15,-3 2 3-15,-2-4-25 0,-4-2-10 16,-1 0 6-16,-3-3-6 0,2-1-15 0,0 0 14 16,1 0-14-16,2-2 15 15,5-2-7-15,2-2-10 0,4 4 2 0,1-2 8 16,3 3 7-16,4-2-3 0,1 1 0 16,0 1-6-16,0 1-10 0,0 0-41 15,4-2-38-15,3 2-45 0,2-3 23 16,2 3 66-16,4-1-58 0,-1 0-147 15,-1 1-75-15,-1 0-128 0,-4 0-171 16,5 0-374-16</inkml:trace>
  <inkml:trace contextRef="#ctx0" brushRef="#br0" timeOffset="-47168.2299">30561 12678 1929 0,'0'0'619'0,"0"0"-400"16,0 0-100-16,0 0 74 0,0 0 34 16,0 0-49-16,0 0-104 0,0 0-74 0,0 0-38 15,0 0 9-15,0 0 29 0,0 22 32 16,0-11 15-16,-3-1-21 0,-2 0-24 15,3 0 1-15,-1-2 10 0,-2-1-13 16,2-2 1-16,2-2-1 0,-1-1 1 16,2 0-1-16,0-2 0 0,0 0 0 15,0 0 1-15,0 0 11 0,0 0-8 16,0 0 11-16,0 0 4 0,0-4 26 16,3-4-36-16,0-3-9 0,2-1-22 15,-2 0 19-15,-1 3 3 0,1 1 0 0,0 3 0 16,-3 1 1-16,0 2 1 0,2 0-2 15,-2 2-15-15,0-1-51 0,0 1-67 16,0 0-106-16,1 0-117 0,1 0-208 16,2 0-30-16,-1 1-187 0</inkml:trace>
  <inkml:trace contextRef="#ctx0" brushRef="#br0" timeOffset="-46528.82">30847 12531 1000 0,'0'0'589'0,"0"0"-391"0,0 0-107 15,0 0 26-15,0 0 71 0,0 0-6 0,0 0-101 0,0 0-81 16,0 0-3-16,0 0-13 0,57-54 13 16,-44 47 3-16,-2 2 1 0,2 1 19 15,-3 0-18-15,0 3 14 0,0-1-13 16,-1 2-1-16,-2 0-2 0,2 0-1 0,-1 4 1 16,-2 3 19-16,2 0 56 0,-6 5-20 15,0 1 35-15,-2 6 3 16,0 1-44-16,-3 2 5 0,-4-3-15 0,-4 1-1 15,2-5-3-15,-2 1 10 0,0-4-6 16,0-4-7-16,2-1-7 0,1-2-5 16,3-1-4-16,1-3-13 0,1 0 19 15,1-1-9-15,2 0-13 0,0 0-2 16,0 0-56-16,0 0 4 0,6-2 12 0,2-3-41 16,0-1 32-16,3 1 31 15,4 0 19-15,-1 1-2 0,0-1-10 16,0 2-3-16,-2 0 3 0,0 2 0 0,-3 1 1 15,1 0-5-15,-5 1-5 0,-3 7 22 0,-1 3 49 16,-1 3 16-16,0 6-5 16,-6 1-21-16,0-1-10 0,-2 1-16 0,0-2 19 15,-1-3 16-15,0-1-16 0,1-4 16 16,0-1 6-16,-3-4 0 0,2-1 3 16,-2-2-6-16,-1 1-9 0,-1-3-17 15,1-1-3-15,1 0-6 0,0 0 0 16,3 0-14-16,0-1 0 0,4-3-1 15,1 3 2-15,0-3-3 0,1 2-35 16,2 1-31-16,0-3-14 0,0 2-60 16,2-1-45-16,4 0-124 0,3-2-114 0,0 1-125 15,-2 1-86-15,8-6-466 0</inkml:trace>
  <inkml:trace contextRef="#ctx0" brushRef="#br0" timeOffset="-46075.34">31325 12520 772 0,'0'0'1067'0,"0"0"-668"0,0 0-143 0,0 0-11 16,0 0 48-16,0 0-31 0,0 0-106 15,0 0-93-15,0 0-63 0,0 0-3 16,0 0 3-16,-57 57 32 0,41-37 3 0,1-2-7 15,4 1 4-15,3-1-16 16,2-1-4-16,3 0 10 0,2-1-18 0,1-4-2 16,3 1-2-16,7-4-1 0,1 0-2 15,6-4-20-15,-1-1-8 0,4-2-10 16,-1-2 12-16,0 0 4 0,-2-7-10 0,-2-2 13 16,-4-1 6-16,1-2 14 15,-4 1-2-15,-2-3-27 0,-1-3-4 0,-1 0 0 16,-4-2 6-16,0 0-22 0,0 1 25 15,-6-1 5-15,-1 5 21 0,0 2 51 16,-1 5 0-16,-1 2-3 0,0 2-23 16,1 3-22-16,-2 0-2 0,0 0-1 15,0 3-4-15,1 3-15 0,0 3-6 16,1 2 6-16,2-1-35 0,4 2-65 0,2-1-57 16,0 0-65-16,5-3-78 0,6 1-76 15,-2-5-148-15,12-4-216 0</inkml:trace>
  <inkml:trace contextRef="#ctx0" brushRef="#br0" timeOffset="-45591.8">31682 12419 1497 0,'0'0'737'0,"0"0"-433"15,0 0-107-15,0 0 66 0,0 0-13 16,0 0-21-16,0 0-102 0,0 0-121 15,0 0-6-15,0 0-28 0,0 0 15 16,0-11 11-16,0 12-1 0,0 4 3 0,0-3 22 16,0 1 3-16,0 3-12 0,0-3-11 15,0-3 11-15,0 2-12 0,0-1-1 16,0-1 0-16,0 0 0 0,0 0 0 16,0 0 0-16,0 0 0 0,0 0 0 15,0 0 1-15,0 0 0 0,0 0 12 16,0 0-12-16,0 0 11 0,0 0-9 15,0 0 0-15,0 0 0 0,0 0 19 16,0 0-9-16,0 0 2 0,0 0-11 16,0 0 11-16,0 0-11 0,0 0 18 0,0 0 3 15,0 0-23-15,0 0-2 0,0 0-19 16,0 4 0-16,0 4 19 0,0 5 9 16,-2 8 26-16,-1 4-22 0,-1 4-13 15,0 1 19 1,0 0-16-16,-1 1 19 0,-1-1 16 0,3-3-16 0,1 1 9 15,-1-2 7-15,-3-3-13 0,3-4-10 0,0-1 4 16,0-7-5-16,1 1-11 0,-1-6 9 16,3-1-11-16,0-4-1 0,0-1 0 15,0 0-12-15,0 0-11 0,0 0-5 16,0 0-10-16,0 0-3 0,0 0-6 16,0 0 3-16,0 0-19 0,0 0-12 15,0 0-36-15,0 0-51 0,0 0-90 16,0 0-107-16,0 0-222 0,-5 0-549 0,10 0 16 15</inkml:trace>
  <inkml:trace contextRef="#ctx0" brushRef="#br0" timeOffset="-45181.6">30995 13037 398 0,'0'0'1398'0,"0"0"-918"0,0 0-228 16,0 0-52-16,0 0 45 0,0 0 4 15,0 0-70-15,0 0-87 0,0 0-44 16,0 0-17-16,6 4-2 0,6-2 25 0,5-2 18 15,5 0 7-15,8 0-6 0,4-3-29 16,6-4-29-16,5 1-14 16,0-2 1-16,5-2-1 0,1 1 1 0,1-2-2 0,0-1 2 15,-1-1 0 1,-4 1-2-16,-1 0-1 0,-7 1 1 0,-3 2 0 16,-7 4-13-16,-1 0 10 0,-7 3-10 0,-3 2 10 15,-1-2 0-15,-4 2-13 0,0 0 4 16,-8 0 9-16,1 0-16 0,-3 0-3 15,-1 2-16-15,1-2-31 0,-3 1-42 16,2 0-76-16,-2-1-148 0,0 0-209 16,-5 0-694-16</inkml:trace>
  <inkml:trace contextRef="#ctx0" brushRef="#br0" timeOffset="-44376.49">32319 12504 385 0,'0'0'973'16,"0"0"-592"-16,0 0-34 0,0 0 19 16,0 0-11-16,0 0-53 0,0 0-95 0,0 0-89 15,0 0-64-15,0 0-25 0,0 0-4 16,-22-7-9-16,26 7-14 0,5 0-2 15,4 0 2-15,5 0 17 0,4-3-6 16,3-1-12-16,0 0-1 0,1 1 0 16,-3-2-32-16,1 4 3 0,-4-3-25 15,0 3-60-15,-2 0-106 0,-7 1-46 16,-1 0-140-16,-4 0-327 0,-6 1-723 0</inkml:trace>
  <inkml:trace contextRef="#ctx0" brushRef="#br0" timeOffset="-44131.5899">32358 12591 2093 0,'0'0'675'16,"0"0"-363"-16,0 0-162 0,0 0 6 0,0 0 13 16,0 0-40-16,0 0-53 0,0 0-45 15,0 0-18-15,0 0-11 0,0 0-2 16,106 0-28-16,-68 0-35 0,1-2-54 15,0 0-61-15,-5-1-51 0,-1 0-63 16,-1-3-104-16,-10 1-369 0,2-5-600 0</inkml:trace>
  <inkml:trace contextRef="#ctx0" brushRef="#br0" timeOffset="-43756.94">32901 12290 1023 0,'0'0'1255'0,"0"0"-957"0,0 0-198 0,0 0 16 16,0 0 93-16,0 0 15 0,0 0-71 15,0 0-61-15,0 0-35 0,0 0-57 16,0 0-32-16,17-32 20 0,-1 30-1 15,1 1 12-15,2 1-2 0,-4 0-1 16,0 0 1-16,-2 0-14 0,-2 3 17 16,0 3 0-16,-2 2 4 0,1 3 27 15,0 3-5-15,-3 3 24 0,-1 3-15 16,-2 3-3-16,-2 1-10 0,-2 2 10 16,0 1-10-16,0 1 0 0,-5 0-19 15,0 0 16-15,-1 0-17 0,-4-4 0 16,3 0-2-16,-1-3 0 0,2-2-1 15,1-1-1-15,-2-6-1 0,2-1 1 0,2-3-1 16,2-4-16-16,-1-1-13 0,1 0-25 16,1-2-28-16,-1 0-42 0,1-1-23 0,0 1-23 15,0-1-25-15,0 0-83 0,-2 0-71 16,1 0-135-16,1 0-7 0,0 0-70 16,-5 0-127-16</inkml:trace>
  <inkml:trace contextRef="#ctx0" brushRef="#br0" timeOffset="-43291.98">32962 12478 88 0,'0'0'1753'0,"0"0"-1219"0,0 0-262 16,0 0-24-16,0 0 30 0,0 0-48 15,0 0-55-15,0 0-74 0,0 0-91 16,0 0-9-16,0 0-1 0,51-7 3 0,-25 4 0 16,5 1-2-16,-3 1-1 0,3 0 0 15,-3-1 0-15,-3 2 0 0,-2-1 0 16,-3 1-1-16,-7-2-1 0,-4 2 0 15,-3 0-17-15,-6 0-10 0,0-1-21 16,-2 1-45-16,-8 0-61 0,-1 0-122 16,0-1-269-16,-12 0-840 0</inkml:trace>
  <inkml:trace contextRef="#ctx0" brushRef="#br0" timeOffset="-42017.58">22324 14118 202 0,'0'0'799'0,"0"0"-278"0,0 0-251 16,0 0-72-16,0 0 74 0,0 0 51 0,0 0-45 15,0 0-83-15,0 0-70 0,0 0-48 16,0 0-23-16,-56 0 6 0,56 0 7 16,0 0-3-16,0 0-13 0,2 0-20 15,2-2-31-15,7 1-17 0,5 0 17 16,4-2 0-16,9 0-1 0,2-1-1 15,3 3 0-15,1 0-14 0,-2 1-19 0,-3 0-12 16,-4 0-30-16,-4 0-56 0,-8 1-27 16,-4 4-71-16,-3 1-72 15,-7 0-75-15,0-1-184 0,-18 3-601 0</inkml:trace>
  <inkml:trace contextRef="#ctx0" brushRef="#br0" timeOffset="-41753.44">22284 14253 1687 0,'0'0'581'15,"0"0"-352"-15,0 0-106 0,0 0-17 16,0 0 42-16,0 0 22 0,0 0-67 16,0 0-78-16,0 0-21 0,0 0 15 15,85-29-18-15,-63 27 0 0,1 2-1 0,1 0 0 16,0 0 1-16,0 0 2 0,0 0-3 15,-4 0 2-15,-1 0-1 0,-2-1-1 16,-6 1-1-16,-3 0-18 0,-5 0-19 16,1-2-20-16,-4 2-6 0,0 0 6 15,0-1-22-15,-4-1-32 0,-3-2-182 16,-2 1-192-16,3-1-167 0,-3-4-328 0</inkml:trace>
  <inkml:trace contextRef="#ctx0" brushRef="#br0" timeOffset="-41331.32">22533 13977 802 0,'0'0'821'15,"0"0"-357"-15,0 0-227 0,0 0-21 0,0 0 81 16,0 0 33-16,0 0-100 0,0 0-113 16,0 0-117-16,0 0-3 0,0 0-41 15,-40-8-23-15,43 15 61 0,5 3 6 16,1 0 35-16,3 5-16 0,1-2-7 15,0 0-11-15,2 0 3 0,2-1 14 16,-2-1-18-16,1-1 0 0,1-2 0 16,-2-2-13-16,-2 0 0 0,-2-1-15 0,-5-4 2 15,1 2 7-15,-5-1 6 0,-1-1 13 16,-1-1 12-16,0 1 26 0,-1-1 29 16,-6 2 0-16,-4-1-64 0,-2 2-3 15,-5 3-1-15,-1 3-3 0,0 1 4 16,1 1-2-16,2 6-1 0,-3 2-8 15,0 2 11-15,3 4 15 0,1 0 8 16,2 1 2-16,-1-2-9 0,5 0 3 0,1-2 0 16,4-6 0-16,1 0-3 15,1-6 2-15,1-4-15 0,0 0-2 16,1-5-1-16,0-1-4 0,0 0-11 0,0 0-11 16,0 0-12-16,0 0-15 0,0 0-23 15,0 0-39-15,0-2-32 0,1-4-125 16,3-5-259-16,-1 3-499 0,3-9-374 0</inkml:trace>
  <inkml:trace contextRef="#ctx0" brushRef="#br0" timeOffset="-40601.47">23255 13947 977 0,'0'0'1017'16,"0"0"-670"-16,0 0-82 0,0 0-4 0,0 0-8 15,0 0-29-15,0 0-43 0,0 0-51 0,0 0-51 16,0 0-41-16,0 0-13 0,-4-19-23 16,3 25-2-16,-2 5 0 0,-2 8 34 15,-2 1 11-15,-1 7-17 0,0-1-25 16,0 1 0-16,1-2 10 0,1-2 2 15,0 0-11-15,2-2 11 0,-1 0-2 16,4-5-13-16,-1 0-2 0,1-4-14 16,1-4 3-16,-2-3-5 0,2 0-26 15,0-3-16-15,0-2-16 0,0 0 7 16,0 0-23-16,0 0-22 0,0 0-33 0,3-1-44 16,2-5-43-16,1 0-92 15,2-3-107-15,-2 1-256 0,5-6-547 0</inkml:trace>
  <inkml:trace contextRef="#ctx0" brushRef="#br0" timeOffset="-39977.2199">23500 13952 1253 0,'0'0'543'0,"0"0"-364"0,0 0-69 16,0 0 52-16,0 0 103 0,0 0-45 16,0 0-72-16,0 0-107 0,0 0-41 15,0 0-1-15,0 0-2 0,49-58-19 16,-36 57 19-16,-1 1-20 0,2 0 22 15,-1 0 1-15,-1 3 19 0,-4 3 10 0,1 1 16 16,0 2 13-16,-4 2-1 0,-3 4-18 16,-2 1-4-16,0 2 23 0,-7 1-17 15,-5 0-12-15,-1 1 6 0,-2-3 6 16,0-2-9-16,-1-3-6 16,0-2-11-16,2-3-2 0,2 0 0 0,1-3-10 0,2-1 10 15,3 0 3-15,4-3-4 0,2 0 3 16,0 0-15-16,0 0-32 0,0-2-6 15,2-2 0-15,7 0-35 0,2-3 12 16,1 1 33-16,4 0 12 16,-2 1 0-16,1 2-7 0,-2-1-2 0,-2 3 22 15,2 1 3-15,-1 0 3 16,-2 1 26-16,0 4-10 0,-3 6 6 0,1-1 17 16,-6 5-1-16,0 3 4 0,-2-1-7 15,0 3-3-15,-4-2-13 0,-5 0 13 16,-2-1 3-16,-3 0 0 0,0-4-9 15,-2 0-13-15,1-1-1 0,-2-5-2 16,1 3 3-16,-1-5 0 0,1-2-13 0,-1 3 10 16,2-5-11-16,-2 1-1 0,6-2 15 15,2 0 2-15,3-2 5 0,3-5-23 16,1 1-15-16,2-3-14 0,0-2-21 0,2-1-29 16,6-2-29-16,2 1-35 0,1 3-65 15,-3 1-135-15,-1 2-210 0,-3 1-554 0</inkml:trace>
  <inkml:trace contextRef="#ctx0" brushRef="#br0" timeOffset="-39321.13">23931 14118 1512 0,'0'0'1090'0,"0"0"-826"0,0 0-65 15,0 0 21-15,0 0-41 0,0 0 14 16,0 0-42-16,0 0-88 0,0 0-63 16,0 0-25-16,0-10-3 0,-1 10 9 15,-1 4 6-15,0 3-16 0,0 2 29 16,-2 3 31-16,1 1-28 0,1-2-3 15,-2-3-1-15,1-1-1 0,3-2-17 16,-3-2 18-16,3-1-17 0,0 0-17 0,0-2 0 16,0 0 10-16,0 0 22 15,0 0 2-15,0 0-3 0,0 0 4 0,0-2 10 16,3-5 44-16,-1-3-54 0,1 0-13 16,1 3 13-16,-3-1 3 0,1 4-2 15,-2 1-1-15,1 2-16 0,-1 1-34 16,2 0-52-16,1 0-91 0,1 0-194 0,0 0-155 15,4 0-454-15</inkml:trace>
  <inkml:trace contextRef="#ctx0" brushRef="#br0" timeOffset="-38736.56">24617 13945 901 0,'0'0'1491'0,"0"0"-1250"0,0 0-241 15,0 0 0-15,0 0 13 16,0 0 132-16,0 0-33 0,0 0-96 15,0 0 26-15,0 0-20 0,-21 71-2 16,9-52-1-16,-2-1 19 0,0-3 30 0,-1 2 5 16,-2-5-9-16,-1 0 0 0,1-2-10 15,0-2-6-15,-1-2-17 0,0-2-15 16,3-2-3-16,0-2 0 0,2 0-12 0,2 0 2 16,0-4 0-16,2-4-3 0,5-3-17 15,-1-2-2-15,5-1 6 0,0-2 1 16,3 0-14-16,6 0 14 0,5 1-1 15,2 3-13-15,4-2 11 16,2 4-5-16,4 1 5 0,0 2 2 0,1 2 10 16,2 2 0-16,2 3 0 0,-6 0-13 15,1 6-3-15,-4 5 6 0,-2 2 10 16,-3 7 3-16,-6 1 1 0,-3 4 18 16,-5 2 10-16,-3 0 9 0,0 0 1 15,-11-1-8-15,-4-1-2 0,-4 0-16 0,-2-3 3 16,-4-2 3-16,-2-2-7 0,4-3 1 15,-2-2-13-15,5-4 3 16,3-1 10-16,3-2-11 0,6-3 0 0,2-1-1 16,4-1 2-16,-1 0 20 0,3-1-4 0,0 0-4 15,0 0-14-15,0 0-1 0,0 0-31 16,0-4-10-16,4 1-45 0,0-4-128 16,4 0-109-16,0 0-213 0,-1 0-476 15</inkml:trace>
  <inkml:trace contextRef="#ctx0" brushRef="#br0" timeOffset="-38289.82">24867 14005 274 0,'0'0'685'0,"0"0"-262"16,0 0-218-16,0 0-107 0,0 0-7 16,0 0 149-16,0 0 22 0,0 0-116 15,0 0-85-15,0 0-9 0,77-57 13 16,-65 54 9-16,2-1 6 0,-1 3 14 0,-1 0-11 15,1 1 4-15,-1 0 3 0,0 0-39 16,0 2-3-16,-3 5 12 0,1 7 23 16,-5 4 13-16,1 4-26 0,-4 3-20 15,-2 3-12-15,0 1-16 16,-3-1-3-16,-5 0 7 0,1-2-23 0,-3-3-1 16,0-1 1-16,1-3 10 0,-2-2-12 15,2-3 0-15,1-3 12 0,0 0-12 16,1-5 1-16,2-1-2 0,0-2-13 0,2 0-19 15,0-1-37-15,3-2-45 0,-1 0-45 16,1 0-84-16,0 0-136 0,0 0-187 16,0-3-178-16,-2-5-649 0</inkml:trace>
  <inkml:trace contextRef="#ctx0" brushRef="#br0" timeOffset="-37983.0899">24967 14161 82 0,'0'0'736'0,"0"0"7"0,0 0-337 15,0 0-172-15,0 0 2 0,0 0 25 0,0 0-16 16,0 0-85-16,0 0-99 0,0 0-36 16,0 0-5-16,14 0-1 0,-2-3 26 15,4 1-10-15,3-2-10 0,1-1-22 16,3-1-1-16,0 4-2 0,0-4-2 15,-1 1 0-15,0 2-17 0,-4-1 16 16,-5 2 0-16,-2 1 0 0,-5 1-13 16,-3 0 16-16,-3 0 6 0,0 0 32 15,0 0-12-15,0 0-16 0,0 0-10 16,0 0-25-16,0 0-29 0,0 0-36 16,0 0-108-16,-1 2-66 0,1-1-172 15,0-1-602-15</inkml:trace>
  <inkml:trace contextRef="#ctx0" brushRef="#br0" timeOffset="-37323.42">25450 13929 140 0,'0'0'1138'0,"0"0"-614"0,0 0-213 0,0 0-74 0,0 0-31 15,0 0 7-15,0 0-23 0,0 0-97 0,0 0-93 16,0 0-3-16,43-33-1 0,-32 33-12 16,3 0 4-16,-2 0 12 0,-1 1 3 15,0 4 10-15,-2 3 3 16,-1 4 0-16,-3 0 9 0,-1 4 7 0,-4 2 7 16,0 0-11-16,-6-2 8 0,-6 1 2 15,-4-1 13-15,2-4 16 0,-4 0-16 16,1-3-13-16,1-3-16 0,3 0-6 15,4-3-13-15,0-2 0 0,4 0 10 16,2-1 0-16,3 0-1 0,0 0-12 0,0 0-28 16,0 0-36-16,2 0 7 0,4-2-42 15,5-4-51-15,3 1 77 0,4-1 37 16,1 1-2-16,1 1-26 0,-2 0 16 16,-2 3 22-16,1 1 24 0,-4 0 2 15,-2 0 26-15,0 3 12 0,-4 4 20 16,-1 4 12-16,-2 2 7 0,-4 3 6 15,0 2-16-15,0-1-12 0,-5-1 5 0,-6 0 7 16,-3-2 6-16,-2-1-26 16,-4-1-2-16,0-1-17 0,-3-1-9 0,-2 0-3 15,-1-3-13-15,1-1-2 16,1 1 0-16,1-2 2 0,3 0-2 0,4-2-1 16,0 2-2-16,6-4 0 0,3 0-10 15,2 1-23-15,2-2-32 0,3 0-85 0,0 0-125 16,0 0-186-16,3-2-258 0,3-1-309 15</inkml:trace>
  <inkml:trace contextRef="#ctx0" brushRef="#br0" timeOffset="-36845.15">24485 14546 1003 0,'0'0'1116'0,"0"0"-776"0,0 0-69 16,0 0 72-16,0 0-30 0,0 0-97 16,0 0-96-16,0 0-79 0,0 0-28 15,0 0-11-15,0 0-2 0,11-1 31 16,14-1 29-16,7 0 12 0,8 0-9 0,4-4-28 16,5 0-19-16,6-1-3 0,3-1-12 15,4 2-1-15,1-1-1 0,2 1 1 16,1 0 0 15,-5-1-1-31,-5 1-12 0,-2 0 13 16,-4 0-1-16,-4 0-12 0,1 1-6 0,-2 0-9 0,-2-1-4 15,-1 3-12-15,-3 0 7 0,-3 2 11 0,-5 0 14 16,-5 1-1-16,-8 0-9 0,-6 0-12 0,-8 0-10 0,-2 0-17 0,-2 1-2 16,0 1-6-16,-8 3-27 0,0 1-12 15,-7 0-231-15,5-2-328 0,-3-1-645 0</inkml:trace>
  <inkml:trace contextRef="#ctx0" brushRef="#br0" timeOffset="-35373.39">26191 14057 173 0,'0'0'68'0,"0"0"262"0,0 0 41 16,0 0-32-16,0 0-72 15,0 0-91-15,0 0-59 0,0 0 6 0,0 0 23 16,0 0 0-16,0 0-14 0,0 0-22 16,0 0-3-16,0 0 2 0,0 0 1 15,0 0-23-15,0 0-7 0,0 0-22 16,0 0-1-16,0 0-21 0,0 0-11 15,0 0-23-15,0 0 0 0,0 0 24 16,0 0 9-16,0 0 0 0,0 1 0 0,0-1-3 16,0 0-6-16,0 0 2 0,0 0 4 15,0 0-10-15,-1 1-3 0,-1-1 0 0,2 0 7 16,0 0-7-16,0 0 0 0,0 2-6 16,0-2 6-16,0 0 9 0,0 0-6 15,-1 0 7-15,-1 0-7 0,-1 0 6 16,1 0-28-16,-3 0 0 0,-1 0-1 15,3 0 1-15,-2 0 22 16,2 0 7-16,2 0-4 0,-1 0 0 0,2 0-3 16,0 0 3-16,0 0-6 0,0 0-17 15,0 0-1-15,2 0-1 0,4 0-18 16,3 0-10-16,4-3 28 0,5 0 16 16,2 1-14-16,3-2-2 0,0-1-2 15,0 1 1-15,-3 0 0 0,2 2 0 16,-1-1 0-1,-5 2 1-15,1-2 1 0,-3 2-1 0,-2-1 1 0,-4 1-1 0,-4 0 0 16,-3 1 0-16,1 0 3 0,-2 0 25 16,0 0-2-16,0 0 8 0,0 0 13 15,0 0-9-15,-2 0-13 0,0 0-24 16,-1 0-1-16,-2 0-25 0,-1 0-3 16,-3 1 2-16,-2 2 5 0,1 1 8 0,-4-1 13 15,-1 0-2-15,-2 0 2 0,0 1-1 16,-3-1 0-16,1-2-1 15,2 2 2-15,-1 0-1 0,5-1 1 16,1-2 0-16,4 2-2 0,5-2-17 0,0 0 6 16,3 1-25-16,0-1-62 15,0 0-39-15,0 0-58 0,3 1-87 0,5 1 37 16,1-1-69-16,-1 1-296 0,3-2-656 0</inkml:trace>
  <inkml:trace contextRef="#ctx0" brushRef="#br0" timeOffset="-31288.82">26821 13848 1251 0,'0'0'822'15,"0"0"-540"-15,0 0-208 16,0 0-12-16,0 0 106 0,0 0 128 0,0 0-40 16,0 0-122-16,0 0-77 0,0 0-28 15,4-16-1-15,-4 16 14 0,0 0 2 16,0 2-6-16,0 1-19 0,0 3-16 16,-4 6 41-16,-1 2 13 0,-4 3 3 0,-2 2-31 15,1 0-7-15,-3 2-7 0,2-1 4 16,-1-1 3-16,-1 1-6 0,0-3 0 15,0-2 3-15,3-2 3 0,3-3-4 16,0-3-5-16,1-1 3 0,3-1-16 16,2-4 0-16,1-1-13 0,0 0 10 0,0 0-13 15,0 0 1-15,0 0-1 16,1 2-12-16,4 0 6 0,3 0 22 0,2 0 19 16,3-2-4-16,6 0-12 15,0 0 1-15,0 0-1 0,2 0-3 0,-1 0 0 16,-1-1-22-16,0-1 6 15,-2-1 14-15,2 0-11 0,-5 3 1 0,0-3 11 16,-3 2 1-16,-1 0 0 0,-5 1-1 16,-2 0 1-16,-1 0 0 0,-2-1 2 0,0 1 13 15,0 0-2-15,0 0-13 0,0 0 0 16,0 0-2-16,0 0-23 0,0-1-19 16,0-1-32-16,0 0-44 0,0 1-26 15,0-3-102-15,1-2-121 0,1 0-60 16,1-2-15-16,0 0-7 0,-2-2 102 15,0 1 24-15,1-1 116 0,-1 0 209 16,-1 0 81-16,0 2 135 0,0 1 12 16,0 2 68-16,-1-2 26 0,-1 2-11 0,0-1-22 15,2 1-66-15,-3 0-11 0,3 2-16 16,-2-2-33-16,2 3-29 0,0-2-19 16,0 4-7-16,0-1-4 0,0 1-9 15,-1 0-13-15,1 0-19 0,0 0-10 0,0 0 1 16,0 0-17-16,0 0-7 15,-2 0-18-15,2 0-10 0,-1 1-2 0,-1 10 1 16,-1 6 29-16,-2 5 8 0,-1 2-26 16,0 3-9-16,0-1 16 0,3 2-3 15,-1-3 2-15,1 0 7 16,0-1-24-16,-1-4 10 0,3 0-11 0,-1-5 0 16,1 0 0-16,-1-6 0 0,2 2-3 15,0-4-25-15,0-2-4 0,0 0-2 16,0-4-6-16,0-1-24 0,0 0-14 0,0 0-13 15,0 0 2-15,0 0-11 0,0 0-27 16,0 0-60-16,0-2-117 0,6-3-197 16,-2-1-300-16,1-4-525 0</inkml:trace>
  <inkml:trace contextRef="#ctx0" brushRef="#br0" timeOffset="-30668.8">27204 13928 192 0,'0'0'989'15,"0"0"-533"-15,0 0-229 0,0 0-81 0,0 0-3 16,0 0 19-16,0 0-10 0,0 0-58 16,0 0-26-16,0 0-4 0,7-53-9 15,-2 47 9-15,0-2 7 0,1 2 0 0,2-1-7 16,3 0-26-16,1 3-6 0,-1-1 10 16,3 0 6-16,0 0-20 0,-2 3-2 15,1 1 0-15,-4 1-4 0,1 0-6 16,-3 1 6-16,1 6 10 0,-3 5 41 15,1 2 16-15,-5 5-19 0,-1 5-26 16,0 2-18-16,-3-1-4 0,-3 2-10 16,-5-2 4-16,3-1-3 0,-5-1-1 15,1-3 4-15,0-3 0 0,0-3 3 16,0 0 9-16,-1-3 1 0,5-1-26 16,-3-3 16-16,3-3-1 0,2 0-2 0,2-3 9 15,2 0-12-15,-1-1-11 16,3 0 0-16,0 0-1 0,0 0 0 0,0 0-1 15,0 0-1-15,0 0-1 16,3 0 0-16,2 0-26 0,2-2-1 0,4-1 27 16,1-1 0-16,2 3 0 0,-1 1-11 0,3-2 10 15,-1 2 0-15,-1 0 1 0,2 0-1 16,2 0 1-16,-2 2 0 0,3-2 2 16,-1 1 0-16,-3 2 0 0,0-2 2 15,-1 1-2-15,-4 0 0 0,0-1 0 16,-3 1 0-16,-1-2-1 0,-4 1-12 15,-1-1-3-15,-1 0-2 0,0 0-33 16,0 0-31-16,0 0-73 0,0 0-93 16,0 0-172-16,0 0-271 0,0 0-303 0</inkml:trace>
  <inkml:trace contextRef="#ctx0" brushRef="#br0" timeOffset="-30169.65">27758 13976 1277 0,'0'0'1216'0,"0"0"-958"16,0 0-136-16,0 0 19 0,0 0 23 16,0 0 11-16,0 0-60 0,0 0-115 15,0 0-3-15,0 0-13 0,0 0 16 16,1 11 28-16,-2 2 14 0,-4 1-20 0,2 2-22 15,0-2 0-15,1-3 0 16,-1-1 0-16,0-3 0 0,1-2-1 0,2-2 0 16,0-3 0-16,-1 0 1 0,-1 0 2 15,2 0 17-15,0 0 6 0,0-2 12 16,0-4-37-16,0-4-35 0,-2 0 34 0,0-2 1 16,2 0 38-16,0 0-13 0,0 3-9 15,0-1 3-15,0 3-19 0,0 1 0 16,0 3-12-16,0 0-45 0,4 3-48 15,-1 0-130-15,3 0-102 0,1 0-33 16,-1 0-355-16,3 0-887 0</inkml:trace>
  <inkml:trace contextRef="#ctx0" brushRef="#br0" timeOffset="-29471.7">28274 13866 653 0,'0'0'616'0,"0"0"-287"0,0 0-173 16,0 0 23-16,0 0 61 0,0 0-11 16,0 0-57-16,0 0-85 0,0 0-65 15,0 0 1-15,0 0-20 0,20-55 16 16,-10 52-16-16,0-2 13 0,3 4-13 0,-2 0-2 16,1 1-1-16,1 0 0 0,-1 0-2 15,-1 1-1-15,-2 6 3 0,-1 3 22 16,-2 0 26-16,0 4 20 0,-3 1-33 0,-3 2 4 15,0 2-4-15,-9-1-6 0,0 3-13 16,-4-4 3-16,-2-1 4 16,-1-1 12-16,-2-2-3 0,5-3 6 0,-2-2 1 15,4-2-14-15,3-2-6 0,-1-2-17 16,6 0 11-16,0-1-11 0,2-1 11 16,1 0-10-16,0 0-3 0,0 0-32 15,3 0-3-15,4-1-19 0,6-4-23 16,2-2 52-16,3 4 25 0,2-4-3 15,-1 3 1-15,1 0 0 0,-1 2 0 16,-2-1 1-16,0 2-2 0,-3 1-10 16,-6 0 11-16,1 4 2 0,-4 2 24 15,-2 5 21-15,-3 2 9 0,0 4-2 0,-3 1-4 16,-2 1-17-16,-4 0-5 16,-1-2 9-16,1-1-6 0,-3-2 2 0,1 0-5 0,-3-3-1 15,3-2 1-15,-3-1 5 16,-1-1 1-16,0-2-3 0,-1-1-14 0,0-1 8 15,-1 0-22-15,0-2 21 0,0-1-3 16,1 0-16-16,1 0 10 0,4 0-12 16,-1 0 1-16,4-3 0 0,2 2-1 15,1-2 0-15,1 2-1 0,2-1-2 16,2 1-33-16,0 0-28 0,0-2-32 16,0 2-96-16,6-1-110 0,3-3-195 15,-1 1-116-15,10-4-169 0</inkml:trace>
  <inkml:trace contextRef="#ctx0" brushRef="#br0" timeOffset="-29025.29">28750 13916 68 0,'0'0'1039'0,"0"0"-411"0,0 0-212 15,0 0-121-15,0 0-60 0,0 0 3 16,0 0 22-16,0 0-59 0,0 0-64 16,0 0-46-16,0 0-15 0,-9-10-3 15,4 10-4-15,-1 2-6 0,-2 1-61 16,-5 4-1-16,0 3 12 0,-1 1-1 16,0 2-11-16,2 0 0 0,1 3 3 15,3-1 8-15,0 1 1 0,1-2-12 16,5 0 1-16,-1-4 9 0,3 2-10 0,0-2-2 15,3 0 0-15,2-3-11 16,7 0-7-16,-1-2 3 0,6-2-6 0,0-1 10 16,3-2-4-16,0 0 0 0,-1-2-6 15,1-5-6-15,-6 0-1 0,0-1 7 16,-2-4 0-16,-5-1 3 0,0-1 7 16,-5-3 10-16,-2 0 1 0,0-2 1 15,-5 1 14-15,-2-2-13 0,-3 2 0 0,1 3 15 16,0 4 19-16,1 1 3 0,1 5-13 15,3 2-6-15,-1 2-19 0,4-1-1 16,-1 2-50-16,-2 0-40 0,1 2-70 16,1 5-94-16,-1 2-116 0,1 2-216 15,1-3-426-15,1 2-297 0</inkml:trace>
  <inkml:trace contextRef="#ctx0" brushRef="#br0" timeOffset="-28650.59">29149 13824 450 0,'0'0'763'0,"0"0"-213"0,0 0-187 0,0 0-58 16,0 0-18-16,0 0-1 15,0 0-21-15,0 0-64 0,0 0-46 0,0 0-60 0,-11-10-22 16,11 10-14-16,0 0-8 0,0 0-14 16,0 0-16-16,0 2-21 0,-1 3 0 15,-2 8 2-15,-1 5 61 0,-1 2-18 16,-2 5-23-16,1 0 6 0,1 0 6 16,-3 0 1-16,2-1 2 0,0 1-6 15,0-2-15-15,1-2-14 0,-1-3 23 16,4-4-13-16,-1 1-12 0,0-5 0 15,1 0-1-15,1-5-1 0,-2-3-1 16,3-1-16-16,0 0-12 0,0 1-19 16,0-2-31-16,0 1-51 0,0 1-35 0,0-1-47 15,0 0-98-15,0-1-233 16,3 0-593-16</inkml:trace>
  <inkml:trace contextRef="#ctx0" brushRef="#br0" timeOffset="-27607.37">29914 13924 901 0,'0'0'1052'0,"0"0"-724"0,0 0-180 15,0 0 56-15,0 0 146 0,0 0-14 16,0 0-97-16,0 0-91 0,0 0-50 0,0 0-38 16,0 0-29-16,-28-8 1 0,28 8-30 15,0-1-2-15,7 1-15 0,3-1-32 0,8-1 44 16,5 0 3-16,6 0 0 0,4-1-1 15,0 0-40-15,0 3-6 0,-2-3 12 16,-3 3 10-16,-3 0 22 0,-4 0 0 16,-5 0-13-16,-4 0 15 15,-7 0-1-15,-2 0-36 0,-3 0 6 0,0 0-9 16,-3 0-19-16,-8 0-58 0,-3 4-128 16,-3 2-258-16,0-4-570 0,-6 5-382 0</inkml:trace>
  <inkml:trace contextRef="#ctx0" brushRef="#br0" timeOffset="-27322.17">29973 14062 2030 0,'0'0'608'16,"0"0"-347"-16,0 0-14 0,0 0 11 0,0 0 2 15,0 0-83-15,0 0-92 0,0 0-63 16,0 0-19-16,0 0 19 0,0 0 25 15,60 4 10-15,-31-4-19 0,3 0-20 16,0 0-2-16,1 0-14 0,-3 0-1 16,-1-1-1-16,-3-2 0 0,-5 0-15 15,-3 2 2-15,-7 0-3 0,-5-1 1 16,-3 2 14-16,-3-1 1 0,0 1 19 0,0 0-16 16,-2 0-3-16,-4 0-23 0,-3 0-32 15,-2 0-45-15,0 3-10 0,-1 1-38 16,4 0-58-16,0-1-119 0,4 1-215 15,2-2-481-15,0 1-332 0</inkml:trace>
  <inkml:trace contextRef="#ctx0" brushRef="#br0" timeOffset="-26773.49">30618 13752 499 0,'0'0'639'0,"0"0"-265"0,0 0-49 0,0 0 23 16,0 0-57-16,0 0-88 0,0 0-148 15,0 0-55-15,0 0-55 0,0 0 10 16,0 0 45-16,15-8 11 0,-2 8 15 15,5 0-1-15,0-1 4 0,3-1 13 16,-1 0 22-16,-1 0 17 0,4 0-1 0,-3 0 0 16,2-1-3-16,0 0 0 15,-1 0 3-15,-3 2 2 0,0 0 1 0,-5-2-26 16,2 3-3-16,-7 0-16 0,-2 0-10 16,-1 0-5-16,-5 0-8 0,1 0-11 0,-1 0 11 15,0 0-14-15,0 0 3 16,0 0 21-16,0 4-3 0,0 6-19 0,0 4 44 15,0 3-18-15,-1 3-19 16,-4 2-10-16,2-1-1 0,0 3 1 0,-1 0 1 16,0-1 0-16,1 1 2 0,1 1-1 15,-1 0 24-15,-1-2 2 16,1 0-6-16,-1-2 3 0,0-1-3 16,1-1 3-16,-2-1-23 0,2-3 11 0,1-1-12 15,0-2-1-15,1-2 0 0,-3-1-1 16,2-1-2-16,1-2-18 0,-1-1 5 15,2 0-6-15,-1-1-6 0,-1 1-7 0,2-3-22 16,0 1-24-16,0 1-17 16,0-1 0-16,0-1-33 0,0 1-37 0,0-1-92 15,0-2-80-15,0 0-165 0,3 0-206 16,-1-3-404-16</inkml:trace>
  <inkml:trace contextRef="#ctx0" brushRef="#br0" timeOffset="-26507.58">30780 14028 1356 0,'0'0'725'15,"0"0"-375"-15,0 0-76 0,0 0 28 16,0 0-52-16,0 0-72 0,0 0-89 0,0 0-64 15,0 0-23-15,0 0 20 0,52 5 4 16,-29-3-4-16,1 2-19 0,3 1 9 16,0 1-12-16,-1 1-2 0,-1 0-2 15,0-3-21-15,-4 2-89 0,-5-2-195 0,-5-2-295 16,-5-2-961-16</inkml:trace>
  <inkml:trace contextRef="#ctx0" brushRef="#br0" timeOffset="-24727.05">28227 14439 977 0,'0'0'1010'16,"0"0"-748"-16,0 0-116 0,0 0-72 16,0 0 36-16,0 0 100 0,0 0 5 15,0 0-81-15,0 0-67 0,0 0-41 16,0 0-23-16,-4 2 13 0,4-2 13 16,0 0 12-16,4 0-15 0,4 0-24 15,2-1 17-15,8-4 6 0,4 2 20 16,6-4-16-16,3-2-13 0,6 4-13 15,2-2 13-15,3 0 9 0,6-1 4 16,1 0 15-16,4-1-3 0,3 1 0 16,2-2 0-16,0 1-6 0,1 1-10 15,-4 1-3-15,-1-2 0 0,-3 2-19 0,-5 0 16 16,-5-1-17-16,-4 2-2 0,-9 0-1 16,-6 2-2-16,-5-1-16 0,-8 3 19 0,-4-2 1 15,-1 4 0-15,-3 0 12 0,-1 0-10 16,0 0 25-16,0 0-24 0,0 0-3 15,0 0-1-15,0 0-22 0,0 0-4 16,0 0-5-16,0 0-13 0,-1 0 6 16,-3 0 13-16,-1 0-4 0,-1 2 17 15,-2 1 10-15,-4-1 1 0,-2 2 0 16,0-1 1-16,-4 1-2 0,-4 0-33 16,0-1-12-16,-2 2-7 0,-2-3-16 15,0 2-51-15,3-1-106 0,7-2-261 0,-7-1-826 16</inkml:trace>
  <inkml:trace contextRef="#ctx0" brushRef="#br1" timeOffset="-14258.7">25724 13872 114 0,'0'0'118'16,"0"0"38"-16,0 0 49 0,0 0-2 16,0 0-47-16,0 0 4 0,0 0-24 0,0 0-38 15,0 0 10-15,0 0 31 0,0 0 44 16,-7-14 37-16,7 14 4 0,-2 0-10 15,2 0-37-15,0 0-35 0,0 0-36 16,-1 0-41-16,1 0-24 0,0 0-21 0,0 0-17 16,0 0-1-16,0 0 0 0,0 0 0 15,0 0 11-15,0 0-11 0,0 0-2 16,-1-2-13-16,1-1-35 0,0 1 48 16,0 0 2-16,0-1 30 0,-2 1-32 15,1-2-1-15,1 1 1 0,-2 0 20 16,1-2 24-16,-1 1-18 0,1 0 0 15,-1 1 3-15,-2-1-4 0,1-2-3 16,1 1-2-16,-3 1-20 0,2-1-10 16,0 0 10-16,-3-1 26 0,4 0-14 15,-5 1-9-15,2-1-1 0,-1 2 10 16,1 0-8-16,0-1-2 0,-1 1-1 0,-1-1 15 16,0 1-3-16,0 0-10 0,0-1 0 15,-2 1 19-15,3 0-18 0,1 0-4 16,-3 1 0-16,2-1 0 0,0 0 0 0,-3-1 0 15,1 1 0-15,-3-1 2 16,2 0 0-16,-1-1 1 0,1 0-2 0,-2 0 24 16,1 0-6-16,-3 0-19 15,4 0-2-15,-1 0 1 0,-1 2 1 0,2-2-2 16,0 2 2-16,4 0 3 16,-4 1 1-16,5-1-2 0,-1 1 17 0,0 0-17 15,-1 1-2-15,0-2 0 0,-1 2-13 16,0-3 11-16,-1 4 1 0,1-4-14 15,-3 3 15-15,2-2 0 0,-4 4-13 16,-1-1 11-16,3-2 1 0,-4 3 0 16,4-1-15-16,-4 1 16 0,0 0 1 0,2-2 0 15,0 2-1-15,-1 0 0 0,2 0 3 16,-1-1-3-16,1 1-3 0,0 0 2 16,-1 0 0-16,4 0 1 0,0 0 1 15,2-1 3-15,-2 1-2 0,2 0 14 0,1 0-16 16,-3 0-1-16,-2 0-12 0,2 0 1 15,-3 0 11-15,-3 0 1 16,3 0-16-16,-5 0 15 0,1 0 1 16,-2 1 0-16,3-1 1 0,-2 1 1 0,1-1 0 15,1 0 11-15,2 0-11 0,1 0-1 16,0 0-1-16,2 0 0 0,1 0-2 16,-1 0 2-16,1 0 0 0,2 0 0 15,-2 0-19-15,-1 0 0 0,4 0 18 0,-4 3-15 16,1 0 16-16,-3-2-3 15,1 3-16-15,-2-2 16 0,1-1 2 0,-1 3 0 16,-2-1 0-16,2 0-1 0,1-1 3 16,-3 2-2-16,3-3 0 0,-3 2 0 15,5 0-12-15,-2-2 13 0,-1 3-2 16,4-2-14-16,0 3-6 0,3-4 18 16,-2 2-11-16,2-1 12 0,-1 0-16 0,3 0 0 15,-2 1 19-15,0 0 0 0,-2 0 0 16,-1 0 13-16,0 1-12 15,0 1-1-15,-2-1-1 0,1 1 1 16,-1-1 1-16,-1 2-1 0,2-2 0 0,-2 0-1 16,0 0-1-16,2 1-1 0,1-1-10 15,-4 1 10-15,4 0-10 16,0-1-3-16,-2 1 12 0,2 2 2 0,0-2 0 0,-2 0 0 16,2 1-1-16,-2-3 1 0,2 3 2 15,-2-2 2-15,0 2-1 0,3-1 1 16,-2-2-1-16,1 2-1 0,-1 1 0 15,3-1 0-15,0-3-2 0,-1 3 1 16,-1 0-1-16,1 0 1 0,-2 1-1 16,0 0-1-16,2-2 3 0,1 1 3 15,0 2 0-15,-2-2 12 0,-1 2-14 16,1-2-1-16,0 2 13 0,1-3-1 0,0 0 1 16,1 0-11-16,3-2-2 0,0 1-2 15,3-1-11-15,-1-1-3 0,-1 0 0 16,1 2-3-16,-3 2 19 0,-3-1 2 15,2 3 2-15,0-2 31 0,-3 2-32 16,2-1 0-16,0 0 10 0,-2 1-10 16,2 1 13-16,-2 1-3 0,-1-2-11 0,3 0 1 15,1-1-3-15,-1 0 0 16,1 2 1-16,-1-1-1 0,-3 1 1 16,3-1 2-16,0 2-1 0,2-4 1 0,-1 1-3 15,1-2-3-15,3 1-10 0,-1 0 13 16,-1 3-2-16,0 0 2 0,3 2-3 15,-2 1 0-15,0 1 3 0,2 0 0 16,0 3 1-16,-1-2 1 0,1 1-1 16,0-1 2-16,0-1-2 0,0 1 2 0,0-1 26 15,0 0-26-15,0 1 16 16,0 0-3-16,3-1-4 0,-1-3-11 0,3 4 11 16,-1-2-12-16,2 1 3 0,0 3 0 15,1 0 16-15,-1-2-16 0,3 1 20 16,-1 2-21-16,-1-1 1 0,0 0-1 0,3 1 14 15,-1 1 2-15,0-2-17 0,0 1-1 16,0-2 13-16,-1 0 0 16,-1 0-12-16,-1-2 0 0,1 1 12 0,-2-3-11 15,1 1-1-15,-3-2 2 0,2 1 0 16,-1-3-1-16,1 2 1 16,1 0-2-16,0-1 3 0,1 1 8 0,2 0 11 15,2 1 2-15,0 2-12 0,3 0-13 16,-1-1 2-16,-1 1-1 0,3 1 0 15,-4-1 1-15,1 1 0 0,1-2 11 16,-2-1 3-16,0 0 0 0,-2-1-13 0,-1 1 0 16,2-5 13-16,-1 2-15 0,-2-2 15 15,3 1-4-15,-1-3-8 16,0 1 8-16,-1-1-10 0,4 0 14 0,-1 1-14 16,1 0-1-16,-1-1 3 0,0 1-2 0,1-1-1 15,1 0 0-15,-2 0 0 0,1 1-1 16,-1-2 3-16,1 0 13 15,1 1-13-15,2-1 16 0,2 0-3 0,0-2 0 16,-1 0-13-16,1 1 12 16,-2-1-15-16,1 0 0 0,-2 0-3 0,-1 0 2 15,0 0 1-15,-1 0-1 0,1 0-11 16,-2 0 12-16,4-1 0 0,-2 1 0 16,0-2 1-16,2-1 2 0,-1-1-1 15,1 2 1-15,1-1-3 0,3 0 1 16,-1 1-1-16,4-2 1 0,0 0 0 15,1 0-1-15,-3-1 0 0,3 1-2 0,-3-1-1 16,-1 1-16-16,1-1 17 0,-3 1-11 16,1-1 11-16,-1 0 0 0,-1 0-14 15,0-4 16-15,0 3-1 0,1-1-11 16,-1 0 9-16,1-4 0 0,-1 4 0 16,1 0-10-16,0-2 13 0,-1 3-1 15,-1-1-2-15,-1 0 1 0,3 0-11 16,-3-1 13-16,-1 2-1 0,2-1-1 15,-2 1-14-15,2 0 14 0,-2 0-17 16,0 0 4-16,-2 0 2 0,3 0 11 0,-2-1 1 16,1-2 0-16,1 2-1 0,0-2-1 15,0 0-12-15,-1 1 13 0,0 0 0 16,-2-1 1-16,2 2 0 0,0-2 0 16,-1 0 0-16,1 0 1 0,-2-1 1 0,2 0-1 15,2-2 2-15,-4 3 1 0,1-1 0 16,-1-1 0-16,0 3-1 0,-2-3-1 15,-1 5-1-15,-1 0 0 0,-1-1 0 16,0 1 3-16,0 0 0 0,2-1 10 16,-2 0-12-16,2-2-1 0,2 1 1 15,0-1-1-15,1-3-2 0,1 3 1 0,-1 0 0 16,0 0 0-16,-2 0-1 0,-1 2 2 16,-2 4-1-16,-1-1 1 0,-2 0 2 15,0 2 1-15,0 0-1 0,-3-1 14 16,3 2 0-16,-3 1-15 0,2-5 1 15,-1 1-1-15,4-1 1 0,-2 0-2 16,2-4-1-16,0 0 0 0,0 0 0 0,0 0 0 16,-2 2 1-16,-1-2 1 15,1 2 2-15,0 0 13 0,-1 0-13 0,-2 2-1 16,1-1 1-16,-1-2-1 0,0 2 0 16,0-2 11-16,0 2-11 0,0-2 1 15,0-2 0-15,0 0-1 0,-1 0 1 16,-1-3-1-16,1 1 0 0,-1 0-1 15,1 1 0-15,-1 0 11 0,0 2-9 0,-1 0 38 16,0 2-28-16,-3 0 9 0,2 0 0 16,0 0 0-16,-2 0-19 0,1 0 10 15,-1-1-10-15,-2-1 0 0,2-1 0 16,0 0-2-16,-1-1 0 0,1 0 0 16,-1-1 0-16,2 0 0 0,-3-1 0 15,1 3 15-15,-3-4 0 0,3 1 12 0,-3 0 7 16,1 1-13-16,-2 0-3 15,0-1 15-15,-3 0-6 0,2 3-9 16,-1-2-6-16,1 0-13 0,0 1 0 0,-1 3-1 16,1-2-27-16,-1 1-1 0,1 1-21 15,-2 3-29-15,0-2-47 0,1 2-57 16,-3 3-113-16,6-1-259 0,-11 3-603 0</inkml:trace>
  <inkml:trace contextRef="#ctx0" brushRef="#br1" timeOffset="-11586.7">6003 2942 127 0,'0'0'466'0,"0"0"-267"15,0 0-88-15,0 0 59 0,0 0 100 0,0 0 13 16,0 0 100-16,0 0-33 0,0 0-72 16,0 0-88-16,0 0-26 0,-47-57-17 15,46 57-57-15,1 0-30 0,-2 0-24 16,2 0-11-16,0 0-25 0,0 0 0 0,0 0-1 16,0 0-2-16,0 0-26 0,0 0-3 15,0 0-3-15,0 0 3 0,0 0-3 16,0 0 35-16,3 0 11 0,2 0-11 15,6-2 3-15,6-2 22 0,9-4 42 16,7-5 10-16,9-4-29 0,3-8-23 16,0 1 4-16,-4-2-10 0,-3 1-6 15,-11 3 25-15,-3-2-7 0,-9 0 17 16,-4 2-13-16,-5-3-4 0,-3 1-12 16,-3-6 28-16,0-1-44 0,-7-4 12 0,-6-2-12 15,1-4 13-15,-1-4-6 0,-4-4-10 16,0-2-50-16,2-3 50 0,-3 2 0 15,2 1 19-15,-3 0-9 0,0 2-10 16,-1 2-37-16,0 2 37 0,2 1 22 16,0 2-22-16,-1 5-7 0,2 3 5 0,-3 3 4 15,-1 3 18-15,0 3-19 16,-2 3 1-16,-3 6-2 0,3 4-1 0,-5 4 0 16,-2 6-11-16,-3 2-26 0,-6 8-22 15,-3 13 25-15,-3 10 33 0,0 8 0 16,-3 8-14-16,2 9 16 0,1 7-12 15,2 3 8-15,4 3-11 0,1 2-20 16,5 3-16-16,3 0 45 0,4-1 6 16,3-1 0-16,7-6 0 0,6-4-39 0,7-8 36 15,3-4-42-15,16-10 23 0,11-5-23 16,9-9-22-16,12-5-3 0,11-6 68 16,6-5-2-16,11-10-59 0,4-3 43 15,5-11 20-15,6-8-118 0,1-5-30 16,-1-4-126-16,-25 6-315 0,19-15-608 0</inkml:trace>
  <inkml:trace contextRef="#ctx0" brushRef="#br1" timeOffset="-9888.77">22350 15731 1284 0,'0'0'599'0,"0"0"-437"0,0 0-139 16,0 0-22-16,0 0 167 0,0 0 111 15,0 0-38-15,0 0-144 0,0 0-78 16,0 0-19-16,-6 0 4 0,6 0 28 16,0 0 13-16,0 0-10 0,0 0-33 15,5 0-2-15,1 0-19 0,4 0 19 16,6 0 54-16,0-1-9 0,5-2-19 15,1 1-13-15,-3 0-12 0,1 0-1 16,-3 1 0-16,-3-1-48 0,-1 2-10 0,-3 0-61 16,-4 0 0-16,-2 0-42 0,-1 0-62 15,-3 0-85-15,0 5-107 0,0 1-2 16,0-1-140-16</inkml:trace>
  <inkml:trace contextRef="#ctx0" brushRef="#br1" timeOffset="-9669.25">22375 15872 950 0,'0'0'814'0,"0"0"-451"0,0 0-256 15,0 0-49-15,0 0 101 0,0 0 51 16,0 0-33-16,0 0-87 0,0 0-90 16,0 0-42-16,0 0-3 0,17 1 45 15,-8-1 23-15,4 0 25 0,1 0 6 0,0 0-31 16,1 0-21-16,1 0-2 15,-2-1-58-15,1 0-51 0,-2-1 22 0,1 1-19 16,-1-2-69-16,-1-1-116 16,0-1-170-16,-4 1-109 0,1-3-407 0</inkml:trace>
  <inkml:trace contextRef="#ctx0" brushRef="#br1" timeOffset="-9312.9599">22561 15655 460 0,'0'0'981'0,"0"0"-630"0,0 0-186 0,0 0-58 16,0 0 4-16,0 0 25 0,0 0 22 15,0 0-48-15,0 0-110 0,0 0-10 16,0 0-32-16,5-8 42 0,3 10 81 16,3 3-26-16,1 2 29 0,-1 0-46 0,1 4 14 15,2 0 3-15,-3 3 9 0,-2 0-32 16,2 5 3-16,-3 0 20 0,-3 0-30 15,2 2-12-15,-5-1-10 0,-2 2 10 16,0-2 6-16,-4-1-16 0,-6 0 32 16,-3 0-19-16,-4-1 7 0,-3 1-4 0,-3-4-6 15,0 1 0-15,0-3-11 0,4-4 20 16,3-2-9-16,4-2-10 0,7-2 13 16,-1-2-3-16,5-1-13 0,1 0-26 15,0 0-44-15,0 0-36 0,4 0-57 16,3 0-59-16,3 0 129 0,4-3-1 15,1 0-109-15,4-4-160 0,-6 3-235 16,7-7-517-16</inkml:trace>
  <inkml:trace contextRef="#ctx0" brushRef="#br1" timeOffset="-8795.98">23212 15538 1497 0,'0'0'695'0,"0"0"-397"0,0 0-124 15,0 0 0-15,0 0 67 0,0 0 8 16,0 0-65-16,0 0-95 0,0 0-89 0,0 0 0 15,0 0-25-15,-4 0 15 0,1 14 10 16,0 5 63-16,-1 5-18 0,-3 4-17 16,1-1-15-16,-2 0-12 0,-1 0 1 15,3-4 14-15,0-1-13 0,0-1-1 16,2-2 1-16,1-2-3 0,0-5-19 16,2-1 16-16,-1-6-19 0,2-2-10 15,0 0-21-15,0-3-23 0,0 0 9 16,0 0-6-16,0 0 9 0,0 0-41 0,0 0-58 15,2 0-62-15,2-3-97 0,2-4-151 16,-1 2-63-16,4-6-115 0</inkml:trace>
  <inkml:trace contextRef="#ctx0" brushRef="#br1" timeOffset="-8208.17">23315 15616 947 0,'0'0'648'16,"0"0"-408"-16,0 0-239 0,0 0 38 15,0 0 136-15,0 0 43 0,0 0-76 16,0 0-81-16,54-64-28 0,-42 53 2 16,-1 6 1-16,2-2 6 0,-2 1 9 15,0 1-12-15,0 2-20 0,-2 0 1 16,2 2-17-16,-2 0 26 0,0 1-3 15,1 0 12-15,-3 1-2 0,3 4 25 16,-4 3-10-16,3 1-9 0,-4 4 12 16,-2 3 7-16,-1 2-7 0,-2 1-12 15,0 0-20-15,-6 0 0 0,-4-1-2 16,1-2-8-16,-1-2 1 0,1-2-10 16,-2-3 0-16,2-3 17 0,3-2-17 0,1 0 0 15,1-3-1-15,2 1-1 0,2-2 1 16,0 0-2-16,0 0 0 0,0 0-3 0,0 0-19 15,0-5-7-15,3 0-16 0,1 0-73 16,2 1 0-16,-2-1 66 0,2 3 27 16,2-1 9-16,-2 2 1 0,3-1 14 15,-2 2-11-15,2 0 12 0,2 0 0 16,-2 2 54-16,0 3 4 0,2 3-32 16,-3 2-7-16,0 3 0 0,-2 2 13 15,-3 1 3-15,0 1-6 16,-3-3 16-16,-3 1-10 0,-6 2 3 0,-1-4-6 15,-4-1 0-15,-2 1 3 0,-3-2-16 16,-1-2 0-16,-2-2-16 0,2 0 1 16,1-2-1-16,1-3-2 0,3 0 12 15,2-2-11-15,5 0 23 0,0 0-23 16,4 0 13-16,4 0-15 0,0 0-35 0,0-2-13 16,0-1-38-16,4-1-60 0,2 0-79 15,4 0-70-15,3-2 94 0,3 2-219 16,-4 0-279-16,6-2-654 0</inkml:trace>
  <inkml:trace contextRef="#ctx0" brushRef="#br1" timeOffset="-7973.71">23773 15716 2008 0,'0'0'473'0,"0"0"-328"0,0 0-16 15,0 0 74-15,0 0 88 0,0 0 18 0,0 0-101 16,0 0-113-16,0 0-51 16,0 0-41-16,1 4 16 0,-1-4-19 0,-1 1-2 15,1-1-30-15,0 0-2 0,0 2-10 16,0-1-10-16,0 2-34 0,0 0 37 16,0 1-19-16,0-1-139 0,0 0-182 0,0-3-237 15,4 0-689-15,-7-20 310 0</inkml:trace>
  <inkml:trace contextRef="#ctx0" brushRef="#br1" timeOffset="-7590.17">24300 15511 104 0,'0'0'1612'0,"0"0"-1135"16,0 0-231-16,0 0-78 0,0 0 25 16,0 0 80-16,0 0-30 0,0 0-125 0,0 0-118 15,0 0-7-15,0 0 7 0,-13 25 10 16,5-9 15-16,-1 3-9 0,0 0-3 15,2 2-12-15,-1-2 15 0,3 0 3 16,-1-2-6-16,3 3-11 0,-2-2 11 16,2-2-13-16,-1-1-3 0,2-2-9 15,1-1-17-15,-1-2-22 0,2-1-38 16,0-5-22-16,0-1-84 0,0-2-69 16,0-1 23-16,0 0-57 0,3 0-49 0,-1-8 117 15,-1-3 31-15,2-3-332 0,-2 0-26 16</inkml:trace>
  <inkml:trace contextRef="#ctx0" brushRef="#br1" timeOffset="-7092.68">24235 15577 82 0,'0'0'345'0,"0"0"1"0,0 0-118 15,0 0-59-15,0 0 1 0,0 0 61 16,0 0 19-16,0 0-52 0,0 0-81 16,0 0-85-16,0 0-19 0,-5-12 33 15,5 12 9-15,0 0-23 0,0 0-9 16,5 0-1-16,4 0 59 0,2 0 13 15,3 0-39-15,3-3-26 0,0-2-29 16,3 0-33-16,3-4 31 0,-1 2-14 0,5-2 3 16,-1-2 0-16,-1 3 12 0,-1-1 1 15,-3 1 1-15,-6 4 0 0,-5-1 1 16,-2 2 14-16,-5 3 22 0,-2-2 40 16,2 2 25-16,-3 0 13 0,0 0 2 15,0 0-21-15,0 0-5 0,0 0-28 16,0 0-29-16,0 0-34 0,0 0-1 15,0 0-12-15,0 0-11 0,0 0 4 16,0 0 17-16,0 0-11 0,0 0 13 0,0 0 2 16,0 0 14-16,0 0 0 0,0 0 0 15,0 0 7-15,0 0 5 0,0 0 7 16,0 0-6-16,0 0 9 0,0 0-6 16,0 0 9-16,0 0 7 0,-3 0-10 0,0 0-23 15,0 0-8-15,0 0 69 0,3 0-1 16,-3 0-8-16,1 0-23 0,-3 0-7 15,-2 6-30-15,-6 7-7 0,-1 5-38 16,-4 4 14-16,2 2 24 0,4 2 12 16,1 0 17-16,6-1-1 0,-2 0-9 15,2-3-4-15,5 0-14 0,0-1-1 16,0-4-31-16,5-1-22 0,4-3-20 16,2-5-18-16,4-2-26 0,1-2-23 15,6-4-79-15,2 0-166 0,-8-4-180 0,7-12-473 16</inkml:trace>
  <inkml:trace contextRef="#ctx0" brushRef="#br1" timeOffset="-6160.4">24754 15846 307 0,'0'0'280'0,"0"0"206"16,0 0-37-16,0 0-33 0,0 0-66 15,0 0-17-15,0 0-101 0,0 0-23 16,0 0-46-16,0 0-64 0,0 0-26 0,7-35 0 16,-7 34-22-16,0 1 6 0,0 0 0 15,-2 0 9-15,0 0-6 0,1 0-13 0,-2 1-26 16,0 2-21-16,-4 5-3 15,-3 1-32-15,-4 8 23 0,-3 3 9 0,1 0 3 16,2 0 1-16,4-2 21 0,4-2-10 16,1-3 1-16,3-1 0 15,2 0-13-15,0-4 0 0,0-2-16 0,3 2-19 16,7-5 4-16,2-1 2 0,3 0 4 16,4-2 0-16,1 0 0 0,2-6 2 15,-2-3-5-15,-1-3-7 0,-5-1 13 16,-1-1 20-16,-6-2 0 0,-1 1 2 15,-6 0 12-15,0 0-8 0,-6 3-1 0,-4 0-3 16,-3 4 1-16,2 2-1 0,-3 1-48 16,0 3-79-16,1 2-87 0,2 0-216 15,-8 0-586-15</inkml:trace>
  <inkml:trace contextRef="#ctx0" brushRef="#br1" timeOffset="-3885.07">25437 15587 23 0,'0'0'91'0,"0"0"-26"16,0 0 10-16,0 0 17 15,0 0 142-15,0 0 158 0,0 0-73 16,0 0-75-16,0 0-78 0,0 0-13 0,-8-3 15 16,5 3 1-16,-1-1-30 0,2 1-13 15,-1 0-22-15,3 0-24 0,-3-1-22 16,2 1 7-16,-2 0-1 0,-1-1-9 0,-1 1-26 16,1 0 12-16,-4 0 4 15,0 0 29-15,-1 0 0 0,-1 0-7 0,-3 1-42 16,2 0 14-16,-2 0 15 0,1 1 3 15,4-1-3-15,-2 0-9 0,3 1 2 16,4-2-2-16,-2 0-10 0,4 1-10 0,-1-1-12 16,2 0-13-16,0 0-3 0,0 0-9 15,0 0-4-15,0 0 13 0,0 0-10 16,0 0 11-16,0 0 2 0,0 0 3 16,0 0 16-16,0 0-17 0,0 0 14 15,0 0-14-15,0 0-1 0,2 0 1 16,1 0-2-16,0 0-12 0,2 0 9 15,3 0 3-15,4 0 15 0,5 0 20 16,1 0-10-16,4 0-12 0,0-1-11 16,-1-2 1-16,2 0-1 0,-3 1 2 15,0 1-1-15,-2-1 9 0,-7-1-10 16,-1 1 1-16,-3 1-1 0,-4 0 10 0,-3 1 7 16,2 0 6-16,-2 0 4 0,0 0-7 15,0 0-3-15,0 0 0 0,0 0-4 16,0 0-2-16,0 0-13 0,0 0-1 15,0 0-12-15,0 0 1 0,0 0-4 16,0 0-9-16,0 0-10 0,0 0-19 0,0 0-24 16,0 0-39-16,0 0-55 0,0 0-125 15,3-1-172-15,0 1-301 0,4-3-598 0,-20 7 869 16</inkml:trace>
  <inkml:trace contextRef="#ctx0" brushRef="#br1" timeOffset="-2624.01">25484 15504 741 0,'0'0'395'0,"0"0"-210"0,0 0 7 15,0 0 111-15,0 0 15 0,0 0 2 16,0 0-29-16,0 0-86 0,14-67-25 16,-14 66-24-16,-2-1-38 0,-1 1-19 15,-2 0 15-15,1-2-16 0,1 1-10 0,1 2-34 16,2 0-13-16,0 0-20 0,0 0-2 16,0 0-19-16,0 0 0 0,0 0-2 15,0 0-1-15,0 0 1 0,0 0 2 0,0 0 0 16,0 0 2-16,0 0 14 0,0 0-4 15,0 0 4-15,0 0 0 0,0 0-1 16,0 0 4-16,0 0-3 0,0 0 0 16,0 0 0-16,0 0 0 0,0 0-4 15,0 0 4-15,0 0-1 0,-1 0-2 16,1 0-11-16,0 0 1 0,0 0 0 16,0 0 10-16,0 0-12 0,0 0-1 15,0 0 0-15,0 0-2 0,0 0-1 16,0 0 2-16,0 0-12 0,0 0 11 0,0 0-11 15,-2 0 10-15,2 3 0 16,-3 4-13-16,-2 7 16 0,-3 5 34 0,-2 2-23 16,0 6-11-16,1-2 0 15,2 3 11-15,-1-1 4 0,1 1 7 0,-1-2 3 16,2-1-12-16,0-3 5 0,1-5-2 16,2 0-16-16,2-6 1 0,-1-1-1 0,2-6-2 15,0 0-20-15,0-3 6 0,0-1 13 16,0 0 0-16,0 0 3 0,0 0 1 15,0 0 2-15,0 0-1 0,0 0 0 16,0 0-2-16,0 0 0 0,0 0-12 16,0 0-10-16,0 0-12 0,0 0-28 15,0 0-33-15,0 0-37 0,0 0-76 16,0 0-122-16,5 0-240 0,-2 0-409 16,2 0 237-16,-18 0-313 0</inkml:trace>
  <inkml:trace contextRef="#ctx0" brushRef="#br1" timeOffset="13166.84">26282 15521 199 0,'0'0'554'0,"0"0"-94"0,0 0-229 16,0 0-36-16,0 0-49 0,0 0 62 15,0 0-62-15,0 0-10 0,0 0-10 0,0 0-25 16,0 0 5-16,-32-6-12 0,29 6-27 16,0 0 39-16,-2 0-6 0,-1 0-26 15,-2 0-36-15,0 0-9 0,-1 0-13 16,-1 0 10-16,0 0-11 0,-1 0-2 15,3 1 0-15,-1 1 0 0,3-1 0 16,1-1 3-16,4 2-4 0,-1-2-12 0,2 0-1 16,0 0-15-16,0 0-9 0,0 0 2 15,0 0 7-15,0 0 4 0,3 0-23 16,2 0-20-16,1 1 23 0,3-1 32 16,4 0 42-16,5 0-13 0,-2 0-26 15,5 0-3-15,2 0 0 0,0-3 1 16,0 0 0-16,2 1 0 0,-4-1-1 15,0 1-1-15,-3 1-2 0,-4-1-1 16,-5 2-8-16,-4 0 8 0,-2 0 4 16,-2 0 15-16,-1 0 27 0,0 0 19 0,0 0-10 15,0 0-7-15,0 0 17 16,0 0-29-16,-1 0-20 0,-1 0-12 0,2 0-28 16,0 0-4-16,0 0-22 0,-1 0-32 15,1 0-55-15,0 0-39 0,-2 0-26 0,2 0-49 16,0 0-127-16,0 0-196 0,0 0-155 15,6 0-1-15</inkml:trace>
  <inkml:trace contextRef="#ctx0" brushRef="#br1" timeOffset="13661.07">26608 15379 874 0,'0'0'544'0,"0"0"-333"0,0 0-211 16,0 0 0-16,0 0 111 0,0 0 119 16,0 0-35-16,0 0-101 0,0 0-71 0,0 0-20 15,0 0 42-15,5-13 46 0,-5 15-4 16,0 1-35-16,-3 1-23 0,2 1 0 15,0 2 13-15,-4 4 45 0,-1 3 9 16,-1 3-12-16,-1 2-30 0,-3-4-25 16,2 2-16-16,1-1 0 0,1-1-11 15,0-2 1-15,2 0-1 0,0-2-2 16,3-4 0-16,1 0-3 0,1-4-16 16,0 1 18-16,0-1-22 0,0-2-9 15,3 0-3-15,2 1 32 0,-2-1 3 16,0-1 0-16,2 2 19 0,0-1 7 15,1-1-23-15,3 1 0 0,-1-1-1 0,1 0 14 16,2 0-16-16,0 0 1 16,-1 0-1-16,3 0 1 0,-2-1-1 15,1-2-3-15,1-1 2 0,-2 2 1 0,-3-1-1 16,0 0-15-16,-4 0-42 0,1 3-38 16,-2 0 6-16,1-2-26 0,0 1-75 0,-1 0-52 15,-1 0-71-15,0-2-2 0,1 1 14 16,0-2-34-16,-1-3-91 0,2 2-46 0</inkml:trace>
  <inkml:trace contextRef="#ctx0" brushRef="#br1" timeOffset="13903.34">26737 15487 316 0,'0'0'460'0,"0"0"-137"0,0 0-30 15,0 0 6-15,0 0 3 0,0 0-20 16,0 0-59-16,0 0-55 0,0 0-33 16,0 0-6-16,-3-17-7 0,2 17-26 0,-1 2-51 15,0 0-17-15,0 3-25 0,-1-1-3 16,0 6 44-16,-4 5 39 0,2 1-13 15,-3 3-41-15,-1 2-17 0,1-1-9 16,2 2 0-16,-1-2 0 0,1 1 0 16,0-3-2-16,3-2-1 0,-1 0-16 15,1-5-19-15,1 1 10 0,2-3-16 0,0-1-10 16,0-4-36-16,0 2-15 0,0-4-26 16,0 0-20-16,0-1-48 0,0-1-37 15,1 0-58-15,0 0-73 0,-1 0-13 16,0 0-24-16,3-4-150 0</inkml:trace>
  <inkml:trace contextRef="#ctx0" brushRef="#br1" timeOffset="14451.94">26811 15462 767 0,'0'0'456'0,"0"0"-234"0,0 0-46 16,0 0 28-16,0 0 11 0,0 0-5 0,0 0-119 15,0 0-85-15,0 0-6 16,0 0-22-16,0 0 22 0,46-50 2 0,-37 46 21 16,0 0-21-16,-1 4 1 0,-2-2 16 15,-1 2 4-15,1 0 9 0,1 0 1 0,0 0 18 16,1 0 14-16,-2 6-36 0,1-2 3 15,-5 4 62-15,0 1-62 0,-1 2 16 16,-1 3 33-16,0 0-24 0,-3 1-5 16,-3 4-20-16,-2-3-7 0,2 0-21 15,-2-2-1-15,-1 0-1 16,1-3 11-16,2-1-11 0,0 0-1 0,1-4 2 16,0-1-1-16,2-3-2 0,2 1-2 15,1-3-27-15,0 0 4 0,0 0 12 16,0 0 10-16,3 0-29 0,3 0-11 0,3 0 43 15,0 0 2-15,4 0 11 16,1 0 2-16,2 0-15 0,-1-3-13 16,-1-1 11-16,-3 2 0 0,-2 0-2 0,-1-1 2 15,-5 3 0-15,0 0 2 0,-3 0 48 16,0 0 39-16,0 0 2 0,0 0-12 16,0 0-3-16,0 0-20 0,0 0-19 0,0 0-35 15,0 0-11-15,0 0-11 0,0 0-16 16,0 0 3-16,0 0-36 0,0 0-34 15,0 0-36-15,-1 0-42 0,1 0-49 16,0 0-88-16,0 0-148 0,0 0-147 16,0-4-449-16,1 8 957 0</inkml:trace>
  <inkml:trace contextRef="#ctx0" brushRef="#br1" timeOffset="14855.78">27128 15208 1049 0,'0'0'517'0,"0"0"-159"0,0 0-89 0,0 0-36 16,0 0-20-16,0 0-52 0,0 0-90 16,0 0-71-16,0 0-31 0,0 0 31 15,0 0 79-15,29 21 27 0,-19-7-19 16,1 5 2-16,2 2-15 0,-3 4-4 0,2 2-13 16,-2 4 13-16,-4 4-25 0,-2 1-1 15,-2 2-19-15,-2 1-22 0,-5-1 10 16,-6 1-11-16,-7-1-1 15,-5-2 2-15,0-2-3 0,-7-2-1 0,-3-2-30 16,-3-4-17-16,-2-1-44 0,2-3-51 16,-1-4-84-16,4-5-140 0,7-4-390 0,-10-4-942 15</inkml:trace>
  <inkml:trace contextRef="#ctx0" brushRef="#br1" timeOffset="15382.47">26228 15261 108 0,'0'0'1186'0,"0"0"-874"15,0 0-185-15,0 0-19 0,0 0 125 16,0 0 65-16,0 0-88 0,0 0-52 0,0 0 35 16,0 0-52-16,-71-28-70 0,57 28-14 15,-4 10 1-15,-3 5-17 0,-4 7-6 16,-4 5 16-16,1 7 13 0,0 5-4 15,3 2 10-15,6 1-10 16,2 1-6-16,5-1-16 0,6 0-13 16,6-2-13-16,0-2-12 0,12-2-2 15,10-5-35-15,8-3-27 0,8-4-46 0,9-2-97 16,5-7-112-16,4-5-100 0,-12-4-394 16,16-6-927-16</inkml:trace>
  <inkml:trace contextRef="#ctx0" brushRef="#br1" timeOffset="18400.96">29414 14196 752 0,'0'0'326'0,"0"0"-166"16,0 0-121-16,0 0 39 0,0 0 98 16,0 0 67-16,0 0-35 0,0 0-52 15,0 0-26-15,0 0-43 0,40-64-13 16,-37 59-28-16,1-2 41 0,-3 1 10 15,2 0-17-15,-3-3-57 0,3 1-23 16,-1 0 0-16,1-3 8 0,-3 1-7 16,1 0 21-16,-1-1 0 0,1 0-21 15,-1-3 3-15,0 2-2 0,0-1 24 16,0 0 19-16,0 0-42 0,-2 0 13 0,-1 2 45 16,0 0 25-16,-2 0-15 15,2 1-23-15,-1-1-13 0,0 2-13 0,0-2 33 16,-1 1-27-16,-1 0-25 0,2-2-1 15,-3 2 14-15,3-2-16 0,-1-1 0 0,1 1 3 16,0 2-3-16,-1-2-1 0,2-1-15 16,0 0 16-16,0-1-32 15,-2 1 13-15,1 1 19 0,-1-1 38 16,-1 1-22-16,-1-1 9 0,0 1 1 0,1-1-4 16,-1-2 10-16,0 2-4 0,-1-3-5 15,-3 2 8-15,3 0 17 16,-2-1-23-16,-1 1-3 0,0 2 1 0,-2-3-23 15,1 2 0-15,-1 2-29 0,1 1 10 16,-2 0 19-16,3-1 3 0,1 3 11 16,-2 2-14-16,2 1-19 0,0 1 18 0,1 0-17 15,0 0 18-15,0 2 0 0,2-1 0 16,-2 0 0-16,0 1-2 0,-1 0-1 16,0 0 1-16,-3-1-11 0,2 1 12 15,-2 0-1-15,0-1 1 0,0-1-2 16,-3 1-13-16,1-1-3 0,0 3 3 0,-1-1-3 15,-2 2 3-15,1 0 16 0,1-2-2 16,1 2 1-16,1-1-12 0,1 1 13 16,-1 0 1-16,2 0-1 0,-2 0-2 15,1 0-21-15,-1 0 23 0,1 0 2 16,3 0 10-16,-3 0-10 0,3 0 11 16,2 0 0-16,-2 1-13 0,3 1-1 0,0-2 1 15,-2 0 0-15,-1 2-12 16,2-2 11-16,-3 1-12 0,-1-1 13 0,1 3-2 15,-1-2 2-15,1 2-11 16,-2-1 11-16,1 1 0 0,1-1 0 0,0 0 2 16,-4 0-2-16,5 0 1 0,-1-1-1 15,2 1 0-15,0 0 0 0,4 0-3 16,-4 1-10-16,0 0-6 0,1-1 18 16,0 2-1-16,-1 0-2 0,0 0 1 15,1 0 1-15,-1-2 2 0,1 3-1 0,1-2 2 16,0 1-2-16,-2 0 1 0,1-1-2 15,0 2-14-15,1-4 3 0,-1 5 11 16,0-1-1-16,1-1 0 0,0 0-13 16,-2 1 15-16,1 1 1 0,-1-2 1 0,-1 2 1 15,0 0 0-15,0-1 0 16,-1 2-1-16,2-2-1 0,1 0 0 0,0 0-12 16,-1 2-4-16,3-3 3 0,1 2-6 15,0-2 0-15,2 1-1 16,-3 0 1-16,3 0 0 0,0 1 18 0,-2-1 0 15,1 0-11-15,1 1 12 0,-2 0 1 16,0 1 22-16,0 0-20 0,1 0-3 16,-2 1-1-16,4-2 0 0,-3 1-11 15,1-2 0-15,1 1 12 0,0-1 2 16,0 2-2-16,-1-1-16 0,1 1 4 16,0 0 12-16,0 0-13 0,0 1 0 0,0-1 10 15,2 1 3-15,-3-1 14 0,1 3-14 16,-2-3-1-16,0 1 1 0,0 0 10 15,0 0-10-15,-1 3-1 0,1-3-11 16,0 3-8-16,1-1 4 0,-2-1 15 0,3 1 1 16,-2-1 1-16,2 0-1 15,1 0-2-15,-3-1 2 0,1 2 2 16,3-1-2-16,-2-2-1 0,0 3-2 0,1-2-13 16,0 2 16-16,-1 0 3 0,1 0-3 15,-1 1 11-15,0 0-11 0,0 1 0 16,0-2-12-16,0 4 12 0,-3-2 20 15,1 3-18-15,2 1-2 0,-2-1 23 16,2 0-23-16,-3 1 0 0,2-1 2 16,-1 1 14-16,3-1-3 0,-1-1 0 15,0 2-12-15,0-2 10 0,1 0-11 16,2-1 0-16,-1-1 15 0,1 0 1 0,0-1-13 16,0-3 0-16,0 0-3 0,0 0 0 15,0 0 0-15,1-1 2 0,2 4 20 16,0-4-22-16,0 5 2 0,1-2 0 15,-1 2-1-15,3 2-1 16,0 0 13-16,-2 0-12 0,0 1 2 0,2-3 1 0,0 1-4 16,1 1 0-16,0-3 0 0,-2 2 0 15,0-1 0-15,3-1 0 0,-1-1 1 16,-2 0 2-16,1-1 13 0,0-1 6 16,3 0-9-16,-4-2 6 0,1 1 3 15,2-1-18-15,-1 0 8 0,3 1 5 16,0 1-17-16,0-1 0 0,3-1 0 15,-1 1 12-15,2 0-9 0,0 1 13 16,2-2-15-16,-1 1-1 0,-1-3 2 16,0 2-2-16,0-2-2 0,0 1 2 15,0-1 3-15,0 0 13 0,3 0-15 0,1-2 2 16,1 0 10-16,0 0 0 0,4-1-11 16,0-1 1-16,-1 2 15 0,2-2-18 15,0 0 0-15,2 0 1 0,0 0 0 16,-3 0 1-16,0 0-2 0,0 0 0 0,-4 0 1 15,0 0 1-15,-2 0 0 0,-2 0-1 16,0 0-1-16,0 0 3 0,1 0 10 16,-2 0-12-16,3 0 0 0,2 0 11 15,0 0-10-15,1-2-2 0,0 1 0 16,0-1 0-16,-1 2-2 0,1 0 2 16,0 0-1-16,-4 0-2 0,2 0 0 15,-5 0 1-15,2 0 2 0,-4 0-1 16,0-1 1-16,1 0 2 0,-4-1 11 0,3 2-1 15,0-3 4-15,0 0-15 16,4 1 12-16,-1-3-12 0,3-1 1 0,-2 1-2 16,1 0 0-16,0 0 0 0,-1-2-1 15,-1 2-1-15,1-1-1 0,-2 2 2 16,0 0-1-16,-1 0 1 0,-2-1 1 0,-1 0 0 16,1 1 0-16,-3-1 4 0,2 0 11 15,-1-2-11-15,1 0 8 0,-1-2-11 16,0-1 1-16,2 2 2 15,-3-1 8-15,0-2-9 0,1 1-3 0,-2 1 0 16,-1 2 1-16,1-2 1 0,-3 3 0 16,-1 0 1-16,1 3 0 0,0-2-1 15,3 0 1-15,-3-1-3 0,0 1-1 0,2 0 1 16,-2 1 0-16,0-2 1 16,2-3 0-16,-2 1 12 0,-1-2 0 0,2 2-10 15,-2-3 13-15,-1 1-13 0,-1-3 22 16,2 1 0-16,-2-1 0 0,0-2-3 15,0-1-22-15,0-1 4 0,0-1-1 16,-2-1 0-16,1 0-1 0,-1-2-1 16,-2 0-1-16,2-1-2 0,-1-2 2 15,-2 4 3-15,2-2-2 0,0 1-1 16,3 1-34-16,0 2-23 0,0 1-38 0,0 2-73 16,6 2-62-16,0 2-218 0,0 5-602 15,-1-3-674-15</inkml:trace>
  <inkml:trace contextRef="#ctx0" brushRef="#br1" timeOffset="21123.21">27812 15439 745 0,'0'0'472'16,"0"0"-120"-16,0 0-112 0,0 0 0 15,0 0 26-15,0 0 22 0,0 0-66 0,0 0-55 16,0 0 0-16,0 0-14 0,-13-38-32 16,13 38-39-16,0 0-15 0,0 0-13 15,0 0-10-15,0 0-12 0,0 0-20 0,0 0 1 16,-3 1-11-16,3 5 14 0,-4 4-15 16,-1 5 40-16,-1 3-19 0,-2 3-22 15,0 0 2-15,-2 1-1 0,0 0 2 16,-3 1 10-16,0 0-11 0,0 0-2 15,-2 1 0-15,4-2-1 16,-1-4-15-16,7-3-6 0,-1-3-41 0,4-5-26 16,1-2-40-16,1-2-37 0,0-3-54 15,1 0-27-15,2 0-1 0,5-1-7 16,1-6 54-16,2-4-35 0,2-5-206 0,-4 4-177 16</inkml:trace>
  <inkml:trace contextRef="#ctx0" brushRef="#br1" timeOffset="21983.68">27796 15396 427 0,'0'0'320'0,"0"0"-320"0,0 0-52 15,0 0 52-15,0 0 114 16,0 0 6-16,0 0-58 0,0 0-13 0,84-26-26 16,-67 22 3-16,-1 1 19 0,0-1 21 15,-1 0 5-15,0 1-9 0,-2-1 20 16,5-1-1-16,-5-1-16 0,2 2-26 16,0-2-25-16,-2 2-12 0,-3-1 9 15,-3 2-8-15,-2 0 23 0,0 0 0 16,-4 1 13-16,-1 2 20 0,0-2 100 0,0 2 75 15,0 0-17-15,0 0-53 0,0 0-60 16,0 0-24-16,0 0-9 0,0 0-36 16,0 0-35-16,2 0-19 0,-2 0 18 15,0 0 1-15,1 0 26 0,-1 0-7 16,0 0-3-16,0 0 10 0,0 0 28 16,0 0 26-16,0 0-15 0,0 0-14 15,0 0-13-15,0 0-12 0,0 0-26 0,0 0-11 16,0 0-8-16,0 0-4 15,0 0 11-15,0 0-4 0,0 0 0 0,0 0 15 16,0 0 1-16,0 0 16 0,0 0 12 16,0 0 23-16,0 0 13 0,0 0 0 15,0 0-3-15,0 0-11 0,0 0-2 16,0 0-7-16,0 0-9 0,0 0-13 16,0 0-16-16,0 0-1 0,0 0-1 15,0 0 1-15,0 0 14 0,0 0 6 0,0 0 7 16,0 0-1-16,0 0-6 0,0 0-3 15,0 2-3-15,0-2-3 0,0 0 2 16,0 0-2-16,0 0 9 0,0 0 0 16,0 1-3-16,0 2 0 0,-4 2-16 15,-3 2 10-15,0 5-11 0,-3 5-1 16,-2 2 0-16,4 4 0 0,-3 1 0 16,4-2 15-16,-1 1-15 0,3 0 11 15,-1-3 7-15,4-2-7 0,0-1-8 16,2 1-3-16,0-4-1 0,0-1 0 0,0-1-3 15,0-4-29-15,3-2-12 0,1 1 0 16,1-2 16-16,1 1-1 0,3-2-18 16,0-2 25-16,4 0 0 0,0 0 0 15,-1-2 6-15,0 0 13 0,-3 0 1 16,-3 0-1-16,-3 0-13 0,-2 0 16 0,-1 0 1 16,0 0 24-16,0 0-9 15,0 0 0-15,0 0-3 0,0 0-10 0,0 0-3 16,0 0 0-16,0 0-3 0,0 0-13 15,0 0 3-15,0 0-22 0,0 0-47 0,0 0-51 16,0 0-36-16,2 0-61 16,-1 0-63-16,2 0 100 0,3 0-108 0,-2 0-254 15,0 0-227-15,-24 0-125 16</inkml:trace>
  <inkml:trace contextRef="#ctx0" brushRef="#br1" timeOffset="22485.12">28279 15629 931 0,'0'0'336'15,"0"0"-199"-15,0 0-85 0,0 0 81 16,0 0 137-16,0 0 35 0,0 0-95 15,0 0-74-15,0 0-36 0,0 0 13 16,0 0 22-16,10-23 26 0,-10 23 2 0,0 0-32 16,0 0-23-16,0 0-28 0,0 0-17 15,0 5-19-15,0 0-9 0,-4 5-16 16,-2 2 19-16,1 5-16 0,-3 1-21 16,2 2-1-16,0-2 1 0,3 0-1 15,-2-3 0-15,2 1 0 0,0-2 0 16,0-2 0-16,2-4-2 0,0 0 0 0,-1-1-11 15,1-4 11-15,1 0-29 0,0-2-36 16,0-1-40-16,0 0-11 0,0 0 6 16,0 0-9-16,0 0-26 0,0 0-43 15,0 0-58-15,0 0-117 0,4-2-158 16,0-2 25-16,4-7-533 0</inkml:trace>
  <inkml:trace contextRef="#ctx0" brushRef="#br1" timeOffset="22919.79">28694 15406 1608 0,'0'0'389'16,"0"0"-275"-16,0 0 74 0,0 0 112 15,0 0 13-15,0 0-95 0,0 0-110 16,0 0-67-16,0 0-41 0,0 0-26 15,0 0-22-15,-4-2-22 0,10 2 19 16,2-2 51-16,7 1 16 0,1-1-3 16,2 0-10-16,3-1 0 0,-1 0-2 15,1 1 0-15,-2 0 1 0,1 0 0 16,-4 0-2-16,0 1-4 0,-6 1 4 0,-1-2-16 16,-5 2-45-16,-3 0-6 0,-1 0 35 15,0 0-7-15,0 0-15 0,0 0-91 16,-1 0-126-16,-3 5-218 0,-3 0-51 15,-4 4-552-15</inkml:trace>
  <inkml:trace contextRef="#ctx0" brushRef="#br1" timeOffset="23217.12">28735 15558 1403 0,'0'0'624'0,"0"0"-291"0,0 0-165 15,0 0-55-15,0 0 87 0,0 0-4 16,0 0-87-16,0 0-61 0,0 0-20 0,0 0-28 16,21 0 23-16,-8 1 28 15,4-1 0-15,4 0-16 0,2 0-22 0,1 0-13 16,-1 0 1-16,1 0 11 0,-3 0-9 16,1 0 9-16,-6 0-10 0,-1-1 2 15,-4 1-1-15,-6 0 13 0,-2 0-15 16,1-1 18-16,-4 1 16 0,0 0 6 0,0-2-3 15,0 2-10-15,0 0-28 0,0 0-9 16,-4 0-61-16,1 0-92 0,0 0-61 16,-1 0-59-16,1 0-167 0,2 0-528 15,-1 0-426-15</inkml:trace>
  <inkml:trace contextRef="#ctx0" brushRef="#br1" timeOffset="23968.19">29481 15258 977 0,'0'0'482'15,"0"0"-173"-15,0 0-46 0,0 0 38 16,0 0 13-16,0 0-57 0,0 0-144 0,0 0-62 16,0 0-51-16,0 0-29 0,-22-13-26 15,25 11-12-15,3 2 5 0,4 0 62 16,6 0 39-16,2-2-37 0,2 1 14 15,3-2-14-15,-1 2 0 0,0-2 24 16,0 3-4-16,-2-2 23 0,0 0-10 16,-2 2 17-16,-7 0-11 0,-2 0-18 15,-5 0-1-15,0 0 0 0,-4 0 20 16,0 0 47-16,0 0 13 0,0 0-26 0,0 0-16 16,0 0-18-16,0 0-4 0,0 0-26 15,0 0-12-15,0 0-1 0,0 0-18 16,0 0-3-16,0 0-3 0,0 0-4 15,0 5 17-15,0 4 12 0,0 3 25 16,0 1-12-16,-4 4-10 0,1 2 9 16,1 0-10-16,-4 4 2 0,1 1 11 15,1-1 8-15,-2 2-8 0,-1-2-11 16,1-1 11-16,0-1-11 0,1 0-1 0,0-2-1 16,-2-2-1-16,4 0 0 0,1-2 0 15,-1-2-2-15,1 0 0 0,1-1-1 16,-1-4-23-16,2 0 6 0,0-1-26 15,0-3-12-15,0 1-35 0,0-2-10 16,0-2-6-16,0 0-10 0,0 1-68 16,0-2-65-16,0 2 48 0,0 0-53 0,2-2-81 15,1 0-112-15,-3 1-150 0</inkml:trace>
  <inkml:trace contextRef="#ctx0" brushRef="#br1" timeOffset="24294.75">29560 15502 1201 0,'0'0'442'0,"0"0"-172"16,0 0 32-16,0 0 28 0,0 0-34 15,0 0-78-15,0 0-86 0,0 0-69 0,0 0-15 16,0 0 19-16,0 0 16 0,-8-3-29 15,11 3-22-15,1 0-32 0,3 0-7 16,6 0 7-16,7-1 32 0,5-3-4 16,7 1-27-16,1-1 1 0,4 3-4 15,-1-2 1-15,2 3-1 0,-7 0 0 16,-3 0-10-16,-6 0-4 0,-8 0 3 16,-6 1-25-16,-3 1-13 0,-5-1 51 15,0-1 0-15,-2 0 35 0,-6 0-35 16,-4 0-60-16,1 0-68 0,0 3-66 15,2-3-153-15,1 0-681 0</inkml:trace>
  <inkml:trace contextRef="#ctx0" brushRef="#br1" timeOffset="27404.46">19217 2654 166 0,'0'0'313'15,"0"0"-39"-15,0 0-85 16,0 0-78-16,0 0 42 0,0 0-3 0,0 0 13 15,0 0-7-15,0 0-3 0,0 0-4 16,0 0 0-16,0 5-6 0,0-5-24 16,0 0-28-16,0 0-46 0,0 0-45 15,0 0-10-15,0 0-22 0,0 0-13 16,0 0-26-16,0 0-43 0,0 0-51 16,0 1-4-16,2 1 41 0,1 2 128 0,0-1 3 15,0 1-3-15,1 0 0 0,1 0 0 16,0 1 25-16,1-1 24 0,-1-2-33 15,3 1 39-15,2 0 23 0,1-2 3 16,6 2-10-16,2-3-22 0,6 0-10 16,4 0-4-16,5 0-15 15,4-4-7-15,6-2-13 0,3 4-1 0,4-3-10 0,2 1 9 16,4 1-16-16,-2 2 17 0,2 0 1 16,2 1 1-16,0 0 12 0,3 0 20 15,0 0-32-15,0 0 18 16,0-2-19-16,0 1 2 0,-3-1-2 0,0 2-2 15,-4-2-14-15,-3 2-7 0,0-3 1 16,-3 0-1-16,0 2 21 0,-2-4-40 16,0 3 42-16,-1 1-3 0,-2-2-4 15,-1 1-22-15,-4 2 3 0,-1-1-6 0,-3 1-11 16,-1 0 41-16,0 0-17 16,0 0 19-16,0 0 2 0,-2 0 11 0,1 0-3 15,2 0-10-15,-2 0-4 0,2 0-15 16,1 0 19-16,0 0 1 0,3 0 12 15,-3 0-1-15,1 0-11 0,2 0 0 16,1 0 25-16,-1 0-3 0,0-2 6 16,3 2 10-16,-2 0 35 0,-1 0-28 0,0 0 2 15,1 3-19-15,-1-1 17 16,2 2 2-16,0 0 7 0,-2 0-26 16,2-1 0-16,0 0 32 0,-2-3-16 0,3 2-22 15,1-2 22-15,2 0-13 0,3 0 23 16,1 0 3-16,3 0-17 0,2-2-2 15,-1 2-7-15,1-2 16 0,-1 1-10 16,2 1 4-16,-3 0-4 0,1 0-9 0,-2 0-13 16,-1 0-13-16,-1 0 13 0,-1 0 3 15,-1 0 4-15,-2 0-20 0,1 0 0 16,-2 0 10-16,1-2 3 0,-3 2 3 16,4 0 9-16,-4-1 14 0,4 1-20 15,1 0 10-15,-2 0-31 0,0-1 0 16,3 1 2-16,-3-2 10 0,-1 2-11 0,-1 0-1 15,1 0 0-15,-1 0 1 16,-1-1 1-16,0 1-2 0,1 0-1 0,-1 0 0 16,-2 0 0-16,0 0 0 0,-2 0 0 15,-1 0 1-15,1 1 0 16,-1-1 2-16,-1 2-1 0,0-2 1 16,2 0 16-16,-1 0-16 0,3 0-1 0,1 0-2 15,-1 0-1-15,0 0-1 0,-1 0-17 0,-3-2 16 16,-1 1-13-16,-2 1 14 0,-4 0-1 15,-2 0-1-15,-1 0 1 0,0 0-10 16,1 0 12-16,-2 0 1 0,4 0 1 16,4 0 1-16,2 0-1 0,1-2 0 15,1 2-1-15,4-2-2 0,-1 1 0 16,-1 1-1-16,-2-2 0 0,-1 2-13 16,-2 0 13-16,-1 0-13 0,-1 0 16 0,-4 0 2 15,3 0 0-15,-6 0 11 16,4 0-11-16,-1 0 11 0,0 0 3 15,1 0 22-15,1-2 6 0,4 0-22 16,0-2-19-16,2-2 0 0,-1 4-1 16,1-3-2-16,-2 1-2 0,1 0 2 15,-3 1-3-15,-2 2 1 0,-4-1 0 16,-1 0 2-16,-2 1 1 0,-3 0 12 0,-3 0 3 16,0 1 3-16,-1 0 0 0,1-4 0 0,2 4-16 15,-1-1 10-15,4 1-10 0,0-2 0 16,0-1-1-16,-1 2-1 0,-1 0 1 15,-2 1-2-15,-2-1-1 16,-3 1-2-16,-1 0 2 0,-1 0-2 0,-3 0 1 16,4 0-2-16,-4 0 2 0,4 0 1 15,-1 0-10-15,3 0 11 0,0 0 1 16,0 0 0-16,3 0 0 0,-3 0-1 16,0 0-13-16,-3 0-9 0,-2 0-22 0,-1 1-58 15,-6-1-79-15,-2 0-145 0,0 0-212 16,-7 0-621-16</inkml:trace>
  <inkml:trace contextRef="#ctx0" brushRef="#br1" timeOffset="29746.1">23444 16611 82 0,'0'0'1012'0,"0"0"-598"0,0 0-193 16,0 0-107-16,0 0-23 0,0 0 68 0,0 0-17 16,0 0-9-16,0 0-65 0,0 0-49 15,0 0 20-15,-19-24 26 0,10 23 19 16,0 1-20-16,-1 0 4 0,-5 0-23 16,2 0 3-16,-2 0 16 0,1 4-64 15,0-1 2-15,0 4-2 0,3-1-1 16,0 0-21-16,2 5-1 0,3-1 1 15,-1 1 9-15,0 3-13 0,4 1 4 0,2-3-20 16,1 1-7-16,0-2 4 0,6 0-51 16,4-2-56-16,1-1 58 15,6-2 7-15,-1-1 32 0,4-4 22 0,1 1-19 16,0-2 20-16,2 0 32 0,-3 0-2 16,-1 0 0-16,-2 0-1 0,-3 0-19 15,-2 0 9-15,-3 1 13 0,0 2 74 16,-2-2 1-16,0 4-7 0,0 1-3 0,-1-1-20 15,3 2-19-15,-1 4-23 0,0-2 33 16,-2 4-34-16,-1 1 17 0,-2 1 1 16,-3-1 5-16,0 1-2 0,0 0 38 15,-4 0-19-15,-3 1 23 0,-4-1-33 16,-3-1-3-16,0-3 16 0,-4 1 3 16,-2-3 17-16,-2-1-20 0,-2-3-23 15,1 0 4-15,0-2-23 0,1 0 35 16,-1-3-35-16,3 0-3 0,1 0 32 15,1-4-16-15,3-1 3 0,2-2-17 0,2 1 0 16,2 0 24-16,1 1-25 16,2 2 2-16,3 0-3 0,1 2 0 0,2-1-19 15,0 2-61-15,0 0-81 0,0 0-113 16,0 0-185-16,0 3-67 0,0 2-252 0</inkml:trace>
  <inkml:trace contextRef="#ctx0" brushRef="#br1" timeOffset="31634.39">24224 16668 1125 0,'0'0'371'0,"0"0"-186"0,0 0-185 0,0 0 4 15,0 0 77-15,0 0 94 0,0 0-26 16,0 0-100-16,0 0-49 0,0 0-42 16,4-3-13-16,-4 8 55 0,0 2 117 15,0 3 2-15,-3 4-15 0,-4 0-23 0,-1 1-26 16,-3-1-17-16,-3 1 17 0,2-2 7 15,2-4 15-15,-3 1 16 0,2-3 4 16,0-3-8-16,-1-1-34 0,-1 0-13 16,-2-2-17-16,4-1 10 0,0 0-19 15,2 0 10-15,1-4-10 0,3-2-5 16,0 0-11-16,1-3-28 0,1-2 9 16,2-1-7-16,1-1 24 0,0-2-30 0,4-1-3 15,5 0 33-15,1 0-27 0,2 1 6 16,3 1-5-16,0 4-5 15,0-1 5-15,2 3 8 0,-3 4 1 16,0-1-10-16,0 3 13 0,0 2 15 16,0 0-28-16,0 0 8 0,-1 5 20 0,0 1-2 0,0 3-29 15,-1 3 32-15,-4 3 0 0,1 3 45 16,-2 3 7 0,-2 3-23-16,-5 4-4 0,0-2-2 0,0 0 2 0,-9-1-9 15,0-2 4-15,-4-1 15 0,-2-3-9 16,-1-2-4-16,-4 1 4 0,0-5-23 15,0 0 10-15,3-1-1 0,4-1-11 16,4-4-1-16,1-1 0 0,4-4-3 16,2-1-67-16,2-1-20 0,0 0-22 15,0 0-30-15,0 0-48 0,8 0-52 16,1-3 102-16,5-3-103 0,-6 3-147 16,11-7-242-16</inkml:trace>
  <inkml:trace contextRef="#ctx0" brushRef="#br1" timeOffset="32019.69">24477 16654 836 0,'0'0'560'0,"0"0"-309"0,0 0-190 0,0 0 8 0,0 0 100 15,0 0 54-15,0 0-28 16,0 0-69-16,0 0-62 0,0 0-15 0,0 0-4 16,70-43 23-16,-60 43-10 0,0 1 22 15,-1 5 7-15,-1 2-20 0,-2 3-3 16,2 6-16-16,-3 0-3 0,-4 4-10 15,-1 0 0-15,0 3-16 0,-1 2 10 0,-6-1-13 16,-5-1-16-16,4-2 2 16,-3 0 0-1,-1-1-1-15,4-3 3 0,-1-2-2 0,0-4-2 0,1 0-16 0,3-4-19 16,-1-1-36-16,1-2-2 0,4-2-65 16,-1-2-58-16,2-1-65 0,0 0-92 15,0 0-127-15,0 0-96 0,0-1-158 0</inkml:trace>
  <inkml:trace contextRef="#ctx0" brushRef="#br1" timeOffset="32269.75">24457 16823 329 0,'0'0'763'0,"0"0"-450"0,0 0-173 0,0 0 87 15,0 0 101-15,0 0-43 0,0 0-88 0,0 0-103 16,0 0-94-16,0 0-3 0,15-18-20 16,-2 12 7-16,2 2 13 0,4-1 3 15,1 1-2-15,1-2-25 0,2 3-28 16,1-2-42-16,-2 1-75 0,-3-1-64 16,-1 3-112-16,-5 0-195 0,0-2-496 0</inkml:trace>
  <inkml:trace contextRef="#ctx0" brushRef="#br1" timeOffset="32808.4">24826 16651 1041 0,'0'0'550'0,"0"0"-290"0,0 0-146 16,0 0 55-16,0 0 57 0,0 0 7 0,0 0-33 15,0 0-116-15,0 0-52 0,0 0-32 16,0 0-1-16,54-39 1 0,-46 38 0 16,0 1 25-16,1 0-24 0,0 0 0 15,-1 1 31-15,1 5 20 0,-1 2 5 0,-3 1-18 16,1 2-17-16,-4-1-3 0,-2 4 4 15,0-1-1-15,-3 1 1 0,-4 0-7 16,-4 0 6-16,2-2-6 0,-5 2-15 16,0-3 15-16,2-1 0 0,-2-3-13 15,3 0 13-15,0-2-14 0,0-1 0 16,5-1 14-16,0-3-16 0,3 0-16 0,3 0 13 16,-1 0-19-16,1 0-17 0,0 0-18 15,0 0-42-15,3 0-36 0,4-3 10 16,6-1 93-16,0-1 16 0,3-1-10 15,-2 3-9-15,0-1-1 0,-3 3 10 16,-2 0 10-16,-1 1-3 16,-1 0 19-16,1 0 13 0,-3 3 35 0,0 3 23 15,-2 4-23-15,-2 1 7 0,-1 3 16 0,0 4-23 16,-6 1-19-16,-5 1 3 0,-4-2-20 16,2-2-11-16,-4 1 19 0,1-4-4 15,0-1-15-15,0-2 21 0,2-2-7 16,1-1-15-16,0-3-160 0,5 0-246 15,-6-4-650-15</inkml:trace>
  <inkml:trace contextRef="#ctx0" brushRef="#br1" timeOffset="33636.8">24097 16837 1026 0,'0'0'466'0,"0"0"-362"0,0 0-104 0,0 0 0 0,0 0 139 15,0 0 69-15,90-44-75 0,-59 35-74 16,9 0-27-16,2 1-6 0,9-3 0 16,-1 4-3-16,6-1-4 0,1 1 26 15,-3 0 33-15,2 3 16 0,-6 1 3 0,-2 1 9 16,-4 2-35-16,-7 0-32 0,-6 0-10 15,-7 3-28-15,-5 1-1 0,-8 0-1 16,-5-2-2-16,-4 1-16 0,-2 0 19 16,-11 4 68-16,-9 1-30 0,-4 3-18 15,-5 3-17-15,-4-1-3 0,1-2 3 0,-2 2 9 16,3-1-12-16,-2-1-55 16,0 1-61-16,-2 1-35 0,-1-1-4 15,-3 0-26-15,-1 1-43 0,3-1 7 0,2 0 54 16,3-4 92-16,6 0 67 15,3-2 4-15,10-2 0 0,5-1 36 0,5-3 55 16,3 0-29-16,10-2-59 0,8-5-3 16,11-5 0-16,6 2 0 0,5-6-1 15,5-2-14-15,5 0-102 0,2 0-20 16,0 0-22-16,0 2-20 0,-2 1-17 16,-5 4 59-16,-6 3 137 0,-6 4 212 15,-10 4 88-15,-5 0 22 0,-8 2-10 0,-7 7-63 16,-3 2 20-16,-5 3-47 0,-8 4-96 15,-8 4-65-15,-7 2-29 0,-5 1-19 16,-3-3 3-16,-2 1-13 0,0-1 20 16,0-1-23-16,4-4-12 0,1 1-36 0,5-3-20 15,5-2-19-15,7-5 7 16,3-1-1-16,9-4-15 0,3-3-73 0,1 0-151 16,9-3-226-16,0-2 90 0,17-9-140 15</inkml:trace>
  <inkml:trace contextRef="#ctx0" brushRef="#br1" timeOffset="33926.75">25186 16687 157 0,'0'0'684'0,"0"0"-345"0,0 0-108 16,0 0 72-16,0 0 90 0,0 0-2 15,0 0-65-15,0 0-98 0,0 0-75 0,0 0-50 16,0 0-27-16,8-26-6 0,-8 26-19 16,0 4-35-16,0 2-16 0,-2 7 3 15,-5 4 13-15,-3 5-4 0,-1 3-9 16,0 0 8-16,-3 0-11 0,5-1 0 16,-1-3-1-16,3 0-1 0,0-4-42 15,3 1-26-15,-1-5-26 0,4-2-28 16,-1-5-94-16,2-1-100 0,0-3-115 15,0-2-154-15,6 0-224 0</inkml:trace>
  <inkml:trace contextRef="#ctx0" brushRef="#br1" timeOffset="34288.61">25150 16702 355 0,'0'0'793'0,"0"0"-406"16,0 0-215-16,0 0 20 0,0 0 22 15,0 0-39-15,0 0-89 0,0 0-86 0,0 0-51 16,0 0-17-16,-12-3 68 0,18 3 26 16,3 0 84-16,3 0-10 0,1-1-29 15,3-3-32-15,1-1-17 0,0 0-20 16,5-3 0-16,-1 2-2 0,-2-2-2 16,0 1-14-16,-4 3 0 0,-3-1 14 0,-6 2 0 15,-1 2 2-15,-5 1 74 0,0 0 74 16,0 0 35-16,0 0-23 0,0 0-70 15,0 2-42-15,-8 3-27 0,1 5-21 16,-6 4-1-16,2 5 0 16,-1 1 1-16,2 2 3 0,1-1 0 0,2 1 16 15,0-1-6-15,1-2-10 0,0 0 10 16,3-4-12-16,1-1-1 0,2-2-19 16,0-2-26-16,0-4-51 0,0 1-41 0,2-2-88 15,4-1-94-15,0-1-247 0,4-1-471 16</inkml:trace>
  <inkml:trace contextRef="#ctx0" brushRef="#br1" timeOffset="34672.68">25462 16874 1205 0,'0'0'582'0,"0"0"-296"0,0 0-140 16,0 0 22-16,0 0 29 0,0 0 0 16,0 0-72-16,0 0-35 0,0 0-19 0,-52 85 9 15,40-64 3-15,0-2-13 16,4-2-12-16,-1-2-17 0,4 2 7 16,-1-5-26-16,3-2-6 0,3 0-4 15,0-3-12-15,0 0-2 0,0-2-29 0,5 0-27 16,4-3 1-16,3 0 9 0,4-2 7 15,0-2 25-15,2-5 14 0,-1-2 2 0,-2-2 2 16,-2-3 1-16,2-2 10 16,-7 1 0-16,0-1 2 0,-4-1-15 0,-3-1 4 15,-1 1 21-15,0 1-12 0,0 2-12 16,-5 2 2-16,-1 4-2 16,1 3-1-16,0 0-16 0,-4 4-32 0,2 1-41 15,-3 3-65-15,-2 5-77 0,-1 3-162 16,4-1-276-16,-8 5-524 0</inkml:trace>
  <inkml:trace contextRef="#ctx0" brushRef="#br1" timeOffset="35171.65">25837 16799 417 0,'0'0'656'0,"0"0"-438"0,0 0-117 0,0 0 16 0,0 0 49 16,0 0 35-16,0 0-68 0,0 0-110 15,0 0-3-15,0 0 31 0,44-4 14 16,-27 1-16-16,0 1 12 0,3-2 24 16,-2-1 2-16,4 3-10 0,1-5-19 15,0 2 7-15,-2-1 22 0,0 1-32 16,-3 0-4-16,-3 2-6 0,-1-1-32 16,-3 3-12-16,-6 0-1 0,2 0 0 15,-2 1-64-15,-1 0-126 0,-3 0-127 0,1 0-140 16,-2 0-102-16,0 0-230 0</inkml:trace>
  <inkml:trace contextRef="#ctx0" brushRef="#br1" timeOffset="35374.38">26096 16597 1752 0,'0'0'593'0,"0"0"-289"16,0 0-124-16,0 0-109 0,0 0 12 15,0 0 33-15,0 0 21 0,0 0-9 16,-51 90-52-16,34-54-19 0,1 1-12 16,2-1-20-16,2-1-7 0,0-2-18 15,4-2-35-15,1-3-63 0,1-4-90 0,3-5-135 16,3-6-303-16,0-7-858 0</inkml:trace>
  <inkml:trace contextRef="#ctx0" brushRef="#br1" timeOffset="36658.39">26793 16509 726 0,'0'0'980'0,"0"0"-675"16,0 0-243-16,0 0-29 0,0 0 142 0,0 0 67 16,0 0 0-16,0 0-56 0,0 0-83 15,0 0-52-15,6-47-38 0,-6 47-10 16,0 2 29-16,0 6-3 0,-3 4 9 16,-2 6 10-16,-4 7-13 0,-2 3-22 15,0 2-12-15,0 1 1 0,-1-1 24 16,4-3 9-16,-1-2-13 0,3 0-19 15,2-4 16-15,3 0-17 16,1-3-2-16,0-3-1 0,0-2-24 0,5-2-16 0,4-2-14 16,2-3-2-16,1 0-1 0,4 0-28 15,2-3-4-15,0 0 4 0,0-2 2 16,1-1-38-16,-1 0 16 0,-4 0-27 16,-1-1-32-16,-4-2-39 0,-4 1-23 15,-2-2 0-15,-3 1-8 0,0 0-94 0,0-1-153 16,-3-3-131-16</inkml:trace>
  <inkml:trace contextRef="#ctx0" brushRef="#br1" timeOffset="36916.65">26667 16749 316 0,'0'0'796'0,"0"0"-396"0,0 0-172 15,0 0 19-15,0 0 61 0,0 0-8 0,0 0-42 16,0 0-69-16,0 0-67 0,0 0-49 16,-6-18-44-16,6 17-29 0,3-2-17 15,5 1 16-15,4 0 1 0,5-3 0 16,2 0-1-16,1 0 0 0,2 2-1 16,1-3 2-16,3 3 0 0,-5-1-12 0,2-1-7 15,0 2-23-15,-4 0-44 0,0 1-126 16,-4-1-123-16,-6 0-167 15,-1 0-281-15</inkml:trace>
  <inkml:trace contextRef="#ctx0" brushRef="#br1" timeOffset="37951.18">27525 16527 1205 0,'0'0'465'0,"0"0"-211"16,0 0-46-16,0 0 80 0,0 0 28 0,0 0-27 16,0 0-81-16,0 0-64 0,0 0-68 0,0 0-38 15,0 0-37-15,-7-4-1 0,2 11 0 16,-3 4 10-16,0 4-10 0,-4 5-2 16,-1 1-1-16,2 0 2 0,-1 0-2 15,5-2 2-15,0-2-2 0,2 0-13 16,-2-3-25-16,5 1-29 0,-1-3-19 15,3-3-33-15,-2-3-61 0,2-2-74 16,0-1-114-16,2-2-197 0,1-1-128 16</inkml:trace>
  <inkml:trace contextRef="#ctx0" brushRef="#br1" timeOffset="38404.28">27427 16581 661 0,'0'0'622'0,"0"0"-300"0,0 0-195 16,0 0 58-16,0 0 52 0,0 0-4 0,0 0-74 15,0 0-79-15,0 0-44 0,0 0-33 16,0 0 10-16,-6-1 3 0,14 1 45 16,4 0 23-16,2-1-39 0,5-1-13 15,2-1-9-15,4 2-7 0,-2-4-16 16,3-1 0-16,0 3 0 0,3-2-4 15,-2 0-21-15,0-1 12 0,-1-1-16 16,-3 1 16-16,-3-1-13 0,-2 1 24 16,-7-1 2-16,-2 3 12 0,-3 0-12 15,-5 3 23-15,3 0 31 0,-4-1 23 0,0 2 26 16,0 0-4-16,-7-2 3 0,2 1 22 16,-3 1-51-16,2 0-35 0,-3 0-6 15,0 0-4-15,-1 6-9 0,-2 1-18 16,-1 3 15-16,-1 2 10 0,-1 3-14 15,-1 1 1-15,1 3-11 0,3 0-1 0,1 3-1 16,2-1 0-16,3-1 1 0,3 1-2 16,0-3-20-16,3-1-4 0,0-4-20 15,8 0-12-15,0-2-13 0,7-4-38 16,2 2 6-16,5-5 13 0,1 0-42 16,1-2-62-16,-1 0-81 0,0-1-101 15,-3 1-115-15,-5-1-31 0,1 0-267 0</inkml:trace>
  <inkml:trace contextRef="#ctx0" brushRef="#br1" timeOffset="38665.17">27987 16737 1406 0,'0'0'647'0,"0"0"-314"0,0 0-29 0,0 0 14 16,0 0-59-16,0 0-52 0,0 0-77 16,0 0-67-16,0 0-63 0,0 0-15 15,-19 31 12-15,10-12 0 0,1 4-13 0,-4 0 14 16,6 2-1-16,-2-3-13 16,3-1 4-16,-2 1-33 0,4-5-37 0,1-1-68 15,2-1-35-15,0-3-94 16,0-3-166-16,2-4-210 0,8-3-405 0</inkml:trace>
  <inkml:trace contextRef="#ctx0" brushRef="#br1" timeOffset="39010.46">28673 16618 1646 0,'0'0'590'0,"0"0"-373"0,0 0-104 15,0 0-42-15,0 0-3 0,0 0 54 16,0 0-3-16,0 0-68 0,0 0-47 16,0 0-2-16,0 0-2 0,89-32 0 15,-74 31 0-15,2 1 0 0,-1 0-23 16,1 0-60-16,-1 0-94 0,-5 0-146 0,1 2-144 16,-4-1-92-16,-6 4-513 0</inkml:trace>
  <inkml:trace contextRef="#ctx0" brushRef="#br1" timeOffset="39199.01">28719 16704 615 0,'0'0'1155'0,"0"0"-850"0,0 0-139 0,0 0-5 0,0 0 69 15,0 0 47-15,0 0-72 0,0 0-77 16,0 0-90-16,0 0-9 0,45 1-8 15,-20-5-21-15,1 0-54 0,2-1-71 16,-4-2-109-16,2 1-149 0,-7 0-200 16,5-2-484-16</inkml:trace>
  <inkml:trace contextRef="#ctx0" brushRef="#br1" timeOffset="39818.34">29386 16441 1436 0,'0'0'468'0,"0"0"-224"0,0 0-5 16,0 0 23-16,0 0-43 0,0 0-1 15,0 0-71-15,0 0-45 0,0 0-35 0,0 0-67 16,0 0-3-16,-1-40-26 0,7 38 26 15,0 2 1-15,3 0-17 0,1 0 6 16,-1 0 3-16,2 2 10 0,0 3 19 16,-3 6 19-16,4 1-16 0,-4 7-22 15,1 4 0-15,0 2-2 0,-6 5-24 0,-3 2 23 16,0 2 0-16,-6-2 0 0,-6 0 2 16,1 1 1-16,-2-4 2 0,1-3 0 15,-2-2 1-15,1-5-1 0,1-2 17 16,1-4-16-16,2-1-3 0,3-7-29 15,1 1-35-15,0-3-60 0,5-1-110 16,0-1-123-16,0 1-164 0,0-2-139 16,0 0-554-16</inkml:trace>
  <inkml:trace contextRef="#ctx0" brushRef="#br1" timeOffset="40042.05">29353 16681 1596 0,'0'0'493'0,"0"0"-311"0,0 0-117 16,0 0 45-16,0 0 77 0,0 0-45 16,0 0-88-16,82-18-50 0,-58 16-4 15,3-1-17-15,0-1-211 0,-1 2-190 0,-6 1-208 16,0-3-740-16</inkml:trace>
  <inkml:trace contextRef="#ctx0" brushRef="#br1" timeOffset="41732.54">15179 16236 1208 0,'0'0'267'0,"0"0"-195"16,0 0-49-16,0 0-4 0,0 0 209 16,0 0 83-16,0 0-78 0,-80-24-16 15,68 27-101-15,2 4-45 0,0 2-32 0,1 3-20 16,3 3-17-16,0 3 21 15,-2 2-11-15,4 1 5 0,-1 1-17 0,2 0 0 16,3-2 0-16,0 0-17 0,2-3 1 16,5-2-3-16,7-2-36 0,0-3-19 0,4-2 29 15,1-4 0-15,1 1 9 0,2-4 7 16,-3 2 28-16,-1-1-1 16,-2-2-15-16,-3 1 17 0,-4 0 16 0,-3 1 13 15,-2 2 13-15,1-1 16 0,-2 0 0 16,-1 2-3-16,-1 1 9 0,2 0-12 15,-3 2-17-15,2 1 10 0,-2 1-13 16,0 2-6-16,-2 0-1 0,-4 0-9 16,-4 0 13-16,0 1-13 0,-3 0 0 15,-4-1 10-15,-2-1-4 0,0 1-6 16,-5-3 0-16,0 2-3 0,-2-2-11 16,2-3 11-16,0 0-11 0,1-4 1 15,5-1 13-15,1-1 0 0,3 0 6 0,2 0 1 16,7-5 24-16,0-3-21 15,5 1-26-15,0-4-43 0,0 1-4 0,3-2-14 16,7 1-35-16,3 1-38 0,2 0-66 16,3 3-57-16,-2 1-86 0,3 1-108 0,-6 3-148 15,9-3-511-15</inkml:trace>
  <inkml:trace contextRef="#ctx0" brushRef="#br1" timeOffset="41992.54">15606 16288 1990 0,'0'0'592'0,"0"0"-344"15,0 0-145-15,0 0 54 0,0 0 48 16,0 0-40-16,0 0-57 0,0 0-70 0,0 0-38 15,0 0-15-15,0 0-10 0,4-52 3 16,14 43 6-16,3 0-19 0,3 1-28 16,2 0-61-16,2 1-59 0,-1 0-73 15,-1 2 5-15,-3 1-11 0,-1 4-62 16,-5 0-108-16,-5 0-200 0</inkml:trace>
  <inkml:trace contextRef="#ctx0" brushRef="#br1" timeOffset="42214.63">15702 16417 878 0,'0'0'1370'0,"0"0"-885"0,0 0-289 0,0 0-100 16,0 0-22-16,0 0 25 0,0 0 3 15,0 0-32-15,80-24-70 0,-51 14 0 0,-1-5-201 16,1 1-164-16,-9 4-269 0,0-5-618 15</inkml:trace>
  <inkml:trace contextRef="#ctx0" brushRef="#br1" timeOffset="45779.03">16220 15973 1831 0,'0'0'421'0,"0"0"-197"15,0 0-195-15,0 0-29 0,0 0 0 16,0 0 106-16,0 0 94 0,0 0-46 15,0 0-106-15,0 0-44 0,0 0 66 0,-12 38 36 16,15-14-23-16,0 4-23 0,4 2-25 16,-1 0-22-16,1-1-12 0,2-2 1 15,1-1 1-15,-1-2 1 0,-1-4-2 16,2-3-2-16,-3-3-38 0,-1-6-17 0,-1 1 7 16,-4-6-15-16,-1-1-78 0,0-2-71 15,0 0-97-15,0 0-190 0,0-3-252 0</inkml:trace>
  <inkml:trace contextRef="#ctx0" brushRef="#br1" timeOffset="46293.43">16442 15948 1623 0,'0'0'370'0,"0"0"-237"16,0 0-133-16,0 0 1 0,0 0 132 16,0 0 45-16,10-72-46 0,0 57-70 0,-2 2-36 15,4-2-8-15,1 0-18 0,-2 3-16 16,3 4 3-16,-2 1 10 0,-1 3 3 16,1 1 3-16,-1 3 13 0,-1 0 13 15,1 0 26-15,-1 5 22 0,-1 4-9 16,2 2-17-16,-2 3 0 0,-2 3 4 15,-1 2-10-15,-1 3-7 0,-4 1-16 16,-1 0-3-16,0 2 4 16,-6-3-1-16,-1 1 1 0,-2-4-1 0,-1-4-6 15,2 0-3-15,0-5 6 0,-2-3 3 0,5 0 4 16,0-3-11-16,1-3-2 0,2 1 6 16,2-2-9-16,0 0-10 0,0 0-54 15,0 0-20-15,5-3 1 16,2-3 22-16,4 0 50 0,4 0-1 0,2-3 0 0,1 1-2 15,0 0-44-15,1 2-9 16,-2 1 34-16,0 1 20 0,1 3-19 16,-1 1 9-16,-1 0-3 0,1 2-3 15,-1 8 4-15,-2 3 15 0,0 5 16 0,-3 3 6 16,-7 2-6-16,-2 4 26 0,-2-2 16 16,-11 2-4-16,-9-2-3 0,-5 2-16 15,-6-1-22-15,-8-1-13 0,-4 0-90 16,-2-1-195-16,11-6-228 15,-21 7-555-15</inkml:trace>
  <inkml:trace contextRef="#ctx0" brushRef="#br1" timeOffset="46840.47">15499 17181 1838 0,'0'0'552'0,"0"0"-336"0,0 0-110 0,0 0 42 16,0 0 48-16,0 0-39 0,0 0-52 15,0 0-70-15,0 0-35 0,0 0-41 16,0 0 12-16,-16 2 29 0,22 14 58 16,1 4-1-16,1 4-3 0,1 3-19 15,-3-2-16-15,-1-2 6 0,-1-1-6 16,0-2-16-16,3-4-1 0,-1-1-2 16,4-4 0-16,1-3-12 0,1-3-7 0,3-2-29 15,1-1 16-15,-2-2 20 0,5 0-4 16,-2-2-13-16,2-1-19 15,-1-2-18-15,-1-1-18 0,0 0-50 0,-4 1-33 16,2-1-32-16,-4 2-18 0,-3 1-100 16,-2 2-88-16,0-3-129 0,-5 3-281 15</inkml:trace>
  <inkml:trace contextRef="#ctx0" brushRef="#br1" timeOffset="47086.75">15518 17394 1076 0,'0'0'524'15,"0"0"-228"-15,0 0-157 0,0 0 36 0,0 0 42 16,0 0-59-16,0 0-48 0,0 0-103 16,0 0 5-16,0 0-12 0,0 0 26 15,49-57-24-15,-27 45-2 0,2-1 13 16,0 0-13-16,1 0 2 0,0 1 15 15,1 0-17-15,2-1-38 0,0 0-126 16,0 1-85-16,1 4-114 0,-6 0-109 16,7-1-264-16</inkml:trace>
  <inkml:trace contextRef="#ctx0" brushRef="#br1" timeOffset="47332.31">16270 17026 1299 0,'0'0'683'0,"0"0"-294"0,0 0-260 16,0 0-57-16,0 0 21 0,0 0 65 16,0 0-7-16,0 0-84 0,0 0-41 15,0 0-13-15,0 0-11 0,76-46-1 16,-57 41-1-16,4 0-13 0,-3 1-157 15,-1 1-117-15,1 2-65 0,-2 1-83 0,-7 0-127 16,2 0-247-16</inkml:trace>
  <inkml:trace contextRef="#ctx0" brushRef="#br1" timeOffset="47556.68">16396 17129 1330 0,'0'0'494'0,"0"0"-237"0,0 0-27 0,0 0-20 0,0 0 3 16,0 0-43-16,0 0-83 0,0 0-61 16,0 0-4-16,0 0-20 0,46-25 0 15,-25 15-2-15,1 0-98 0,4 0-124 16,0-1-130-16,-8 4-180 0,9-5-440 0</inkml:trace>
  <inkml:trace contextRef="#ctx0" brushRef="#br1" timeOffset="48376.28">16971 16780 1342 0,'0'0'416'0,"0"0"-237"0,0 0-33 15,0 0 103-15,0 0 42 0,0 0-20 16,0 0-89-16,0 0-70 0,0 0-38 0,0 0-49 15,0 0-25-15,-25-8-1 0,30 3-1 16,4-3-27-16,0-2 1 0,6 0 26 16,3 0-65-16,1-1-100 0,1-1-16 15,0 3-30-15,2-1-55 0,-3 0-82 16,1 3-24-16,-7 2-121 0,7-1-209 16</inkml:trace>
  <inkml:trace contextRef="#ctx0" brushRef="#br1" timeOffset="48803.97">17404 16418 630 0,'0'0'821'0,"0"0"-388"16,0 0-190-16,0 0-48 0,0 0 28 0,0 0 54 16,0 0-33-16,0 0-68 0,0 0-68 0,0 0-47 15,-3-26-42-15,2 26 0 16,0 4 12-16,-4 5 1 0,-1 4-13 0,-2 5-18 16,-1 4 0-16,0 0-1 15,0 3 3-15,1-1-2 0,2-2 13 0,4 1-13 16,-1-2-1-16,1-1 0 0,2-4-3 15,0-1 1-15,0-3-11 0,5-2 1 16,2-2-14-16,0-1-28 0,4-3-3 16,0-4 9-16,0 2 20 0,4-2 12 15,-2-2-13-15,2-2 7 0,-1-4 9 16,1-1-6-16,0-2 3 0,2-1-7 16,-1-1-18-16,0 0-39 0,-2 0-23 0,0 2-38 15,-2-1-59-15,-1 4-75 0,-3 1-81 16,-4 2-57-16,0 2-180 0,-4 1-202 0</inkml:trace>
  <inkml:trace contextRef="#ctx0" brushRef="#br1" timeOffset="49034.64">17556 16561 385 0,'0'0'658'16,"0"0"-254"-16,0 0-92 0,0 0 6 15,0 0 0-15,0 0-31 0,0 0-55 16,0 0-33-16,0 0-33 0,0 0-23 15,0 0-47-15,-12-18-36 0,11 18-29 16,1 2-29-16,-2 5 0 0,1 7 29 16,-5 1-15-16,3 8-3 0,-3 0-12 0,3 1 1 15,2-2-2-15,0-2 0 0,1-1-1 16,0-2 1-16,0-2-3 0,2 0-20 16,4-6-46-16,-1 0-68 0,2-3-73 15,-2-2-100-15,4-1-113 0,-3-2-166 16,5-1-241-16</inkml:trace>
  <inkml:trace contextRef="#ctx0" brushRef="#br1" timeOffset="49465.01">17691 16406 1076 0,'0'0'488'16,"0"0"-257"-16,0 0-49 0,0 0 45 0,0 0 19 16,0 0-7-16,0 0-53 0,13-72-73 15,-3 61-56-15,2 0-31 0,-1-1-13 0,2 0-11 16,3 4 11-16,-4-1-11 0,2 2-2 16,-4 2-2-16,0 1 0 0,-1 3-21 15,-3 1 23-15,-1 0 12 0,1 0-9 16,-1 4 29-16,0 6 23 0,-1 6-4 15,-1 4 29-15,-3 3-1 0,0 6-38 16,0 2-25-16,-3 2-13 0,-6-1-1 16,1-1 10-16,-3-2 0 0,-1-4-12 15,2-4 0-15,1-3 0 0,2-4 0 16,2-5 0-16,0-2 1 0,5-2-1 16,-1-4-2-16,1-1-11 0,0 0-3 15,3 0-15-15,9-3 31 0,7-2 9 0,6-6 13 16,5-2 1-16,6-1-11 15,0-3-11-15,1-1 1 0,-2 4-2 0,-2-2 0 16,-4 3-47-16,0 1-52 0,-3 1-124 16,-6 2-118-16,-3 2-224 0,-6 0-501 15</inkml:trace>
  <inkml:trace contextRef="#ctx0" brushRef="#br1" timeOffset="50479.14">17948 15141 1552 0,'0'0'335'0,"0"0"-221"0,0 0-72 0,0 0 84 16,0 0 117-16,0 0 16 0,0 0-57 15,0 0-61-15,0 0-86 0,0 0-55 16,0 0 22-16,-12 24 33 0,6 7 18 16,-1 6-18-16,3 4-30 0,1 3-23 15,1 0 17-15,2-2 23 0,0-3 2 16,8 0 4-16,2-3-19 0,4-2 9 16,2-2-17-16,4-4-21 0,3-2-3 15,3-5-39-15,3-3 11 0,3-6-20 16,2-4-19-16,2-4 38 0,-3-4-16 0,1 0 0 15,-4-2 10-15,-4-4 12 0,-4-4 25 16,-4 0 1-16,-6-4 16 0,-4 1 7 16,-3-2-1-16,-5 0 10 0,0 1-3 15,-2 2-7-15,-4-2 0 0,-5 2-3 0,1 3 7 16,-3 2 18-16,1 0-9 0,2 6-16 16,-1-1 10-16,1 2-4 0,-2 3-21 15,-1 6-3-15,-1 3-1 0,-2 7 0 16,1 2 0-16,3 6 11 0,2 0-8 15,1 7 10-15,4 3-13 16,0 2 13-16,2 4 6 0,3-2-17 0,0 2-1 16,0-3-1-16,0 0 0 0,7-1-13 15,-1-3 11-15,3-3 0 0,2 1-13 16,3-1 15-16,0-2 13 0,3-1-12 16,0 1-1-16,2 0 0 0,1 0-2 15,0 1-8-15,0 2 10 0,0 4 4 16,-1 4-2-16,0-2-1 0,-5 3 0 15,-1 0 0-15,-6 0-1 0,-4-2 1 0,-3-1 15 16,-1-1-4-16,-11-3 1 0,-5-1-12 16,-3-3-1-16,-5-3-51 0,-6-1-76 15,-3-4-124-15,-6-2-144 0,12-7-316 0,-19 6-721 16</inkml:trace>
  <inkml:trace contextRef="#ctx0" brushRef="#br1" timeOffset="56398.6">17050 10834 241 0,'0'0'170'0,"0"0"-40"0,0 0-16 0,0 0-87 16,0 0 109-16,0 0 112 0,0 0-69 15,0 0-78-15,0 0-49 0,0-3-22 16,0 2 9-16,0 1 19 0,0-2 27 16,0 2-1-16,0-2-6 0,0 2-22 15,0-1-5-15,0 0 1 0,0-1 10 0,-2-1 6 16,2 2 4-16,0 1-17 16,0-2-39-16,0 0-15 0,-1 2 0 15,1-3-1-15,0-1 2 0,0 4 0 0,0-1-2 16,-3-1 0-16,3-1 0 0,0 3-2 15,0-1-1-15,-1 0 1 0,1 1 0 16,-2-3 2-16,2 2-1 0,0 1 1 0,0 0 0 16,0 0 1-16,-3 0 34 0,3 0 14 15,-1 0-4-15,-2 0 7 0,0 0-3 16,-1 0-8-16,-1 0-41 0,-3 1-32 16,1 2 13-16,-1-2 19 0,0 0 30 15,1 2 38-15,2-1-10 0,-1-1 3 16,4-1-12-16,-3 0-8 0,2 0-5 15,2 0 2-15,-1 2 1 0,2-2 3 16,0 0-13-16,0 0 0 0,0 0 3 16,0 0 9-16,0 0-8 0,3 0-20 0,-1 0-13 15,1 0-12-15,0 0-4 16,2 0 16-16,7 0 26 0,1-2 26 0,5 2-8 16,1-3-9-16,1 0-32 0,0 3 0 15,-1-1 13-15,-1 0 19 0,-1 1 16 16,2 0 3-16,2-4 13 0,0 3-13 15,3-3-19-15,0 1-13 0,-1-2-6 16,-4 3-13-16,-3-2-2 0,-4 3 12 0,-5-2-11 16,1 2-1-16,-3-1 0 0,-2 1 0 15,0 1 1-15,-2-1-2 0,-1-1 0 16,0 2-1-16,0 0 0 0,0 0 0 16,0 0-15-16,1 0 13 0,2 0-16 15,-1 0-3-15,2 0 20 0,1 0 2 16,2 0 1-16,0 0-1 0,-1 0 0 15,2 0-2-15,-1 0 1 0,-1 0 0 0,-1 0-1 16,0 0 0-16,-2 0 0 16,0 0 0-16,-1 0 0 0,-2 0-1 0,1 0-16 15,-1 0 16-15,0 0-13 0,0 0 3 16,2 0-12-16,0 0-10 0,0 0-4 16,0 0-18-16,1 0-58 0,3 0-74 15,-3 0-107-15,0 0-163 0,-1 0-239 0,-28 0-826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4-10-18T05:01:06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2839 3309 1752 0,'0'0'315'0,"0"0"-286"0,0 0-29 0,0 0-85 0,0 0 40 0,0 0 3 0,0 0 9 0,0 0-54 0,0 0-102 0,0 0-110 0,12 0 48 0,-1 0-176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3T05:48:03.963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6551 1817 919 0,'0'0'342'0,"0"0"-195"16,0 0-105-16,0 0-16 0,0 0 52 0,0 0 43 16,0 0 32-16,0 0-7 0,0 0-39 15,0 0-29-15,-3 0-33 0,3 0-22 16,0 0-4-16,0 0 4 0,1 0 6 16,1 0 0-16,1 0 0 0,0-1-3 15,3-2 0-15,1 1 9 0,6-1 14 16,0 0-4-16,5-3-16 0,-3 2 7 15,5-2-4-15,1 0-3 0,0-1 19 16,3 0-16-16,1-2 36 0,-1 1-20 16,1-2 20-16,-2 1-20 0,3 0 10 15,-2-1 6-15,1 0-26 0,-2 0-12 0,0-2-4 16,0 1-6-16,1 0 10 0,-2 0-14 16,1 0 4-16,-1-1 7 0,-2 0-4 15,2 0-6-15,-1 1-10 0,-2-1 13 16,1 0-13-16,-1 1 10 0,-2 0-11 15,0 2 9-15,-1-3-11 0,0 2-3 0,-1 1 3 16,-3-1 0-16,0 2 0 0,-2-2 1 16,2 3 3-16,-2 0 8 0,0-2-11 15,-3 3 2-15,2-2 0 0,-2 1 12 16,1 1-12-16,0-1-2 0,-1 0 1 16,0-1 17-16,2 2-16 0,-2-1 29 15,-1 0-31-15,1-2 15 0,0 0-15 16,2-1 0-16,-2-2 12 0,0 0-13 15,1 0 0-15,0-1 3 0,-1 0-3 0,-1-2 13 16,0 1 2-16,-2 0-15 0,0 1 4 16,-1-1-2-16,0 0 0 0,-1-1-2 15,-1 2 2-15,0-3 11 0,1 1 2 16,-1 2-13-16,-1-1 0 0,0 0-2 16,0-1 1-16,0 2 1 0,0 1 10 15,-4-1 1-15,-2-1-13 0,-1 1-15 16,-3-1-10-16,1-1 9 0,-3 2 16 15,0 0 3-15,0-2 10 0,-2 0-12 16,1 2-1-16,-1-1 13 0,1 0-13 16,-3 0-32-16,3-1 32 0,0 2 3 0,-3-1 0 15,3 2-3-15,-3 0 0 0,2 0 18 16,-2 1-18-16,1 1 0 0,-2-1-1 0,-1 1-1 16,0 1 2-16,0-2-12 15,0 2 8-15,-2 0 4 0,0 2-1 16,2 0 1-16,-2 0-1 0,3 0 1 0,-3-2 0 15,0 5 0-15,1-4-9 16,-3 3 9-16,2 2 9 0,0-2 4 0,-2 3-26 16,-1 0 13-16,3-1-16 0,-3 2 15 15,0 1-18-15,-1 0 18 0,0 0-5 16,0 0 6-16,-2 0 1 0,3 0 24 16,2 0-23-16,0 0 0 0,0 0 19 0,-2 0-21 15,1 0 0-15,-1 0-26 16,1 0 24-16,-2 0-1 0,2 0 3 0,-1 0-3 15,0 0 1-15,0 2 2 0,3 0 1 16,-3 0 9-16,1-1-10 0,2 3-2 16,0-2 2-16,0-1 10 0,1 1-10 15,0 1-15-15,3-1 14 0,-1 2 1 16,2-1-3-16,0 0 2 0,-1 2-12 16,-2-2 1-16,0 3 12 0,3 0 0 0,-3-1-18 15,0 2 18-15,1-1 16 16,1 0-16-16,-1 2 0 0,2-2 0 15,0 1 0-15,0 1 0 0,2-1-2 16,-1 2-1-16,0 0-19 16,-1 0 2-16,1-1 8 0,-1 2 11 0,-1-1 1 15,3 2 0-15,-1-1-15 0,-2 2 15 0,4-3 0 16,0 0-2-16,1 0-11 0,3-1 0 16,-2 2 10-16,1-1-13 0,0-1 14 15,1 1 1-15,1-2 0 0,1 2-2 0,-1 1-13 16,1-1 13-16,0 1-26 0,2 2 28 0,-2 0-34 15,3 1 22-15,0 0 12 0,2 2 1 16,-1 0-21-16,1-1 20 0,-2 0 2 16,3-1 0-16,0 1 1 0,0 0-1 15,0 0 24-15,0 0-12 0,0 1 26 16,0-2-4-16,0-1-19 0,1 0 5 16,2-1-20-16,-1-1 14 0,1 2-3 15,-2 1-10-15,2-1 45 0,0 1-47 16,0-1 0-16,1-1 21 0,0 1-21 15,1-3 0-15,-1 2-13 0,0-1 13 16,2 0 15-16,-1 0-12 0,-1-1-3 16,1 1 3-16,1 0 0 0,-1-2-2 15,-1 1-1-15,2 0 13 0,2 0-12 0,-2 0 2 16,0-2 25-16,0 3-28 16,1-1-9-16,1 0 9 0,1 1 3 0,-2 0 14 15,5 1-15-15,-5-1 12 0,5-1-12 16,-4 0 14-16,5 0-4 0,-4-1 1 0,4 1-12 15,-3-1 12-15,2 0-13 16,0 0 0-16,-1 1-3 0,0-1 3 0,3 1-2 16,0 0 0-16,0 0 1 0,-1 0 1 15,1 0 28-15,-1-1-28 0,3 0 0 16,-3-1-1-16,4-1 2 0,-2 0-1 16,-2 0 46-16,3 0-45 0,0-2-2 15,1 2 2-15,1-3 13 0,1 1-14 16,1-1 13-16,5-2-10 0,2-1 9 15,3 0-9-15,5-2-3 0,3-4-60 16,3-1-1-16,8-2-113 0,1-3-119 16,-10 2-251-16,16-11-451 0</inkml:trace>
  <inkml:trace contextRef="#ctx0" brushRef="#br0" timeOffset="12775.29">14340 1719 460 0,'0'0'212'0,"0"0"-212"0,0 0-150 15,0 0 49-15,0 0 101 0,0 0 105 16,0 0 153-16,0 0-148 0,0 0 177 15,0 0-69-15,0 0-97 0,-17-9-72 16,17 9-36-16,0 0-12 0,0 0 18 0,0 0 14 16,0 0 22-16,0 0-3 0,0 0-7 15,0 0-12-15,0 0-10 0,2 0-21 16,-1 0-2-16,2 0-26 0,1 0 26 16,3 0 3-16,1 0 33 0,5 0 22 0,4 0 46 15,4 0-23-15,1 0-13 16,6-2-29-16,0-2 7 0,6 0-8 15,0 0 30-15,5 0-13 0,0 0 0 0,3 1-29 16,2-1-13-16,0 0 26 0,-1 0-4 16,1 0-6-16,-2-1-29 0,-4 3 23 15,-1-2-20-15,-5 3 23 0,-9-1 6 16,-3 2-30-16,-6-2 14 0,-5 2-14 16,-4-1-2-16,-4 1 0 0,-1 0 11 15,0 0 9-15,0 0-17 0,0 0-1 16,0 0-2-16,0 0-12 0,-4 0-17 0,-4 0-22 15,-6 0 22-15,-3 3 18 16,-6 2 11-16,-8 0 6 0,-2 0-6 0,-4 2-19 16,-5 1-26-16,0-2 29 0,-2-2 16 15,0 2 0-15,-1-2 13 0,3 1-13 16,0-1-1-16,3 1 1 16,1-3 0-16,5 0 1 0,6 1 0 15,4-2 2-15,5-1 13 0,5 0-14 0,2 1-2 16,7-1-1-16,1 0-2 0,1 0 0 15,2 0-20-15,0 2 4 0,0-2-14 0,0 0-18 16,0 0 5-16,3 0 11 0,0 1-20 16,1-1-23-16,6 2 68 0,-1-2 10 15,7 0 36-15,3 0 22 0,5 0-12 16,3 0-27-16,5 0 7 0,4-5-24 16,0 3-1-16,3-3 0 0,1 3-1 15,1-3 1-15,-1 1 1 0,-2 2 37 16,-2-1-10-16,-5 0 10 0,-2 2-23 0,-4 0 0 15,-5 0 13-15,-6 1-6 0,-4 0-7 16,-7-1-14-16,0 1 14 0,-3 0 20 16,0 0 6-16,0 0 9 0,0 0 1 15,-1 0-17-15,-5 0-35 0,-3 0-26 0,-6 0-41 16,-7 0 12-16,-4 3 17 16,-7 1 19-16,-2 1 19 0,-4 1 16 15,3-3-16-15,0 2 1 0,6-2 9 16,4 0 6-16,5-2 0 0,6-1 7 0,4 0-7 15,3 0 3-15,5 0 10 0,2 0 13 16,1 0 16-16,0 0 9 0,0 0-51 16,1 0-16-16,-1 0-38 0,2 0-4 15,-1 0 0-15,-1 0 0 0,3 0-28 16,-3 0-111-16,2 2-158 0,-1-2-265 0,-1 0-853 16</inkml:trace>
  <inkml:trace contextRef="#ctx0" brushRef="#br0" timeOffset="14915.24">9139 1727 463 0,'0'0'1190'0,"0"0"-777"0,0 0-413 16,0 0-49-16,0 0-172 0,0 0 107 15,0 0 114-15,0 0 17 0,0 0 109 16,0 0 40-16,-26-1-53 0,26 1-96 16,0 0-17-16,0 0-46 0,0 0 4 15,0 0 10-15,0 0 32 0,0 0 33 16,0 0 19-16,0 0-13 0,0 0-10 15,0 0-6-15,2 0-20 0,-1 0 13 16,1 0-3-16,-1 0-9 0,1 0-4 0,-1 0 0 16,2 0 3-16,5 1 32 0,0 0 17 15,2 4 26-15,7-3 12 0,2 2-2 0,7-1-27 16,3 0 32-16,5-3-28 16,4 0-4-16,6 0 23 0,0 0-52 15,5 0 0-15,2-4 9 0,0 2 14 16,1-1-26-16,-3 0 12 0,-2 1 4 0,-2-1 12 15,-5 2-15-15,-4-2-39 0,-2 2-3 16,-7-1 0-16,-3 2 3 16,-5 0 10-16,-3 0-11 0,-4 0-2 0,-5 0 0 15,-2 0 0-15,-2 0 1 0,-1 0 12 16,-1 0 3-16,-1 0 6 0,0 0 4 16,0 0-4-16,0 0-22 0,0 0-28 15,0-2-16-15,-3 2 6 0,-4 0 6 16,0-2 9-16,-6 1-21 0,-6 1 2 15,-5 0-19-15,-5 0 20 0,-5 0-14 0,-5 3 23 16,-3 2 13-16,-3 4 19 0,2-3 0 16,-2 1 0-16,0-1 9 0,5 0-9 15,0 0 2-15,2 0 22 0,4-1-24 16,2-2-21-16,2 2 21 0,4 0 3 0,4-3 13 16,3 2 0-16,5-4-15 0,5 1 2 15,5 0 17-15,3-1-8 0,1 2-12 16,0-1-50-16,0-1-14 0,4 0 16 15,2 0-36-15,4 0 17 0,3 0 67 16,7 0 9-16,2 0 36 0,6-4-6 16,7 3-13-16,2-4-13 15,5 1 9-15,2 1-21 0,3-3 28 0,-1 1-10 16,3 0 4-16,-2-1 2 0,0 1 17 16,-4 1-18-16,2-2-23 0,-8 0-1 15,-2 0 3-15,-8 3-1 0,-5 0 13 16,-8-1-15-16,-5 2 0 0,-6 2-16 0,-3 0 16 15,0 0 3-15,-2 0 0 0,-6-2 33 16,-2 2-36-16,-9 0-20 0,-4 0-31 16,-8 0 0-16,-7 0 3 0,-3 2 35 0,-5 4 11 15,-4 0-11-15,-1 0 12 0,-2 1-10 16,1-1 11-16,0 1 13 0,3 0-3 16,3-2-10-16,6 0-13 0,3 1-1 15,7-5 14-15,7 3 3 16,6-3 16-16,5 0-19 0,8 0 13 0,1-1 5 15,3 0-18-15,0 0-29 0,2 0-16 16,2 0-22-16,5 0-36 0,5 0 93 16,2 0 10-16,10 0 36 0,3-1-11 15,5-5 1-15,2 1-23 0,6-2-2 16,-3 2 3-16,3-1-2 0,-2-2 14 0,-1 2-16 16,-1 0 19-16,-5-1-3 0,-4 2 4 15,-5 0 2-15,-6 3-3 0,-6 0-15 16,-4 0-2-16,-4 1 1 0,-4 1 16 15,0 0 7-15,0 0 9 0,0 0 7 16,-7 0-23-16,-4 0-19 0,-7 0-34 0,-5 1-21 16,-6 3 1-16,-4 3 18 0,-5 1 24 15,1 0 8-15,-1-1-2 16,5-1 6-16,3 0 13 0,7-3 9 0,4 0-9 16,8-2-13-16,3 0-13 0,5-1 13 15,3 0 2-15,0 0 15 0,0 0-17 16,0 0-2-16,2 0-14 0,4 0-19 0,-1 0-29 15,6 0 12-15,4 0 52 0,4 0 30 16,6-4-1-16,1 0-26 16,1-1 8-16,-1-1-11 0,-2 2-3 15,-5 1 1-15,-2-1-11 0,-5 3-19 0,-5 0 6 16,-1 1-51-16,-2 0-166 0,-2 0-194 16,-2 2-77-16,0 5-474 0</inkml:trace>
  <inkml:trace contextRef="#ctx0" brushRef="#br0" timeOffset="26514.19">10974 3468 290 0,'0'0'180'0,"0"0"-99"0,0 0-42 0,0 0 0 16,0 0 7-16,0 0-10 0,0 0 84 0,0 0 30 16,0 0-36-16,0 0-68 0,-17 3-46 15,17-3-29-15,0 2 3 0,0-2 26 16,1 0 3-16,3 0 16 0,-2 0-15 15,1 0-3-15,1 0 15 0,2 0 13 16,5 0 33-16,1 0-13 0,2 0-3 16,1 0-20-16,2 0-24 0,0 0 17 15,3-2-15-15,0-1 12 0,2 1 0 16,4-1 14-16,0 1 25 0,3 1-13 16,0-3 10-16,1 1-13 0,0 1-13 0,-1 0-13 15,0 1-9-15,-3-2 9 0,0 2 0 16,1-1 16-16,-1 2-16 0,-1-2 10 15,0 0-7-15,0 1 16 0,1-1 7 16,0-1 7-16,1 3-11 0,-1-2 1 16,-1 1-20-16,1-1 7 0,-3 1-20 15,1 0 27-15,-1 1-4 0,2-2-10 16,-2 2 0-16,0 0-14 0,0 0 14 16,0 0-14-16,-1 0 11 0,-1 0-10 0,2 0 16 15,-4 0-19-15,3 0 13 0,-1 0 12 16,-2 0-24-16,3 0-1 0,-4 0 16 15,1 0-14-15,-2 0 15 0,1 0 5 16,-1 0 4-16,0 0 10 0,-1 0 3 0,1 0-4 16,-1 0-6-16,0 0-25 0,2 0 12 15,-1 0-3-15,0 0 0 0,0 0 0 16,3 0-12-16,-5 0 0 0,5 0-1 16,-4 0 3-16,3 0 16 0,-2 0-3 15,3 0 23-15,0 0 0 0,1 0 6 16,0 0-9-16,1 0-4 0,-2 0-31 0,0 0 21 15,0 0-18-15,-1 0 15 16,0 0 3-16,-1 0-18 0,1 0 12 0,-2 0-15 16,1 0-1-16,-1 0 13 0,1 0 0 15,-3 0 16-15,1 0 3 0,-2 0 6 16,0 0-2-16,-2 0-17 0,-1 0 3 16,-3 0 1-16,1 0-21 0,-2 0 14 0,-3 0-3 15,-1 0-10-15,0 0-2 0,-3 0 1 16,0 0 0-16,2 0 14 0,-2 0-12 15,0 0 15-15,0 0-3 0,0 0-3 16,0 0-13-16,1 0-1 0,-1 0-41 16,2 0-77-16,2 0-77 0,3 0-101 15,2 2-111-15,-2-2-177 0,7 0-791 0,-58-2 1289 16</inkml:trace>
  <inkml:trace contextRef="#ctx0" brushRef="#br0" timeOffset="38625.87">21494 2629 42 0,'0'0'724'0,"0"0"-440"15,0 0-284-15,0 0-33 0,0 0-29 16,0 0 62-16,0 0 52 0,0 0 79 16,0 0 6-16,0 0-72 0,-17-8-63 15,17 8-2-15,0-1 0 0,0 1 32 16,0 0 46-16,0 0 1 0,0 0-21 0,0 0-9 16,0 0-26-16,0 0-23 0,0 0-13 15,0 0-10-15,0 0-10 0,0 0-2 16,0 0 2-16,0 0 1 0,0 0 2 15,0 0-9-15,0 0 10 0,0 0 6 16,2 0 7-16,2 0 16 0,-1 0 15 0,2 1 40 16,3 1 62-16,2-1-12 0,1 2-37 15,2-1-23-15,4 0-2 0,0-2-4 16,3 1 65-16,0-1-43 0,1 1-9 16,2-1-32-16,3 0 12 15,2 2 17-15,0-1 15 0,1-1-21 16,1 0-19-16,1 2-23 0,0-2 0 0,1 0 24 0,1 3-24 15,1-2 24-15,-1 2-22 0,1 0 10 16,2-2-13-16,-2 1 4 0,0 1 9 16,3-3-11-16,0 1 24 0,-4-1-13 15,3 2 19-15,-2-2-13 0,-2 0 4 16,1 0-10-16,-2 0-10 0,-3 0 41 16,0 0-43-16,-2 0 11 0,-1 0-9 15,-3 0 20-15,1 0-7 0,0 0-16 16,2 0 0-16,-2 0 15 0,4 0-14 15,-1 0 0-15,2 0-1 0,0 0 1 16,-2 0 0-16,2 0-1 0,-3 0-1 16,2 0-21-16,-1 2 22 0,0-1 0 15,1 1 26-15,-1-1-4 0,0-1-7 16,-1 1-15-16,0 1 0 0,1-2 3 0,-1 0 20 16,0 0-20-16,-2 1 23 0,-4 1-4 0,3-2-9 15,-1 0-9-15,-2 2 41 16,1-2-23-16,-1 2 1 0,1-2-20 0,0 1 17 15,2 1-20-15,-2-1 0 0,3 0-1 16,-4 0 0-16,4-1 0 0,-3 0 1 16,3 2 13-16,-4-2-10 0,1 1-3 15,0 0-11-15,-1 1 11 0,1-1 2 16,-1 1-2-16,-1-1-3 0,2 0 1 16,-3 0 0-16,2-1 2 0,0 1 13 15,2 1 13-15,-1-2-14 0,1 0 3 16,-1 1-15-16,0-1 0 0,-3 1 3 0,2-1-1 15,-2 2-1-15,0-2 5 0,0 1-6 16,-2 0 0-16,2 1-1 0,-1-2-37 16,-2 2 38-16,3-1 28 0,-3 1-24 15,0-1 25-15,2-1-26 0,-3 1 0 16,0-1 26-16,1 0-13 0,-2 1 8 16,2-1-22-16,-2 0-2 0,2 0 0 15,-1 0 0-15,-1 0-3 0,2 0 3 16,-4 0-1-16,5 0 2 0,-1 0 0 0,0 0 3 15,0 0-1-15,0 0 10 0,3 0-13 16,0 0 2-16,0 0 14 0,0 0-16 16,-1 0 0-16,1 0 0 0,-3 0 0 15,4 0-1-15,-2 0 1 0,-1 0 32 16,1 0-32-16,1 0 1 0,0 0-1 16,-2-1 16-16,0 1-13 0,0 0-2 15,-1-1 0-15,0 1-1 0,-3 0 0 0,1 0 0 16,-2 0 0-16,-3 0 12 15,1 0-11-15,-4 0 0 0,1 0 0 0,-3 0 15 16,-1 0 3-16,-1 0-16 16,0 0 23-16,0 0 0 0,0 0-1 0,0 0-6 0,0 0-17 15,0 0-2-15,0 0 0 16,2 0-3-16,-2 0-19 0,0 0 6 16,1 0 3-16,1 0 11 0,-2 0-1 0,1 0-13 15,-1 0 0-15,2 0 15 0,-2 0 1 16,0 0 3-16,0 0 13 0,0 0-3 15,0 0-10-15,0 0-2 0,0 0-1 16,0 0-35-16,0 0-205 0,0 0-237 16,0 0-282-16,-8 0-872 0,14 0 1542 0</inkml:trace>
  <inkml:trace contextRef="#ctx0" brushRef="#br0" timeOffset="40158.31">7045 658 653 0,'0'0'681'0,"0"0"-368"15,0 0-304-15,0 0-9 0,0 0-71 16,0 0 71-16,0 0 16 0,0 0 114 16,0 0 36-16,0 0-17 0,0 0-48 15,0 2-49-15,0-2-36 0,0 0 0 16,0 0 10-16,0 0 6 0,0 0-32 0,0 0-10 15,0 0-32-15,0 0-42 0,0 0-59 16,0 0-9-16,0 0 19 0,0 0 19 16,0 0 16-16,0 0 10 0,0 0 4 0,0 0-7 15,0 0-10-15,0 0-23 0,0 0-55 16,0 0-40-16,0 0-65 0,0 0-59 16</inkml:trace>
  <inkml:trace contextRef="#ctx0" brushRef="#br0" timeOffset="42589.1">16606 934 737 0,'0'0'524'0,"0"0"-524"0,0 0-3 15,0 0-212-15,0 0 88 0,0 0 78 16,0 0 49-16,0 0 43 0,0 0 110 15,0 0 45-15,-9 49-84 0,9-41-45 0,0-3-17 16,0 4-29-16,3-1 12 0,2-2-18 16,-1 1 15-16,0-2 4 0,0-1 19 15,1-1-3-15,1 0-13 0,-1-2 30 16,3 1 5-16,1-1 1 0,2-1 16 16,3 0 3-16,2 0-20 0,3-6 7 15,2 0-19-15,2-1-11 0,3-2 7 16,3 0-6-16,1-3-16 0,1 4-11 15,2-4 17-15,1 0 3 0,1-1-32 16,1 0 7-16,3-1-4 0,0 1 0 16,1 1 10-16,-1 1-10 0,0 2-14 15,-3 0 11-15,-1 3-10 0,-4 3 10 0,-5-1-13 16,-1 3-3-16,-6 1-17 0,-2 0 4 16,-3 0 3-16,-2 0 11 0,-2 0-27 15,-3 0-45-15,0 2-55 0,0 3-10 0,-2-4-16 16,1 4-49-16,-2-1-1 0,0 2-91 15,-2-3-176-15,-1 2-183 0</inkml:trace>
  <inkml:trace contextRef="#ctx0" brushRef="#br0" timeOffset="43756.36">18206 713 52 0,'0'0'1513'0,"0"0"-1042"0,0 0-283 16,0 0-133-16,0 0-3 0,0 0 55 15,0 0 13-15,0 0 12 0,0 0 6 16,0 0-12-16,0 0-53 0,0-17-63 16,0 17-10-16,0 5-64 0,0 2 9 15,1 4 55-15,2 2 32 0,-1 3-3 0,2 2-16 16,0-1-1-16,0 2-12 16,-2-1-1-16,2-1-15 0,-1-2 16 0,1 0 3 15,1 0 26-15,-1-3 9 0,0 0 1 16,-1-3-37-16,1-1 1 15,-1-4 10-15,-1 2-11 0,-1-3 20 16,-1-2-22-16,0 0-9 0,0-1-30 16,0 0 1-16,0 0-36 0,0 0-64 15,0-1-26-15,0-3-59 0,0-2-217 0,-6-6-673 0</inkml:trace>
  <inkml:trace contextRef="#ctx0" brushRef="#br0" timeOffset="43990.51">18198 646 2111 0,'0'0'691'0,"0"0"-459"0,0 0-232 15,0 0-55-15,0 0-76 0,0 0 47 0,0 0 52 16,0 0 32-16,0 0 77 16,0 0-32-16,0 0-45 0,-11 2-87 0,5 14 87 15,-1 3 35-15,-3 5-6 0,-3-1-29 16,3-2-22-16,-2-1-26 0,2 1-10 15,0-5-20-15,1-1-31 0,3 0-89 0,-2-4-106 16,4-2-99-16,1-3-196 16,3 0-398-16</inkml:trace>
  <inkml:trace contextRef="#ctx0" brushRef="#br0" timeOffset="44206.51">18128 944 1579 0,'0'0'462'0,"0"0"-462"0,0 0-20 0,0 0-103 16,0 0 123-16,0 0 156 16,0 0 61-16,0 0 12 0,0 0-22 0,0 0-27 15,0 0-51-15,67 7-40 0,-38-12-40 16,6-2-49-16,5 0-134 0,3-2-155 15,-9 1-199-15,10-2-498 0</inkml:trace>
  <inkml:trace contextRef="#ctx0" brushRef="#br0" timeOffset="57851.84">25574 2608 205 0,'0'0'203'0,"0"0"-93"16,0 0-74-16,0 0 307 0,0 0-135 0,0 0-113 15,0 0-60-15,0 0-35 16,0 0-18-16,0 0-5 0,-10 0-6 0,10 0 0 15,0 0-1-15,0 0 1 0,-1 0 3 16,1 0 10-16,-2 0 12 0,2 0 2 16,-1 0 2-16,-1 0 13 0,2 0 7 15,-3 0-4-15,3 0-13 0,0 2 14 16,0-2-14-16,0 0-3 0,0 0 0 16,0 0 0-16,0 0 0 0,0 0 3 0,0 0 75 15,2 0 43-15,1 0-66 0,1 0-9 16,4 0 25-16,1 0 27 0,4 0-10 15,3 0-36-15,2-3-20 0,2 1-32 16,-1-2 0-16,1 2 0 0,0-2 0 16,-3 1 3-16,3 0 20 0,-4 2-10 15,-1-3-10-15,-4 2 17 0,0 2-19 16,-6-1-1-16,-4-1-1 0,1 2 1 16,-2 0 1-16,0 0 61 0,0 0 51 0,-5 0-57 15,-3 0-42-15,-4 3-14 16,-4-1-1-16,-4 2 1 0,-3 2 14 0,-3-4-11 15,5 2 16-15,-2 1-6 0,1-3 3 16,2 3 4-16,1-3-1 0,1 3 24 16,1-4-42-16,3 2 1 0,3-2 46 15,3 1-19-15,5-1 7 0,0-1-10 16,1 0-26-16,2 0 0 0,0 0-26 0,0 0 7 16,0 0 6-16,0 0 12 0,5 0 1 15,1 0 48-15,4 0-3 0,7 0-19 16,1 0-15-16,4-3-11 0,0 0-42 15,-3 2-3-15,2 1-20 0,-1 0-78 0,-4 0-80 16,-2 0-119-16,3 0-338 0</inkml:trace>
  <inkml:trace contextRef="#ctx0" brushRef="#br0" timeOffset="60466.75">26808 2619 33 0,'0'0'189'0,"0"0"-69"0,0 0-28 16,0 0-56-16,0 0-23 0,0 0 212 15,0 0-62-15,0 0-66 0,0 0-45 16,0 0-16-16,0 0-23 0,-48-4 10 16,44 4-3-16,0 0-4 0,1 0-3 0,-3 0-13 15,3 0 0-15,0 0 0 0,0 0 20 16,0 0 22-16,-1 0 0 0,-2 0 4 15,-1 0-4-15,3 0 7 0,-2 0 26 16,3 0 3-16,-3 0-10 0,3 0-6 16,1 0-13-16,-1 0-13 0,0 0 12 15,2 0-5-15,-1 0-8 0,1 0-12 16,1 0-23-16,0 0-15 0,0 0 2 16,0 0-3-16,0 0 3 0,0 2 0 15,0-2-7-15,0 0 4 0,0 0 16 16,0 0 1-16,0 0 2 0,0 0 10 0,0 0 0 15,0 0 10-15,0 0 0 0,0 0 3 16,0 0-4-16,0 0 1 0,0 0 0 16,0 0 9-16,3 2 17 0,1-2 26 0,0 0 35 15,3 2 26-15,1 0-13 16,4 1-17-16,1-2-32 0,2 1-22 0,2 1-14 16,0 0 14-16,2 0-32 0,0-3-17 15,-2 1-3-15,3 2 12 0,-2-1 1 16,-1 2 19-16,0-3-28 15,-1 0 18-15,1 0 3 0,-2-1-24 0,1 1 27 16,-2 1-3-16,0-2-2 0,0 1-20 16,1-1-2-16,0 0 12 0,0 2-10 15,2-2-3-15,-2 0 13 0,3 0-10 16,0 0-3-16,1 0 0 0,1 2-11 0,0-1 9 16,2-1 2-16,-2 2-1 15,3 0 1-15,-4 0 0 0,3-1-2 0,-2 1-1 16,-3 0 3-16,0-2 3 0,-3 2-3 15,-2-1 3-15,1-1 0 0,-1 2 29 16,-1-1-12-16,0-1-1 0,-2 1 3 16,2-1 7-16,0 0-3 0,1 0 2 0,-1 0-12 15,2 0-12-15,2 0 8 16,-4 0-10-16,5 0 1 0,-1 0-3 0,0 0-4 16,1 0-8-16,1 0 11 0,-3 0 1 15,1 0-3-15,-2 0 0 0,1 0 0 0,-2 0 3 16,2 0 1-16,-2 0 18 15,-2 0-18-15,2 0 0 0,-4 0-1 0,1 0 1 16,-2 0 2-16,3 0 9 16,-3 0-8-16,2 0-1 0,0 0-3 15,-1 0 1-15,-2 0-1 0,3 0-1 0,-1 0-1 16,0 0-11-16,0 0 12 0,1 0 1 16,2 0-13-16,-3 0-3 0,1 0 3 15,0 0 12-15,-1 0-1 0,-3 1 2 16,3-1 1-16,-1 0 12 0,1 0-10 15,-2 2 0-15,-1-2 20 0,0 0-11 16,1 0-12-16,0 0 0 0,0 0 3 0,-1 0 0 16,1 0-1-16,-1 0 1 15,2 0 0-15,-2 0-3 0,1 0-2 0,-1 0 1 16,0 0-1-16,1 0-14 0,0 0 14 16,-3 0-9-16,2 0 10 0,-2 0 1 15,3 0-1-15,-3 0 1 0,2 0 0 16,-2 0 13-16,0 0-12 0,2 0 0 0,-2 0 1 15,0 0 17-15,1 0-19 0,0 0 0 16,2 0 0-16,-2 0 0 16,1 0-22-16,-2 0 20 0,-1 0 1 0,1 0-12 15,-1 0 13-15,-1 0 0 0,2 0-1 16,-1 0 1-16,-1 0-1 0,-1 0 0 16,2 0 0-16,-2 0 1 0,0 0 2 15,0 0 11-15,0 0-12 0,0 0 2 16,0 0 10-16,0 0-12 0,0 0-1 15,0 0-1-15,0 0-12 0,0 0 0 0,0 0-16 16,0 0 10-16,0 0 0 0,0 0 17 16,0 0 0-16,0 0 2 0,0 0 0 15,0 0 1-15,0 0 1 0,0 0 14 16,0 0-3-16,0 0-10 0,0 0 16 0,0 0-6 16,0 0 0-16,0 0 3 0,0 0 3 15,0 0 3-15,0 0-21 0,0 0 1 16,0 0-2-16,0 0-1 0,0 0 0 15,0 0 0-15,0 0-1 0,0 0 2 16,0 0-1-16,0 0 0 0,0 0-1 16,0 0 0-16,0 0 0 0,0 0 2 15,0 0-1-15,0 0-2 0,0 0-10 16,0 0 11-16,0 0-1 0,0 0 1 16,0 0 0-16,0 0 2 0,0 0 1 15,0 0 18-15,0 0-6 0,0 0 3 0,0 0 0 16,0 0 0-16,0 0-4 0,0 0 4 15,0 0-14-15,0 0 11 0,0 0-12 16,0 0 1-16,0 0-1 0,0 0 2 16,0 0 0-16,0 0-2 0,0 0 1 15,0 0 0-15,0 0 0 0,0 0-1 0,0 0-1 16,0 0 1-16,0 0 0 0,0 0 0 16,0 0 0-16,0 0-1 0,0 0-2 15,0 0 0-15,0 0-1 0,0 0 0 16,0 0 1-16,0 0-11 0,0 0 11 15,0 0-11-15,0 0 10 0,0 0 0 16,0 0 1-16,0 0-2 0,0 0 1 16,0 0 0-16,0 0 2 0,0 0 1 15,0 0 0-15,0 0-1 0,0 0-1 16,0 0-1-16,0 0-1 0,0 0 1 16,0 0-16-16,0 0 16 0,0 0-16 15,0 0 16-15,0 0-20 0,0 0 11 16,0 0-14-16,0 0-6 0,0 0-10 0,0 0-89 15,-2 1-97-15,-1 0-107 0,2 1-242 16,-4-1-252-16,16-6-244 0</inkml:trace>
  <inkml:trace contextRef="#ctx0" brushRef="#br0" timeOffset="61120.31">28490 2539 675 0,'0'0'606'0,"0"0"-414"0,0 0-182 16,0 0-7-16,0 0 23 0,0 0 95 15,0 0 31-15,0 0-32 0,0 0-77 16,0 0-43-16,-12 2-56 0,12-2-38 16,0 0-124-16,0 1-182 0,0-1-177 0</inkml:trace>
  <inkml:trace contextRef="#ctx0" brushRef="#br0" timeOffset="62598.41">28614 2584 98 0,'0'0'143'16,"0"0"-61"-16,0 0-46 0,0 0 156 16,0 0-29-16,0 0-62 0,0 0-42 15,0 0 3-15,0 0 26 0,0 0 29 0,0 0 13 16,0 0-22-16,0 0-24 0,0 0-19 16,0 0-9-16,0 0-4 0,0 0-7 15,0 0-12-15,0 0-14 0,0 0-2 0,-2 0-15 16,2 0 0-16,-1 0-1 0,-1 0-1 15,2-1 1-15,-1 1 0 0,-1 0 0 16,2 0 2-16,0 0 17 0,0 0 3 16,0 0 6-16,0 0 0 0,0 0 7 15,0 0 6-15,0 0 4 0,0 0-4 16,0 0 0-16,0 0 13 0,0-1 13 16,0 1 7-16,0 0-11 0,0 0-2 15,0 0-7-15,-1 0-10 0,1 0-13 0,-2 0-9 16,2 0 0-16,0 0-1 15,0 0 4-15,0 0-10 0,0 0 10 0,0-1 3 16,-1-1 16-16,0 2-13 16,1 0-6-16,0 0-10 0,0 0 0 0,0 0 3 15,0 0-6-15,0 0-10 0,0 0 1 16,0 0-1-16,0 0-2 0,0 0-1 0,0 0-1 16,0 0-1-16,0 0 0 0,0 0 2 15,0 0 3-15,0 0 32 0,0 0 20 16,0 0-14-16,2 0-18 0,0 0-10 15,1 0 0-15,0 0 9 0,3 0 16 16,-1 0-2-16,4 0 2 0,0 0-6 16,-1 0 0-16,2 2 3 0,0-2-13 15,2 0 4-15,1 0-7 0,1 0-3 16,1 0-16-16,-1 0 0 0,3 0 0 16,-4 0 1-16,5 0 2 0,-2 0 0 15,1 0 10-15,-3 0 3 0,5 0-3 0,-3 0-1 16,3 0 1-16,-3 0-11 0,2-2 20 15,-1 0-6-15,-1 1-14 0,1 1 2 16,1-3 7-16,-1 0-10 0,-1 2 1 16,3-2 11-16,1 1-12 0,-1 1-1 0,2-2 0 15,-2 1-12-15,1 1 9 16,0 1 2-16,-1-1-1 0,1-1 2 0,2 2-1 16,-3 0-24-16,1 0 6 15,0 0 19-15,-3 0-13 0,3 0 12 0,-3 0 0 16,-2 3-9-16,1-3 10 0,-2 0 2 15,3 0 24-15,-3 0-10 0,0 0-16 16,2 0 2-16,-3 0 0 0,1 0 0 16,-1 0 24-16,2 0-23 0,-2 0 16 0,1 0-17 15,1 0-2-15,-4 0 0 0,3 0 0 16,0 0-3-16,0 0-13 16,-1 0 16-16,3 0-1 0,-3 0-18 0,2 0 17 15,1 0-2-15,-1 0 3 0,-2 0 1 16,1 0-1-16,1 0 0 0,-1 0 1 15,0 0 12-15,1 0-12 0,-1 0 0 16,-1 0 3-16,1 0-1 0,-3 0-2 16,0 0 0-16,2 0 0 0,-3 0-3 0,3 0 2 15,-3 0-12-15,2 0 12 0,-1 0 1 16,-1 0 0-16,1 0 1 16,-2 0 0-16,0 0-1 0,2 0 0 0,-6 0 0 15,4 0 0-15,-1 0-1 0,-2 0 1 16,2 0 1-16,-2 0-1 0,2 0-8 0,-2 0 8 15,-2 0 2-15,0 0 14 0,2 0-13 16,-3 0 7-16,-2 0-10 0,1 0 0 16,1 0 12-16,-3 0 4 0,0 0 0 15,0 0-13-15,0 0 12 0,0 0-15 16,0 0 0-16,0 0-3 0,0 0 2 16,0 0-1-16,0 0-1 0,0 0-9 15,0 0 10-15,0 0-2 0,0 0-11 0,0 0 2 16,0 0-13-16,0 0-12 15,0 0-22-15,0 0-48 0,0 0-171 0,0 0-171 16,0 1-224-16,-8-1-356 0,16-1 189 16</inkml:trace>
  <inkml:trace contextRef="#ctx0" brushRef="#br0" timeOffset="63146.61">30448 2206 287 0,'0'0'463'0,"0"0"-225"16,0 0-160-16,0 0 36 0,0 0 26 15,0 0 88-15,0 0 13 0,0 0-17 16,0 0-69-16,0 0-64 0,-4-18-33 16,4 18 13-16,0 0 20 0,0 0 9 15,0 0-13-15,0 0-22 0,0 0-30 0,0 0-9 16,0 0-1-16,0 0 1 0,6-1 6 16,-1-1-5-16,6 1-27 0,4-1-2 15,1 0-14-15,1 1 13 16,0-1-17-16,1 1 17 0,1 0 1 0,-5 1 1 15,-1 0-18-15,0 0 3 0,-3 0-17 16,-4 0 4-16,0 0-12 0,-5 0-17 0,-1 0-36 16,0 0-132-16,0 0-105 0,-5 4-3 15,-4 1 57-15,2 0-120 0,-10 0-392 16</inkml:trace>
  <inkml:trace contextRef="#ctx0" brushRef="#br0" timeOffset="63441.92">30401 2315 333 0,'0'0'766'15,"0"0"-333"-15,0 0-248 0,0 0-81 0,0 0 42 16,0 0 152-16,0 0 35 0,0 0-78 16,0 0-111-16,0 0-60 0,0 0-46 15,49-5 4-15,-33 2-17 0,2 1 10 0,1-2-3 16,0 2-6-16,1-1-14 0,-1 2-12 15,-1 0-26-15,-2-1 13 0,2 1 13 16,-5-1 0-16,-1 1 0 0,-1 1 2 16,-3 0 1-16,-1-2-3 0,-2 2-13 15,-2 0 10-15,-3 0 2 0,0 0 1 16,0 0-2-16,0 0-30 0,0 0-57 16,0 0-74-16,0 0-37 0,0 0-51 15,0 0-96-15,0 0-107 0,1 0-259 16,3 0-102-16</inkml:trace>
  <inkml:trace contextRef="#ctx0" brushRef="#br0" timeOffset="63918.33">31102 2050 1175 0,'0'0'433'15,"0"0"-264"-15,0 0-72 0,0 0 13 16,0 0 114-16,0 0 80 0,0 0 12 16,0 0-85-16,0 0-77 0,0 0-58 0,37-30-26 15,-37 30-16-15,0 0-16 0,0 0-38 16,1 0-10-16,1 3-56 0,-1 1-23 15,2 4 89-15,1 2 31 0,2 2 17 16,0 2-10-16,-1 1-15 0,0 1 18 16,-1 1-13-16,1-1-28 0,-2 1 16 15,0-2-16-15,-1 2 16 0,-1-2-13 16,2 1-3-16,-3-2-19 16,0 1 19-16,0-2 33 0,0-5-33 0,0 3-37 0,0-4 37 15,0-1 13-15,0 0-12 0,0-1-1 16,0-1 0-16,0-1-3 0,0-3 2 15,0 1-2-15,0-1-19 0,0 2 6 16,0-2-9-16,-1 0-32 0,-1 0-4 16,2 0 7-16,0 0 3 0,-3 0-6 0,3 0-14 15,-3 0-12-15,-3-2-71 0,0 1-91 16,-3-5-149-16,0-1-73 0,-1-1-135 16,2-1-44-16,2-5 117 0,68 61 529 15</inkml:trace>
  <inkml:trace contextRef="#ctx0" brushRef="#br0" timeOffset="64243.42">31192 2058 336 0,'0'0'805'0,"0"0"-398"0,0 0-160 15,0 0-39-15,0 0 48 0,0 0-10 0,0 0-8 16,0 0-19-16,0 0-49 0,0 0-52 16,0 0-29-16,9-46-22 0,-9 46-25 15,0 0-42-15,0 0-33 0,0 0-9 0,0 0-18 16,0 2-13-16,-5 3 2 0,-1 3 71 15,-3 5 35-15,-2 1 45 0,0 3-45 16,-4 1 13-16,2-1-48 0,-2 1-3 16,3-2 3-16,0 1 3 15,0 0-2-15,0 0-1 0,1-3-16 0,0 1-1 16,4-3 17-16,0 0 2 0,1-4-2 16,2-2-35-16,1 0 13 0,2-1-7 15,1-4 26-15,-2 2-16 0,2-2-13 16,0 1 0-16,0-2-19 0,0 1-7 15,0-1-6-15,0 0-19 0,0 0-30 0,0 0-54 16,0 0-85-16,0 0-111 0,0 0-56 16,2 4-47-16,2-4-130 0</inkml:trace>
  <inkml:trace contextRef="#ctx0" brushRef="#br0" timeOffset="64582.44">31102 2319 254 0,'0'0'705'0,"0"0"-419"16,0 0-188-16,0 0 13 0,0 0 87 15,0 0 52-15,0 0-3 0,0 0-59 16,0 0-33-16,0 0-10 0,0 0 3 0,42 8 3 15,-27-8-22-15,-2 0-27 0,5 0-16 16,1 0-38-16,3 0-16 0,1 0 3 16,0 0-32-16,0 0-1 0,2-1 2 15,-3-1 8-15,-3 1-12 0,1-1-19 0,-4 1 19 16,-4 0 0-16,-3 1-32 16,-4 0 10-16,-2 0-7 0,-2 0-6 0,-1 0-3 15,0 0-29-15,0 0-87 0,-4 0-103 16,-1 1-134-16,-3 2-46 0,-6-2-204 0</inkml:trace>
  <inkml:trace contextRef="#ctx0" brushRef="#br0" timeOffset="68717.92">27040 2612 209 0,'0'0'339'0,"0"0"-290"0,0 0-49 16,0 0-36-16,0 0 36 0,0 0 0 16,0 0 42-16,0 0 4 0,0 0-23 15,0 0-10-15,-6 8 13 0,6-5 13 16,0 0 16-16,2 0 37 0,2 0 54 0,0 1 1 15,4-2-1-15,1 1-32 0,3 0-19 16,4 1-20-16,1-3-4 0,5 2-12 16,2 0-4-16,2-1-10 0,3 3 10 15,5-1-6-15,3-1 6 16,2-1 17-16,3 1 32 0,5 0-20 0,1-1-20 16,3 0-5-16,0 0-14 0,2-2 0 15,1 0-6-15,0 2 0 0,-1-2 3 0,-2 0-41 16,1 0 21-16,-2 1-6 15,-2-1 14-15,-1 0-14 0,-2 2-4 0,1-1-10 16,-2 0 1-16,-3 1 14 0,4 1-15 16,-2 0 9-16,0-1 2 0,-1 0-10 15,-3 3 0-15,1-2 26 0,-1 1-16 16,-3 2-11-16,1-5 34 0,-3 4-35 16,2-3 24-16,-3-1 4 0,-3 2-9 15,2-3 12-15,-2 0-13 0,-2 0 10 0,-2 0-27 16,1 0 17-16,-1 0-18 0,0 0 2 15,0 0 1-15,0 0-3 0,-1 0 0 16,0 0 12-16,1 0-11 0,2 0 11 16,-2 0-11-16,1 0 11 15,0 0 3-15,0 0-15 0,0 0-1 0,-1 0-1 16,1 0 1-16,-3 0 0 0,-1 0 0 0,-1 0 12 16,0 0-12-16,-2 0-3 15,-1 0-6-15,-1 0 9 0,2 0 1 16,-1 0 1-16,3 0-2 0,1 0 3 0,0 0 16 0,5 0-18 15,-3 0-1-15,1 0 2 16,2 0 14-16,-2 0-3 0,-2 0 3 16,2 0 3-16,-1-5-6 0,-1-1-13 0,-2 5 3 15,-2-5-1-15,2 2-2 0,-2 1-8 16,-1-2 8-16,1 1 2 0,1 0-2 16,0 0-3-16,1 2-23 0,0-1 7 15,0 1 17-15,1 2-11 0,0-2-3 16,-2 2 16-16,0-2 0 0,0 2 15 15,-1-1-15-15,-1 0 0 0,0-2 31 16,-2 2-29-16,0-1-1 0,2 0 18 16,-1-1 13-16,0-1-32 0,-2 1 16 15,1-2 3-15,-4 1-19 0,2 0 2 16,-2-1 29-16,-2 0-11 0,2 1 8 16,-3-1-27-16,2 1 15 0,-4 0 0 0,0-1 0 15,-2 3-3-15,-1-3 9 0,2 0-20 16,-2 3 11-16,1-3 9 0,-2 1-20 15,2 1 14-15,1-3-16 0,0 0 0 16,0 0-1-16,2 1-13 0,-1-2 13 0,0 2 1 16,-2 0 0-16,-1 1 0 0,1-2 32 15,1 1-16-15,-3-1 19 0,-1 0-13 16,2 0 0-16,-2-1-9 0,1 1 0 16,0-2-13-16,0-1-7 0,2 0-5 15,-1 0 5-15,1 0-9 0,-1 0-22 16,1 0-3-16,3 1-19 0,-5 2-55 15,0 1-208-15,-2 3-344 0,-2-4-946 0</inkml:trace>
  <inkml:trace contextRef="#ctx0" brushRef="#br0" timeOffset="73441.08">2721 5788 342 0,'0'0'577'0,"0"0"-313"0,0 0 738 0,0 0-582 16,0 0-265-16,0 0-46 0,0 0 58 15,0 0-23-15,0 0-29 0,0 0-86 16,0 0-29-16,-68-18-58 0,56 30 4 16,-5 2 54-16,1 7 25 0,-3 3 11 15,1 2 8-15,-1 7 13 0,0 1-2 0,2 0 27 16,1 1-22-16,6-3 1 0,2-2-60 15,3-6-1-15,4 0 0 0,1-5-23 16,0-3-27-16,4-3-10 16,3-4-77-16,2-1 102 0,2-2 19 0,5-4 16 15,1-2 3-15,5 0 0 0,1-2 55 16,1-8-36-16,-2 0-22 0,0 0-7 16,-5-1 6-16,-4 0 1 15,-3-1 32-15,-3 1 3 0,-5-1 45 0,-2-1-1 16,0 1-10-16,-6 1 20 0,-4-1-52 15,-2 4 4-15,0-2 57 0,-3 4-10 0,2 1 0 16,-1 2-57-16,2-1-28 16,-1 2-3-16,3 2-6 0,0 0-19 0,0 0-3 15,3 0-19-15,-1 0-4 0,1 0 1 16,3 5-19-16,0-4-19 0,2 0-38 16,2 3-55-16,0-4-64 0,0 1-107 15,3 2-97-15,4 0-53 0,3-2 73 16,-2 0 68-16,9-1-154 0</inkml:trace>
  <inkml:trace contextRef="#ctx0" brushRef="#br0" timeOffset="74077.28">2987 5716 75 0,'0'0'2028'0,"0"0"-1575"15,0 0-336-15,0 0-18 0,0 0 62 0,0 0 83 16,0 0-47-16,0 0-79 16,0 0-69-16,0 0-49 0,-33-12-99 0,33 12-41 15,0 2-3-15,0 3 18 0,0 0 62 16,0 2 62-16,0 0 2 0,0-1 62 16,6 0-63-16,0-2-23 0,2-1 20 15,1 1 3-15,1-3 36 0,4 2-4 16,5-3 29-16,3 0 10 0,2-4-24 15,-2-2-18-15,1 1 6 16,-6-1-16-16,-4 4 10 0,-6-2 6 0,0 3 16 0,-7 0 16 16,2 1 5-16,-2 0-5 0,0 0-23 15,0 0-9-15,0 0-10 0,0 0-5 16,0 2-20-16,-2 4-40 0,-3 6 40 16,-1 5 32-16,0 3-4 0,-1 4-25 15,-2 3 7-15,-2 1-10 0,1 1 0 16,-3 2 13-16,3 2-10 0,-2-2-3 15,-1-1 3-15,0-1-2 0,0-4-2 16,3-3-15-16,1-3 15 0,2-4-28 0,0-1 28 16,3-3 2-16,-2-3 0 15,3-2 0-15,2-1 1 0,-1-3-1 0,2 1 2 16,-1-2-3-16,1 0-3 0,0-1-13 16,0 0-44-16,-2 0-35 0,2 0-44 15,0 0-20-15,0 0-30 0,0 0-35 16,-1 0-8-16,1-4-58 0,0-2-60 15,0 0-366-15</inkml:trace>
  <inkml:trace contextRef="#ctx0" brushRef="#br0" timeOffset="74340.23">2935 5953 745 0,'0'0'1317'0,"0"0"-928"0,0 0-263 0,0 0 6 16,0 0 77-16,0 0 22 0,0 0-65 15,0 0-153-15,0 0-13 0,0 0-112 0,0 0-13 16,10-4 65-16,0 7 60 0,5 1 48 16,2-1 3-16,6 2 3 0,0-1-35 0,5-2 23 15,-1 0-13-15,3-1-26 16,-1 1-2-16,-2-2-1 0,-1 1-2 0,-3 1-21 16,-7 1-9-16,-2-2 4 0,-5 3-20 15,-4-2-7-15,-4-1 17 0,1 2-13 16,-2-3-78-16,0 3-106 0,0 1-91 15,-2-3-222-15,-7-1-607 0</inkml:trace>
  <inkml:trace contextRef="#ctx0" brushRef="#br0" timeOffset="74950.72">3858 5879 1110 0,'0'0'1390'16,"0"0"-1109"-16,0 0-242 0,0 0-36 15,0 0 116-15,0 0 79 0,0 0-3 0,0 0-87 16,0 0-69-16,0 0-39 0,0 0-48 15,-38 0 13-15,41 0 0 0,3 0-26 16,2 0-63-16,2 0 95 0,6 2 29 16,7 1 48-16,8-3 16 0,2 0-13 0,7-5-51 15,-1 1-14-15,0 1 1 0,-6 0 11 16,-4 1-20-16,-6 2-23 0,-6 0 10 16,-4 0-32-16,-7 0-20 0,-3 0-57 15,-3 0-33-15,0 6-78 0,-6-1-127 0,-8 3 5 16,2-1-108-16,-14 5-580 0</inkml:trace>
  <inkml:trace contextRef="#ctx0" brushRef="#br0" timeOffset="75189.82">3964 6030 1261 0,'0'0'1217'0,"0"0"-988"16,0 0-229-16,0 0 0 0,0 0 16 15,0 0 142-15,0 0-1 0,0 0-67 0,0 0-58 16,85-10-20-16,-56 8 4 0,0 0 7 16,4-1 25-16,-1 1-16 0,-2 2 12 15,-4 0-44-15,-3 0-1 0,-3 0-18 16,-7 0 19-16,-4 0-1 0,-4 0-12 16,-2 0-25-16,-3 0-80 0,0 0-78 0,0 0-142 15,0 0-322-15,-11 0-773 0</inkml:trace>
  <inkml:trace contextRef="#ctx0" brushRef="#br0" timeOffset="79413.19">5681 5745 722 0,'0'0'1487'0,"0"0"-1108"15,0 0-347-15,0 0 7 0,0 0-39 16,0 0 157-16,0 0 62 0,0 0-72 16,0 0-147-16,0 0-48 0,0 6-70 0,-2 3 118 15,-5 3 28-15,3 5 65 0,-4 3-45 16,-2 2 35-16,2-2 7 0,-1 3-5 16,0 0-27-16,-2-4 5 0,4-1-28 15,-1-2-15-15,1-2-20 0,2-2-2 16,-1-2 0-16,1-2 0 0,2-2-1 15,2 0 0-15,0-3 1 0,1-1-17 16,0-2-19-16,0 0-38 0,0 0 6 16,0 0 19-16,0 0 13 0,0 0-7 0,0 0-25 15,0 0-26-15,0 0-61 0,0 0-46 16,1 0-58-16,2 0-124 0,1-1-187 16,5-5-405-16,-26 13 430 0</inkml:trace>
  <inkml:trace contextRef="#ctx0" brushRef="#br0" timeOffset="79887.42">5812 5846 1702 0,'0'0'590'0,"0"0"-590"0,0 0-106 0,0 0 106 16,0 0 42-16,0 0 178 0,57-67-43 15,-45 57-70-15,1 0-94 0,1 0-13 16,2 2-22-16,-3 1 22 0,2-2 0 16,-3 6 16-16,-1-3-13 0,-1 3-3 15,0 3-14-15,-3 0-15 0,-1 0-12 16,-2 0 41-16,0 0 14 0,2 5 5 16,-2 5 10-16,-2-2 13 0,-2 7 0 15,0 0 35-15,0 3 0 0,-9 1-7 0,1 1 17 16,-3-1-14-16,0-1 14 15,-1-3-30-15,2 1-9 0,-1-3 3 0,-1 0-10 16,4-2-12-16,-2-1-26 0,2-3-3 16,4 0-11-16,0-2-2 0,2-3-21 15,1 2-11-15,1-3-19 0,0 1-63 16,0 0-11-16,6 0 26 0,1-1 48 16,6 1 45-16,1 0 19 0,6-2 57 15,1 0-15-15,2 0-23 0,-2-3-19 16,1 1-32-16,-6-2 17 0,-2 1 15 0,-4 1 3 15,-4 1-2-15,0 0 3 0,-5 1-2 16,1 0 30-16,-2 0 6 0,0 0-38 16,0 0-32-16,0 0-135 0,-8 0-168 15,1 0-339-15,-13-2-656 0</inkml:trace>
  <inkml:trace contextRef="#ctx0" brushRef="#br0" timeOffset="80408.11">5368 5874 980 0,'0'0'1411'15,"0"0"-1063"-15,0 0-283 0,0 0-62 0,0 0 113 16,0 0 95-16,0 0 32 0,0 0-91 15,0 0-152-15,0 0-32 0,0-7-69 16,0 7 18-16,0 0 29 0,0 0 28 0,0 0 7 16,0 2-7-16,0 2 26 0,0 1 28 15,0-1 23-15,0 0-12 0,0 1-24 16,0 1-2-16,0-5 0 0,0 3 3 16,0-3 0-16,0-1 9 0,-2 0-3 15,2 0 20-15,0 0 12 0,0 0 25 16,0 0 16-16,0 0-7 0,0 0 0 15,-1 0-3-15,1 0-10 0,0 0 17 16,0-5-33-16,-1 4-58 0,1-4-1 16,-2 3-12-16,2-2-4 0,0 4 1 0,0-1-7 15,0 1-22-15,0-1-16 0,0 1-63 16,0 0-66-16,0-2-125 0,0 2-259 16,0-1-693-16,3 18-284 0</inkml:trace>
  <inkml:trace contextRef="#ctx0" brushRef="#br0" timeOffset="80958.39">4827 5810 1049 0,'0'0'1417'0,"0"0"-1249"0,0 0-129 0,0 0-14 15,0 0 146-15,0 0 57 0,0 0-1 16,0 0-72-16,0 0-78 0,0 0-77 15,-18-21-7-15,19 20-28 0,1 1-3 16,-1 0 3-16,1 0-12 0,-1 0-20 16,6-2-29-16,3 0 7 0,5 0 85 15,3-2 4-15,4-2 26 0,-2 3-10 0,3-2-15 16,-3 1 15-16,-5 1-14 0,0-1-2 16,-4 4-2-16,-4 0-14 0,-4 0 3 15,1 0-19-15,-4 0-64 0,0 0-87 16,0 0-120-16,0 0-260 0,-4 1-451 15</inkml:trace>
  <inkml:trace contextRef="#ctx0" brushRef="#br0" timeOffset="81387.38">4819 5824 1479 0,'0'0'976'0,"0"0"-827"16,0 0-146-16,0 0 45 0,0 0 104 0,0 0 95 0,0 0-30 0,0 0-117 16,0 0-100-16,0 0-63 0,0 0-8 0,-3-9 17 15,-1 18 52-15,-2 1 1 16,-3 2 1-16,3 2-42 0,-2 1-2 0,2 1 28 16,2-2 3-16,1 2-26 0,1-2 24 15,2 0 14-15,0-2 2 0,0 2-3 16,5-3-11-16,-1 1-12 0,5-1 12 15,1 0-22-15,1-1 12 0,1-1 23 16,5-1 0-16,0-1 1 0,1-1 1 16,0 0-2-16,-5 0-19 0,2 0-10 0,-4 0-6 15,-3-1 9-15,-4 0 13 0,0-1-26 16,-1 1 39-16,-3 2 28 0,0-1 91 16,-3 3 42-16,-4-2-5 0,-3 0-12 15,-3 1-33-15,-4 1-9 0,-3-2-39 16,-4-1-9-16,0 2-35 0,-2-3-16 15,3-1 10-15,4 0 22 0,3-3-1 16,3 0 4-16,2-1-38 0,5 0 0 0,3 0-41 16,3-1-38-16,0-2-108 0,3 1-109 15,7 2-130-15,-1-2-360 16,13-7-441-16</inkml:trace>
  <inkml:trace contextRef="#ctx0" brushRef="#br0" timeOffset="81902.77">6874 5782 1178 0,'0'0'1469'0,"0"0"-1247"16,0 0-199-16,0 0-20 0,0 0 128 16,0 0 74-16,0 0-33 0,0 0-96 15,0 0-76-15,0 0-70 0,0 0-38 16,-3 0 0-16,9 0 25 0,2 0 35 16,5 0 48-16,4 0 48 0,8 0-4 15,6 0 7-15,3 0-6 0,5-4-29 16,-2 1-16-16,1 0-1 0,-3 3-18 0,-4-2 18 15,-3 2 1-15,-4 0-1 0,-4 0-2 16,-2 0 0-16,-6 0 2 0,-3 2 0 0,-5-2-11 16,1 0-24-16,-4 0-79 15,-1 1-58-15,0 1-62 0,0 0-124 0,-10-1-202 16,3 2-116-16,-12 0 81 0</inkml:trace>
  <inkml:trace contextRef="#ctx0" brushRef="#br0" timeOffset="82156.75">7129 5653 1687 0,'0'0'1009'15,"0"0"-780"-15,0 0-88 0,0 0 44 16,0 0 60-16,0 0-10 0,0 0-65 16,0 0-170-16,0 0-63 0,0 0-101 0,-7 4 2 15,1 10 162-15,2 6 51 0,-4 2 0 16,-2 3-51-16,3 2-20 0,1-3 20 15,-1 4 3-15,0-3 0 0,1 0-3 0,2-6-44 16,1 4 21-16,2-9-43 0,-1 1-46 16,1-6-22-16,-1 1-51 0,2-4-50 15,0-1-165-15,0-2-128 0,0-1-113 16,0-2-180-16</inkml:trace>
  <inkml:trace contextRef="#ctx0" brushRef="#br0" timeOffset="82631.47">7714 5582 711 0,'0'0'1401'15,"0"0"-1058"-15,0 0-343 0,0 0-48 16,0 0 48-16,0 0 84 0,0 0 51 16,0 0-135-16,0 0-35 0,0 0-85 0,0 0 120 15,17 4 4-15,-6 0 112 0,1 1-10 16,1-2 1-16,6-1-30 0,0 0-26 16,4-1 13-16,0-1-6 0,3 0-26 0,0 0-13 15,-3 0-3-15,3 0-12 0,-6 0-3 16,-1 0 15-16,-5 0-13 0,-4 0 17 15,-4 0-20-15,0 0-29 0,-5 0 10 16,2 0-13-16,-3 2-10 0,0 2-6 16,0 3 48-16,0 3 90 0,-3 5-7 15,-1 5-9-15,-5 0-46 0,1 3-24 16,-3 3-4-16,2 1 0 16,-2 0-14-16,3 0-15 0,-4 0 27 0,2 1 2 15,1-3 0-15,-2 0 0 0,4-5 0 16,-1 0 0-16,4-6-13 0,-2 0 3 0,2-4-2 15,1-1-7-15,3-3-71 0,0-4-61 16,0 0-38-16,0-1-28 0,0-1-87 16,0 0-82-16,0-1-75 0,0-2-191 0,0-9-49 15</inkml:trace>
  <inkml:trace contextRef="#ctx0" brushRef="#br0" timeOffset="82844.7">7832 5813 1533 0,'0'0'620'0,"0"0"-490"0,0 0-130 16,0 0-36-16,0 0 36 16,0 0 100-16,0 0-28 0,0 0 5 0,0 0-25 15,88 10-23-15,-59-8-26 0,3 0-3 16,-4 0-19-16,1 0-159 0,-1-1-152 15,-7-1-184-15,1 0-687 0</inkml:trace>
  <inkml:trace contextRef="#ctx0" brushRef="#br0" timeOffset="83763.14">5640 6216 52 0,'0'0'675'15,"0"0"-33"-15,0 0-339 0,0 0-164 16,0 0-19-16,0 0 46 0,0 0 51 16,0 0-13-16,0 0-46 0,0 0-49 0,0 0-41 15,-31-5-10-15,29 5 9 0,2 0 10 16,0 0 3-16,0 0-13 0,0 0-28 15,0 0-7-15,2 0-30 0,0 0-2 16,0 0-32-16,1 0-26 0,1 0-12 16,3 0 28-16,2 5 42 0,4-4 90 15,9 4 31-15,6-4 0 0,5 2 22 16,8-3-10-16,5 0-13 0,6 0-26 0,1-3-21 16,3 1-23-16,2-2-5 0,-3 1-14 15,-6-1-19-15,-3 0 4 0,-10 2-14 16,-7-2 0-16,-8 1 11 0,-8 0-11 15,-4 1 10-15,-3 2-10 0,-5 0 17 16,-1 0 12-16,0 0 13 0,0-1-13 16,0 1-19-16,0 0-12 0,0 0-56 15,-4 0-100-15,-6 0-115 0,-2 0-159 16,-1 0-624-16,-10 0-810 0</inkml:trace>
  <inkml:trace contextRef="#ctx0" brushRef="#br0" timeOffset="84468.7">2497 6553 385 0,'0'0'1497'0,"0"0"-1098"0,0 0-286 0,0 0-13 16,0 0 103-16,0 0 77 0,0 0-2 16,0 0-20-16,0 0-58 0,0 0-40 0,-40-17-78 15,40 17-38-15,0 0-10 0,0 0 5 16,1 0-1-16,3 0-38 0,1-1-44 15,2 1-54-15,7-1-19 0,9-4 98 16,6 4 19-16,14-4 16 0,9-1-3 16,9 0 6-16,7 0-16 0,4-1 16 15,4 1 9-15,0-2 10 0,2-1-36 16,-4 3 23-16,-3 0-14 0,-8-1-11 0,-10 2-12 16,-11 1-7-16,-12 1-3 15,-11 3-25-15,-10-1-29 0,-8 1-43 0,-1 0 21 16,0 0 22-16,-7 0-20 0,-3 1-63 15,-3 3-74-15,-2 1-234 0,3-1-248 16,-3 0-509-16</inkml:trace>
  <inkml:trace contextRef="#ctx0" brushRef="#br0" timeOffset="85239.03">7782 6288 1451 0,'0'0'780'0,"0"0"-557"16,0 0-220-16,0 0 17 0,0 0 44 0,0 0 140 15,0 0 24-15,0 0-71 0,0 0-157 16,0 0 0-16,0 0-67 0,0 0 18 16,0 0 49-16,0 0 27 0,4 0 5 15,3 0 13-15,5 0 13 0,11 0 18 16,4-3 1-16,8-1-33 0,6 1-15 0,4-3-29 16,0 0 0-16,1 0 1 15,-4 1-1-15,-3 2 1 0,-5-2 0 0,-6 2 2 16,-6 0 13-16,-7 2 3 0,-6 1 23 15,-3-1-10-15,-3 1-13 16,-3 0 9-16,0 0-28 0,0 0-44 0,0 0-141 16,1 0-160-16,1 0-277 0,2 0-424 0</inkml:trace>
  <inkml:trace contextRef="#ctx0" brushRef="#br0" timeOffset="91733.45">2601 8563 2269 0,'0'0'478'16,"0"0"-478"-16,0 0 22 0,0 0-22 15,0 0 171-15,0 0 11 0,0 0-19 16,0 0-109-16,0 0-54 0,0 0-92 15,-1-37-29-15,1 37 12 0,0 6 41 16,0 2 68-16,-2 8 32 0,1 3 87 16,-1 5-42-16,-2 3-65 0,-2 0-12 0,-1-1 0 15,0 0 36-15,-1-3-8 0,3-1 7 16,-3 0-35-16,4-3 4 0,-3-3-4 16,3-1 0-16,-1 0-26 15,1-3 8-15,1-4 17 0,0 3-1 0,3-4-33 16,-1-3-32-16,1-2-13 0,0 0-10 0,0 0-10 15,0 0-32-15,0-2-68 0,0 0-117 16,4-2-75-16,-1-2-18 16,6-9-300-16</inkml:trace>
  <inkml:trace contextRef="#ctx0" brushRef="#br0" timeOffset="92294.07">2795 8647 1193 0,'0'0'771'0,"0"0"-619"0,0 0-135 0,0 0 64 16,0 0 136-16,0 0 28 0,0 0-104 15,32-76-63-15,-20 62-30 0,2 0-45 16,-1-1-2-16,3 3-1 0,0-1-1 15,2 1 1-15,-3 2 1 0,2 1 2 16,-2 1 27-16,0 3-30 0,-5 1-38 16,1 3-7-16,-3 1-10 0,-2 0-12 15,0 3 67-15,-2 7 90 0,1 1-7 16,-3 8-15-16,0 0-49 0,-2 3 22 16,0 4 33-16,-6 2-23 0,-4-2 0 15,-2-1-22-15,-2 0 25 0,1-2-9 16,-4-1 18-16,1-3-15 0,-1 2 3 15,-2-5-1-15,3 1 4 0,-1-4-16 0,2 1-3 16,0-3-13-16,0-2-3 0,5 1-16 16,-2-4-1-16,7-1-2 0,0-2-2 15,4-3-32-15,1 0-27 0,0 2-5 0,0-2-4 16,0 0 4-16,0 0 5 0,4 2 4 16,5-1 57-16,5 0 10 0,5 0 40 15,3-1 8-15,3 0-20 16,3 0-25-16,-1 0 12 0,-2-2-25 0,2-3-2 15,-5 5 1-15,-1-4-1 0,-2 2-13 16,0 0 14-16,-6 2 1 0,-2 0-13 16,-3 0-3-16,-4 0 16 0,-4 0 2 15,1 0 17-15,-1 0 10 0,0 0-4 16,0 0-8-16,0 0-17 0,0 0-44 0,0 0-45 16,0 0-102-16,0 0-142 0,0 0-335 15,-1 0-766-15</inkml:trace>
  <inkml:trace contextRef="#ctx0" brushRef="#br0" timeOffset="92884.81">3925 8582 1383 0,'0'0'793'0,"0"0"-550"15,0 0-182-15,0 0 42 0,0 0 116 0,0 0 19 16,0 0-72-16,0 0-41 0,0 0-39 16,0 0-29-16,0 0-51 0,-47-4-6 15,47 4-28-15,0 0-1 0,0 0-9 16,0 0-29-16,7 0-32 0,3 0 99 16,6 0 7-16,2 0 21 0,4 0-2 15,4 0-2-15,-1 0-24 0,-1 0 0 16,-4 0 3-16,-1 0-2 0,0 0 2 0,-8 0 0 15,-2 0 7-15,1 0-9 0,-6 0-2 16,-1 0 0-16,-3 0-19 0,0 0-56 16,0 0-94-16,0 0-141 0,0 3-216 0,-4 0-152 15,-10 4-754-15</inkml:trace>
  <inkml:trace contextRef="#ctx0" brushRef="#br0" timeOffset="93106.09">3937 8779 893 0,'0'0'1555'0,"0"0"-1281"15,0 0-274-15,0 0-23 0,0 0 23 16,0 0 103-16,0 0-6 0,85-24-46 16,-63 19-28-16,2 2-22 0,3-1 2 15,-1 2 10-15,-1-2 0 0,-5 4 6 0,-1-1-18 16,-5 1-1-16,-1 0 0 15,-4 0-19-15,-3 0-148 0,-4 0-204 0,0 0-199 16,-5 2-513-16</inkml:trace>
  <inkml:trace contextRef="#ctx0" brushRef="#br0" timeOffset="96445.81">6123 8332 1739 0,'0'0'435'0,"0"0"-341"0,0 0-69 16,0 0 37-16,0 0 77 0,0 0 19 16,0 0-48-16,0 0-4 0,-79-3-45 15,73 3-23-15,2 0-15 0,-1 0-7 16,2 0 16-16,-1 3-29 0,0-3 13 15,4 2-16-15,0-2-35 0,0 0-23 16,0 0-19-16,0 0 26 0,4 0 31 0,3 0 20 16,5 1 71-16,5-1 16 15,5 0-4-15,2-1-19 0,2-3-16 0,-1 0-16 16,-2 0-19-16,-6-2 3 16,-1 3 9-16,-6 1-2 0,-3 1 12 0,-1-2 16 15,-2 2 19-15,-4 1 6 0,2 0 0 16,-2 0-9-16,0-2-14 0,0 2-5 15,0-1-11-15,0 1-5 0,0 0-13 0,0 0-19 16,0 0-16-16,0 0-15 0,0 1-17 16,0 6-31-16,-2 4 48 0,-5 2 31 15,-2 8 31-15,1 1-31 0,-5 6-36 16,1 1 36-16,-3 0 1 0,0 4 0 16,-2-4 1-16,-2 2 10 0,3-1 14 15,-1-2 34-15,1-4-29 0,1 0 16 16,3-5-28-16,2 0-6 0,1-3 0 15,-1-5-10-15,6-2 0 0,-1-3-3 16,2 0 0-16,3-6-28 0,0 1 2 0,0-1 1 16,0 0 0-16,0 1 3 0,0-1 0 15,0 0 6-15,0 0-9 0,0 0 3 16,0 0-1-16,0 0-27 0,0 0-36 0,0 0-12 16,0 0-23-16,0 0-20 15,0-2-29-15,0-4-61 0,0 0-286 0,0 0-172 16,0-12-345-16,0 56 542 0</inkml:trace>
  <inkml:trace contextRef="#ctx0" brushRef="#br0" timeOffset="96709.32">5999 8497 1186 0,'0'0'1031'16,"0"0"-843"-16,0 0-137 0,0 0-15 15,0 0 41-15,0 0 1 0,0 0-78 16,0 0-62-16,0 0 62 0,0 0 83 16,0 0-15-16,23 50 9 0,-13-35 0 15,3-1-19-15,0 1 16 0,3-2-39 16,1-1 20-16,-1 0-17 0,4-3-25 0,-5 0 29 16,2-4-42-16,-2 1-35 0,-4-2-57 15,-2-2-43-15,-5 0-45 0,-3-2-65 16,-1 0-157-16,-1 0-182 0,-17-2-599 15</inkml:trace>
  <inkml:trace contextRef="#ctx0" brushRef="#br0" timeOffset="97140.34">5637 8538 1930 0,'0'0'506'16,"0"0"-338"-16,0 0-39 0,0 0 35 0,0 0 48 15,0 0-24-15,0 0-83 0,0 0-105 16,0 0-44-16,0 0-78 0,-4 0-15 16,4 9 92-16,0 0 44 0,0 3 1 15,0-2 0-15,0 0 0 0,0 1 2 16,0-6 21-16,0 2-21 0,0-2 0 16,0-3 17-16,0 0 3 0,0-1-2 15,0-1 2-15,0 0 19 0,0 0 33 16,0 0 22-16,-2 0 8 0,2-3 11 15,-1-3-21-15,1-2-94 0,0-2-35 16,0 1 32-16,0-1-29 0,0 3-6 0,0 3-32 16,0 2-117-16,0 1-50 0,3 1-107 15,0-1-328-15,0-2-710 0,-11 67 693 16</inkml:trace>
  <inkml:trace contextRef="#ctx0" brushRef="#br0" timeOffset="97733.66">5291 8360 179 0,'0'0'1922'0,"0"0"-1449"15,0 0-331-15,0 0-56 0,0 0 33 0,0 0 51 16,0 0 29-16,0 0-31 0,0 0-19 15,0 0-63-15,0 0-86 0,-7-42-32 16,6 44-50-16,1 6-29 0,-4 6 50 0,-1 7 61 16,-2 5 83-16,0 7-39 0,-3 0-44 15,1 0-6-15,0-3 6 0,1-3 25 16,-1 0 1-16,2-2 9 0,0-4-7 16,-1 0-3-16,0-4-22 15,4-3-5-15,-1-3 2 0,2-5-12 0,0-2-1 16,2-1-31-16,1 0-35 0,0-1-17 15,0-1-37-15,0-1-18 0,0 1-22 16,0-1-36-16,0 0-87 0,0 0-236 16,0 0-531-16</inkml:trace>
  <inkml:trace contextRef="#ctx0" brushRef="#br0" timeOffset="98736.68">7158 8460 1353 0,'0'0'1038'0,"0"0"-877"16,0 0-148-16,0 0 23 0,0 0 134 16,0 0 1-16,0 0-65 0,0 0 12 0,0 0 3 15,0 0 4-15,-49-28-49 0,49 28-70 16,0 0-6-16,0 0-44 0,0 0-1 0,7 0 7 15,6-1 38-15,7 1 3 0,7-3 32 16,8-1 7-16,3 0-22 0,3 0-18 16,1-2-2-16,-1 2 16 15,-1-2-14-15,-3 3 11 0,-5 0-2 0,-5 2-11 16,-2-3-3-16,-8 3-9 0,-8 1 12 16,-1-1 0-16,-5 1 0 0,-1 0 35 15,-2 0 22-15,0 0-16 16,0 0-41-16,0 0 0 0,0 0-57 0,0 0-57 15,-2 0-74-15,-5 0-45 0,-3 2-21 16,-2 3-94-16,2 1-125 0,-1-2-165 0,-1-3-335 16</inkml:trace>
  <inkml:trace contextRef="#ctx0" brushRef="#br0" timeOffset="99066.7">7453 8176 1608 0,'0'0'752'0,"0"0"-477"16,0 0-188-16,0 0 42 0,0 0 63 0,0 0-35 15,0 0-45-15,0 0 12 0,0 0-32 16,0 0-92-16,0 0-54 0,-17-29-25 16,17 29-4-16,0 0 22 0,0 0 13 15,-1 7 4-15,-1 3 44 0,-2 2 73 16,-2 7-12-16,0 4-23 0,-3 3-6 15,-2 5 9-15,-1 2-9 0,-2 1 19 16,0 2-29-16,-2 2 16 0,1-4 16 0,1 1 0 16,1-3-35-16,1-4-19 0,1-4 0 15,2-1-2-15,2-5-17 0,1-3-2 16,2-3 19-16,1-2-41 0,2-4-20 16,-1-2-7-16,2-3-48 0,0-1-35 15,0 0-36-15,0 0-65 0,0 0-136 0,0-1-136 16,2-10-222-16</inkml:trace>
  <inkml:trace contextRef="#ctx0" brushRef="#br0" timeOffset="100924.95">8459 8171 1018 0,'0'0'1169'0,"0"0"-936"0,0 0-178 16,0 0-17-16,0 0 133 0,0 0 74 16,0 0-46-16,0 0-62 0,0 0-38 15,0 0-20-15,-40-24-28 0,48 22-51 16,4-2-3-16,8-2-13 0,3-1 16 15,3-2 2-15,3 1 0 0,1 2 1 0,1 0-3 16,-3-2 12-16,0 3-9 0,-4 0-3 16,-5-1 0-16,-5 3 0 0,-5 0-1 15,-2 2-24-15,-5 1-29 0,-2 0-45 16,0 0-57-16,-2 0-59 0,-8 1-74 16,-3 4-190-16,0 0-219 0,-17 4-401 0</inkml:trace>
  <inkml:trace contextRef="#ctx0" brushRef="#br0" timeOffset="101363.55">8468 8161 1061 0,'0'0'605'0,"0"0"-364"0,0 0-66 16,0 0 45-16,0 0 103 0,0 0 9 16,0 0-60-16,0 0-122 0,0 0-86 15,0 0-64-15,0 0-35 0,-35 14 23 16,18 2 12-16,-2 4 25 0,-1-1 7 15,5 0 9-15,0-6-12 0,3 0-27 16,2-1 17-16,3-2-17 0,3-3 1 16,1 1-3-16,0-2-2 0,3 0-17 0,0-2-3 15,0 0-29-15,0-1-16 16,1 1-9-16,5-1 12 0,0 1-22 0,3-3 44 16,0-1 33-16,3 0 9 0,4 0 16 15,-2 0 0-15,2 0-4 16,0-1-12-16,1-1-2 0,-2 1-1 0,-1 1-10 15,-1 0-9-15,1 0-7 0,-3 4 3 16,0 5 4-16,-1 3 12 0,0 1 10 0,-1 0 3 16,-5 6 0-16,-1-3-3 15,-3 2 3-15,0-1 10 0,-4-2 22 16,-5 1 7-16,-4-2 2 0,-6-1 11 16,-2-2 12-16,-5 0 3 0,-2-4 9 0,-3-1-15 15,-2 0-1-15,0-6-9 0,1 0-6 16,2 0 37-16,6-6-16 0,0-2-47 15,2-3-22-15,6-1-12 0,2 2-45 16,7 1-73-16,1-1-133 0,5 4-188 16,1-3-771-16</inkml:trace>
  <inkml:trace contextRef="#ctx0" brushRef="#br0" timeOffset="102323.32">8274 8864 7 0,'0'0'1201'0,"0"0"-804"0,0 0-267 0,0 0-26 16,0 0 143-16,0 0 122 15,0 0-69-15,0 0-46 0,0 0-39 0,0 0-18 16,-12-24-41-16,12 24-46 0,0 0-31 15,0 0-28-15,0 0-17 0,0 0-8 16,1-2-26-16,8 2-29 0,7-3-21 16,11 1 49-16,12-3 1 0,11 1 1 15,6-3-1-15,5 2-13 0,1 0 11 0,-2 1-9 16,-4-2 11-16,-8 5 0 0,-9-2 0 16,-5 3-3-16,-10 0-12 0,-8 0-23 15,-8 0-60-15,-5 0-51 0,-3 0-36 16,-4 0 0-16,-10 6-127 0,2-1-292 15,-21 7-971-15</inkml:trace>
  <inkml:trace contextRef="#ctx0" brushRef="#br0" timeOffset="103053.33">6047 9012 1653 0,'0'0'591'15,"0"0"-433"-15,0 0-141 0,0 0 31 16,0 0 149-16,0 0 54 0,0 0-43 16,0 0-38-16,0 0-49 0,0 0-51 0,-59-11-48 15,59 11-22-15,0 0-22 0,0 0 6 16,0 0-6-16,1 0-20 0,7 0-6 15,4 0 48-15,7 0 64 0,7 2 22 16,7-2 9-16,3 0-22 0,7 0-16 16,0-2-7-16,-1-3-22 0,-1 0-2 15,-3-1-26-15,-6 3 9 0,-7-1-9 16,-8 1-3-16,-4 0-48 0,-7 2-49 16,-5 1-37-16,-1 0-56 0,0 0-40 0,-5 0-214 15,-14 1-794-15</inkml:trace>
  <inkml:trace contextRef="#ctx0" brushRef="#br0" timeOffset="104033.31">2490 9114 1030 0,'0'0'1380'0,"0"0"-1083"0,0 0-228 0,0 0-67 15,0 0 54-15,0 0 85 16,0 0 22-16,0 0-32 0,0 0-41 0,0 0-90 16,-28-4-26-16,33 4-76 0,5 2 13 15,4 2 89-15,9-1 70 0,6 2 13 16,6-1-19-16,5-3-23 0,2-1 10 15,4 0-7-15,-1 0 17 0,2-3-27 16,0-1 17-16,-3-4-38 0,1 0 9 16,-5 1 0-16,-7-1-22 0,-4 3-2 0,-7 0-36 15,-8 2-63-15,-5-1-20 0,-5 4-22 16,-4 0-39-16,0 0-85 0,0 0-158 16,-12 1-648-16</inkml:trace>
  <inkml:trace contextRef="#ctx0" brushRef="#br0" timeOffset="110123.48">3755 11182 1979 0,'0'0'1059'0,"0"0"-1059"15,0 0-106-15,0 0-158 0,0 0 264 0,0 0 16 16,0 0 145-16,0 0-161 0,0 0-54 16,0 0 21-16,0 0 33 0,77-4 19 15,-51 1 13-15,4-1 3 0,0-1-15 16,0 1-18-16,1-1 13 0,-1 2-15 15,-4-1-13-15,-3 4-10 0,-4-1-31 16,-5 1-120-16,-4 0-185 0,-4 1-56 16,-5 3-181-16,-2 3-458 0</inkml:trace>
  <inkml:trace contextRef="#ctx0" brushRef="#br0" timeOffset="110329.09">3814 11372 1148 0,'0'0'1721'0,"0"0"-1432"16,0 0-289-16,0 0-103 0,0 0 103 0,0 0 118 15,0 0 7-15,0 0-52 0,0 0-73 16,0 0-11-16,71-5-5 0,-41 0 14 16,2-2-17-16,0 0-13 0,-2 2-7 15,-1 2-12-15,-5 0-64 0,-4 0-81 16,-5 2-158-16,-7-1-310 0,-6-3-704 0</inkml:trace>
  <inkml:trace contextRef="#ctx0" brushRef="#br0" timeOffset="123587.56">2839 11101 238 0,'0'0'1012'0,"0"0"-547"16,0 0-225-16,0 0-123 0,0 0 55 0,0 0 83 16,0 0-6-16,0 0-56 0,0 0-62 15,0 0-41-15,-15 0-20 0,15 0-9 16,0 0-4-16,0 0 4 0,0 0-23 16,3 0-38-16,-2 0-23 0,1 0-24 15,-1 0-17-15,1 0-3 0,2 0-6 16,2 0-17-16,7 0 55 0,3-4 35 0,4 0 45 15,7-2-4-15,1-3-22 16,-1 3-19-16,-2-1 0 0,1 1 0 0,-5 0-1 16,-1 1 0-16,-5 4-21 15,-5-1 22-15,-2 1-2 0,-3 0 2 0,-4 1 10 16,-1 0 38-16,0 0 3 16,0 0 1-16,0 0-1 0,0 0 12 0,0 0 17 15,0 0 2-15,0 0 4 0,0 0-36 16,0 0-21-16,0 0-27 0,0 0-2 0,0 0-1 15,0 0 1-15,0 0-1 0,0 0 1 16,0 0 1-16,0 0-1 0,0 0-2 16,0 0-1-16,0 0 1 0,0 0-17 15,0 3-31-15,0 4-7 0,-6 9 35 16,-4 8 22-16,0 6 50 0,-3 6-33 16,-1 2-17-16,1 4-15 0,0-2 15 15,1-1 45-15,2-2-14 0,-1-2 10 16,-1-3-28-16,1-3 6 0,2-2 28 0,2-4-19 15,0-4-9-15,2-5-17 0,0-5-1 16,2-2 2-16,1-4 0 0,1 2 9 16,1-5-10-16,0 0 1 0,0 0-3 0,0 0 0 15,0 0-3-15,0 0 1 0,0 0-10 16,0 0-4-16,0 0 3 0,0 0-21 16,0 0-14-16,0 0-27 0,0 0-23 15,0 0-20-15,0 0-12 0,0-5-26 16,0 2-62-16,-2-5-259 0,1 1-265 15,1-7-372-15,3 51 472 0</inkml:trace>
  <inkml:trace contextRef="#ctx0" brushRef="#br0" timeOffset="123853.08">2856 11301 1235 0,'0'0'1028'15,"0"0"-785"-15,0 0-188 0,0 0-20 16,0 0 49-16,0 0 35 0,0 0-29 0,0 0-90 16,0 0-19-16,0 0-71 0,0 0 90 15,27 11 39-15,-9-4 54 0,5 3-19 16,1 1-23-16,3-1 26 16,0-1-13-16,0-1-39 0,-1 1-2 0,0-2-22 15,-3 0-1-15,-3-1-87 16,-1-1-37-16,-6 1-11 0,1-1-23 0,-5-3-149 15,-5 2-114-15,2-3-151 0,-6-1-523 0</inkml:trace>
  <inkml:trace contextRef="#ctx0" brushRef="#br0" timeOffset="125598.35">2774 11722 1061 0,'0'0'1258'0,"0"0"-1099"0,0 0-159 0,0 0 13 16,0 0 71-16,0 0 161 0,0 0 2 15,0 0-81-15,0 0-51 0,0 0-45 0,-20-25-67 16,20 23-3-16,5 0-48 16,4-2 4-16,6-2 12 0,6-3 15 15,11-1 16-15,4-1 1 0,8-2 0 0,1-1 1 16,1 3 10-16,0 1-9 0,0 1-2 16,-5 2 19-16,-5 1-18 15,-6 2 0-15,-5 1-2 0,-11 3-14 16,-6 0-42-16,-6 0-71 0,-2 0-71 0,0 0 115 15,0 2-38-15,-7 1-194 0,3-1-281 0,-5-2-832 16</inkml:trace>
  <inkml:trace contextRef="#ctx0" brushRef="#br0" timeOffset="127337.79">5166 10939 1216 0,'0'0'475'15,"0"0"-355"-15,0 0-100 0,0 0 12 16,0 0 82-16,0 0 158 0,0 0 6 16,0 0-36-16,0 0-129 0,0 0-52 0,0 0-16 15,0-59 19-15,0 57 10 0,0 2 9 16,0 0-10-16,0 0-12 0,0 0-26 15,0 0-19-15,0 0 6 0,0 0-19 16,0 0 16-16,-2 0-18 0,2 0 0 0,0 0 18 16,-1 0 7-16,1 0-4 0,0 0-22 15,0 0-16-15,0 4-16 0,0 6 19 16,-1 1 13-16,-5 8 28 0,2 6-2 16,-2 2-11-16,0 2-12 0,2 0-3 15,-2-2 0-15,-1-3 13 0,4-1 3 16,-1-3 9-16,1-3-24 0,1-3 34 15,-2-3-6-15,4-4-27 0,-2-1 17 16,1-2-19-16,1-2 3 0,0 0 16 16,0-2-16-16,0 0 16 0,0 0-16 0,0 0 13 15,0 1 0-15,0-1-15 0,0 0-1 16,0 0-22-16,0 0-10 0,0 0-9 16,0 0-13-16,0 0-22 0,0 0-41 15,0 0-59-15,0 2-70 0,0-1-27 16,1 3 21-16,5-2-130 0,-1 0-145 15,-1 0-179-15,-20-15-128 0</inkml:trace>
  <inkml:trace contextRef="#ctx0" brushRef="#br0" timeOffset="127724.56">5414 11076 264 0,'0'0'2039'16,"0"0"-1590"-16,0 0-449 0,0 0-29 16,0 0 29-16,0 0 45 0,0 0 45 0,0 0-90 0,0 0-32 15,0 0-81-15,1-4 26 16,1 10 87-16,-2 3 39 0,1-1-7 0,1 0-3 15,-2 1 23-15,0-3-20 0,0-1-16 16,0-2 23-16,0 1-7 0,0-3-6 16,0-1 6-16,0 0 12 0,0 0 1 15,0 0 7-15,0 0 5 0,0 0 14 16,0 0 2-16,0 0 19 0,0-1 36 16,0-3 1-16,0 0-75 0,0 0-31 15,0-2-23-15,0 1-22 0,0 1-16 16,0 1-12-16,0 0-26 0,0 2-48 15,0 0-58-15,0-1-122 0,1 0-286 0,5-2-605 16,-13 47 53-16</inkml:trace>
  <inkml:trace contextRef="#ctx0" brushRef="#br0" timeOffset="128053.87">6018 10890 863 0,'0'0'1434'15,"0"0"-1111"-15,0 0-323 0,0 0 3 0,0 0-3 16,0 0 113-16,0 0-10 0,0 0-55 15,0 0-48-15,0 0-74 0,0 0 74 16,66-12-2-16,-40 5 12 0,3 2-12 16,0-2 2-16,-2 2-17 0,-1 0 17 0,-3 3 0 15,-1-2-3-15,-4 4-16 16,-2-1 3-16,-6 1-61 0,-2 0-107 16,-4 0-91-16,-4 0-102 0,0 0-192 0,-1 0-442 0</inkml:trace>
  <inkml:trace contextRef="#ctx0" brushRef="#br0" timeOffset="128526.34">6126 10878 843 0,'0'0'1306'0,"0"0"-989"0,0 0-311 16,0 0 7-16,0 0 23 0,0 0 25 15,0 0-35-15,0 0 10 0,0 0 15 16,-85 61 4-16,72-47 3 0,-1 2-3 0,3-1-14 16,3-3 4-16,1-2-22 0,2-1-20 15,1-3-3-15,4-3-11 0,0 1-11 16,0-1 6-16,0 2-17 0,7-2 32 16,4 1 2-16,3-2-1 0,3 0 3 15,0-2 0-15,3 0 10 0,2 0-13 16,-2 0 0-16,2 0-13 0,-2 1 13 15,-3 4-22-15,-1-1-17 0,-1 1 20 0,-3 2-26 16,-1 2 45-16,-3 4 6 0,-2 2 29 16,1-2 23-16,-6 5-38 0,-1-5 5 15,0 5 7-15,-2-6 16 0,-7 4 1 16,-1-4 27-16,-2 2 11 0,-6-1-11 16,-4-1 10-16,0-1-22 15,-5 0-13-15,1-4-16 0,0-1-10 0,2-1 4 0,2-3 18 16,-1-2 16-16,7 0 29 15,0 0-1-15,4-7-25 0,3 4-44 16,0-1-3-16,6 0-4 0,2 2-15 0,1 0-26 16,0-1-27-16,0 1-76 0,4-3-76 15,3-1-69-15,4 2-52 0,3-3-115 16,-4 2-207-16,7 1-529 0</inkml:trace>
  <inkml:trace contextRef="#ctx0" brushRef="#br0" timeOffset="130787.55">5931 11540 209 0,'0'0'753'0,"0"0"-271"15,0 0-297-15,0 0-64 0,0 0 31 16,0 0 62-16,0 0-19 0,0 0-37 16,0 0-29-16,0 0-35 0,0 0-26 0,-16 0-11 15,16-1 14-15,-1 1 16 0,1 0 12 16,0 0-9-16,0 0-17 0,0 0-18 15,0 0-4-15,0 0 3 0,0 0-7 16,0 0-12-16,0 0-9 0,0 0-23 0,0 0 10 16,0 0-13-16,0 0-10 0,4-4-28 15,5 3-10-15,4-3-18 0,7 2 53 16,6-4 13-16,4 0 3 0,5-1 0 16,4-1 0-1,0 0 10-15,-2 0-11 0,1 1 17 0,-1-3 0 16,-2 1 0-16,-5 1 7 0,0 1-4 0,-5 0-6 15,-8 1 6-15,-3 1-20 0,-5 1 27 16,-6 3 3-16,-2 1 9 0,-1 0 16 16,0 0 15-16,0 0-12 0,0 0-33 0,0 0-27 15,0 0-28-15,0 0-35 0,0 0-66 16,0 0-100-16,0 0-106 0,0 0-190 16,0 0-279-16,6 0-279 0</inkml:trace>
  <inkml:trace contextRef="#ctx0" brushRef="#br0" timeOffset="131190.21">6910 11019 401 0,'0'0'1145'0,"0"0"-778"0,0 0-247 16,0 0-58-16,0 0 6 0,0 0 65 15,0 0 9-15,0 0-35 0,0 0-20 0,0 0 3 16,44 3 7-16,-23-3-14 15,5-1-31-15,0-3-20 0,0-1-13 16,-1 2-17-16,0-1 16 0,-5 2-17 16,2 2-2-16,-4 0 2 0,0 0 1 0,-1 0 21 15,-2 0-1-15,-1 0-20 0,-4 0-2 16,0 0 0-16,-1 0-3 0,-4 0-58 16,1 0-41-16,-4 0-59 0,-1 0-104 0,-1 0-159 15,0 0-177-15,-3 0-380 0</inkml:trace>
  <inkml:trace contextRef="#ctx0" brushRef="#br0" timeOffset="131438.53">7162 10837 186 0,'0'0'1997'15,"0"0"-1508"-15,0 0-316 0,0 0-70 16,0 0-3-16,0 0 44 0,0 0-36 0,0 0-108 15,0 0-22-15,0 0 12 0,0 0 10 16,-23 53 39-16,17-28-4 0,-4-1-24 16,4-1-10-16,1-1-2 0,2-1-8 0,0-2-4 15,1 0-3-15,-1-3-3 0,3 0-16 16,0-4-39-16,0-3-12 0,0 1-81 16,0-4-96-16,2-3-90 0,-1 0-146 15,-1-2-285-15</inkml:trace>
  <inkml:trace contextRef="#ctx0" brushRef="#br0" timeOffset="132474.16">7880 10872 783 0,'0'0'1177'0,"0"0"-886"0,0 0-239 16,0 0 91-16,0 0 34 0,0 0-3 15,0 0-52-15,0 0-54 0,36-73-56 16,-25 64-12-16,5 1-25 0,-1 2 6 0,2 1 15 15,-3 2-24-15,4 0 15 0,-1 3-3 16,-1 0-7-16,-2 0 4 0,1 3 6 16,-2 5-22-16,-2 5 35 0,-4 1 70 15,-1 4-5-15,-3 3-21 0,-3 2-21 16,0 1-4-16,-3-1 4 0,-6 1 15 16,-5-3 20-16,0 1 2 0,-1-4 4 0,-1-3 13 15,2-1 15-15,-2-1-3 0,6-6-13 16,0 0-16-16,4-5-9 0,3 0-26 15,0-2-22-15,3 0-3 0,0 0-2 16,0 0-11-16,0 0-15 0,6 0-19 16,7 0-20-16,4 0 67 0,9-4 10 15,6-1 9-15,3 1 0 0,1-3-19 16,2 1 0-16,0-1-13 0,-2 0 0 16,0 0-9-16,-3 2-10 0,-4-1 7 0,-3 1-7 15,-5 2 10-15,-4 1 3 0,-5 2 3 16,-4-2-28-16,-7 2-42 0,-1 0-49 15,0 0-79-15,-1 0-85 0,-5 0-254 16,-11 0-735-16</inkml:trace>
  <inkml:trace contextRef="#ctx0" brushRef="#br0" timeOffset="136199.78">8028 11322 137 0,'0'0'486'0,"0"0"-180"0,0 0-172 0,0 0-17 15,0 0 49-15,0 0 13 0,0 0-45 16,0 0-47-16,0 0-48 0,0 0 0 0,0 0-13 16,-41 0 16-16,39 0 17 0,1 0-4 15,-1 0-9-15,-1 0 5 0,2 0 24 16,-1 0-1-16,-2 0-25 0,1 0-23 16,0 2 3-16,0-2-10 0,-2 0-6 15,3 1 0-15,-2 0 4 0,1 1 5 16,3-1-9-16,-1-1 3 0,1 2-3 15,0-2 3-15,0 0 26 0,0 0-3 16,0 0 0-16,0 0 6 0,0 0 6 16,0 0 14-16,0 0 6 0,0 0 3 15,0 0-1-15,0 0-12 0,0 0-22 16,0 0-10-16,0 0-10 0,0 0-19 0,4 0-3 16,3 0-10-16,10 0 13 0,6 0 60 15,7 0-21-15,10-3-37 0,3-1 11 16,6-1-1-16,2 1 8 0,3 1 12 15,4-3 22-15,-1 3-10 0,-2-2 4 16,1 1-7-16,-5-1 4 0,-5 3-17 0,-6-3 4 16,-8 2-1-16,-5 0-2 0,-11 1 6 15,-4-2 9-15,-7 4-16 0,-3-1 23 16,-1 1 2-16,1 0 4 16,-2 0-4-16,0 0-15 0,0 0-7 0,0 0-27 15,0 0-4-15,0 0-57 0,0 0-107 16,0 0-151-16,-3 0-228 0,-1-1-710 0</inkml:trace>
  <inkml:trace contextRef="#ctx0" brushRef="#br0" timeOffset="151620.81">2803 13368 1573 0,'0'0'636'0,"0"0"-513"0,0 0-123 15,0 0 0-15,0 0 253 0,0 0 300 0,0 0-294 16,0 0-259-16,0 0-109 0,0 0 10 16,0 0 70-16,-12 21 28 0,22-25 1 15,3-3-16-15,3 0 3 0,4 0 13 16,-1-2 0-16,-1 3 1 0,0-3 12 0,2 2 3 16,0 1 3-16,-2 0 13 15,-1 0-7-15,-3 1-12 0,-1 0 6 0,-3 2-18 16,-2 1-1-16,-4-1-16 0,0 3 0 15,-1 0-16-15,-3 0-3 0,1 0-32 16,-1 0-128-16,0 3-211 0,0 4-41 16,0 0-8-16,-7 1-366 0</inkml:trace>
  <inkml:trace contextRef="#ctx0" brushRef="#br0" timeOffset="152128.7">2866 13416 1532 0,'0'0'649'0,"0"0"-474"0,0 0-152 16,0 0 32-16,0 0 264 0,0 0-1 0,0 0-113 0,0 0-78 16,0 0-95-16,0 0-32 15,0 0-54-15,-27-16-19 0,19 32 39 16,0 4 33-16,-4 5 1 0,2 3-2 0,3-3-20 15,-2-2 22-15,5-2 0 0,1-4 1 16,0-1 12-16,3-2-13 0,0-4-1 16,0-3-25-16,0-1-9 0,0-1-22 15,2-4-36-15,1 1-3 0,1-1 35 16,1-1 45-16,1 0 16 0,3 0 41 16,1-4 20-16,0-3-6 0,3 0-30 15,0-1-21-15,-1 0 8 0,-1 2-12 0,3 0-14 16,1 2-12-16,-1 4-16 0,1 0-51 15,-1 0 29-15,-1 9 27 0,0 3 37 16,0 2 23-16,-4 3 44 0,0 2 4 16,-4 0-45-16,-5-1 35 0,0 2-10 0,0-2 16 15,-3-2 16-15,-8 1-3 16,1-1-1-16,-6-1-2 0,-3 0-7 0,-2 0-20 16,-2-3-9-16,-2-2-6 0,-1-1 6 15,1-1-16-15,1-4-6 0,1 0-16 16,4-3 19-16,-1-1-19 0,3 0 19 15,5 0 9-15,2-1-3 0,4-3-28 16,1 2-31-16,2-2-23 16,1 1-21-16,2 0-80 0,0-2-71 0,0 0-126 15,2 1-321-15,5-1-423 0</inkml:trace>
  <inkml:trace contextRef="#ctx0" brushRef="#br0" timeOffset="153079.09">3813 13505 2068 0,'0'0'540'16,"0"0"-430"-16,0 0-109 0,0 0 118 0,0 0 118 15,0 0 9-15,0 0-93 0,0 0-93 16,0 0-45-16,0 0-15 0,0 0-31 15,-20-2-4-15,26 2-16 0,5 0-13 0,2-1 48 16,10 0 16-16,4-3 12 0,2 0-12 16,4 0-1-16,-3 0 1 0,2 1 0 15,-4-1-25-15,-1 3 23 0,-5-1-14 16,-5 1 4-16,-4-1-23 0,-2 2-36 16,-6 0-37-16,-4 0-21 0,-1 0 7 15,0 0-29-15,0 3-43 0,-6 2-119 16,-5 4-25-16,2-2-134 0,-9 3-657 0</inkml:trace>
  <inkml:trace contextRef="#ctx0" brushRef="#br0" timeOffset="153610.97">3862 13671 1178 0,'0'0'1484'0,"0"0"-1207"0,0 0-249 15,0 0-5-15,0 0 105 0,0 0 80 16,0 0-33-16,0 0-106 0,0 0-69 16,0 0-31-16,-7 0-14 0,11 0-2 15,4 0-8-15,6 0 43 0,6-2 12 16,3-2 38-16,9-2-13 0,3-1-21 16,0 0 11-16,1 1-12 0,-3-2 9 0,-1 3-9 15,-2 1-1-15,-5 0-2 0,-5 2-14 16,-3 1 1-16,-7 1-22 0,-1 0-35 15,-8 0-38-15,1 0-52 0,-2 0-52 16,0 0-130-16,-2 6-156 0,-3-5-3 16,-7 5-986-16</inkml:trace>
  <inkml:trace contextRef="#ctx0" brushRef="#br0" timeOffset="156547.72">6104 13250 1661 0,'0'0'522'16,"0"0"-450"-16,0 0-72 0,0 0-46 0,0 0 46 15,0 0 54-15,0 0 7 0,0 0-61 16,0 0-33-16,0 0-12 0,0 0 9 16,49-44 7-16,-44 44 10 0,0 0-7 0,1 0 3 15,1 0 23-15,-3 5 10 16,1 4 52-16,-1 3 57 0,-2 4-15 0,-2 4-1 16,0 3-45-16,-2 2 0 0,-5 0 29 15,-3 0-6-15,0-2 3 16,-2-1-11-16,-2-3 33 0,1-2-16 15,2-3-4-15,-3-3-9 0,4 1 9 0,-2-5-16 16,1 2-7-16,0-4-9 0,1-2-3 16,1 0-20-16,0 0-8 0,2-2-1 15,3-1 3-15,1 0 0 0,2 0 0 16,-1 0-6-16,2 0-17 0,0 0 0 0,0 0-2 16,0 0-25-16,0 0-9 0,2 0-23 15,2 0-32-15,7-1-19 0,0-3 10 16,2 2 28-16,4 2 22 0,1 0 13 15,-2 0 15-15,2 0 20 0,-4 4 3 16,0 3 26-16,-2-2-4 0,1 1-23 16,-3 0-2-16,-3-3 13 0,-1 1-11 15,-3-3-2-15,-3-1-1 0,0 0-28 0,0 0-22 16,0 0 13-16,-6 0-80 0,-4 0-197 16,-1 0-462-16,-13-1-795 0</inkml:trace>
  <inkml:trace contextRef="#ctx0" brushRef="#br0" timeOffset="156953.76">5640 13345 2192 0,'0'0'549'0,"0"0"-404"16,0 0-119-16,0 0 48 0,0 0 89 16,0 0 19-16,0 0-61 0,0 0-121 15,0 0-3-15,0 0-51 0,0 0-20 16,-7-8-5-16,7 8 2 16,0 4 3-16,0 1 74 0,0 3 10 0,0 0 9 15,0-1-9-15,0-1-10 0,1-1 0 16,-1-2-2-16,2-3-1 0,-2 1 3 0,0-1 1 15,0 0 21-15,0 0 10 16,0 0 19-16,0 0 16 0,0 0 9 0,0 0 7 16,0 0 3-16,0 0 3 0,0-1 15 15,0-2-25-15,0-2-45 0,0-1-34 16,0 1 1-16,0 0 0 0,0 1-1 16,0 1-2-16,0 3-10 0,0-2-14 15,0 1-27-15,0 1-51 0,0 0-93 0,0 0-115 16,0 0-344-16,0 0-784 0,0 26 391 15</inkml:trace>
  <inkml:trace contextRef="#ctx0" brushRef="#br0" timeOffset="157635.84">5146 13372 2126 0,'0'0'695'0,"0"0"-503"0,0 0-137 0,0 0-33 16,0 0 39-16,0 0 29 0,-9-69-4 16,9 57-46-16,5 4-40 0,0-3-25 15,4 3-20-15,1 0-3 0,0 5 10 16,0-2 9-16,0 4-22 0,-1 1-26 0,0 0-3 16,-1 6 12-16,-2 6 59 15,0 3 9-15,-3 7 67 0,-3 2 29 0,0 2-67 16,-5 6 13-16,-6 0-1 0,-5-1 30 15,-1 0-33-15,-2-1-3 16,-3-1 0-16,1-5 13 0,2 1-10 0,-1-3 3 0,2-4 1 16,3-3-7-16,3-1 6 0,2-5-16 15,3-2-3-15,4-5-22 0,2 1-3 16,1-2-22-16,0-1 2 0,0 0 1 16,0 0-25-16,8 0-36 0,5 0-18 15,7 0 101-15,9-3 48 0,6-5-13 16,3-1-35-16,2-3-1 0,-1 1-18 15,-2 3 6-15,-1-2 10 0,-5 4-13 16,-2 1 0-16,-8 2-22 0,-3 3-61 16,-6 0-86-16,-1 0-105 0,-8 1-159 15,-1 3-226-15,-5 3-538 0</inkml:trace>
  <inkml:trace contextRef="#ctx0" brushRef="#br0" timeOffset="158148.56">6000 13874 1330 0,'0'0'1501'16,"0"0"-1295"-16,0 0-184 0,0 0-18 0,0 0 69 15,0 0 68-15,0 0-14 0,0 0-108 16,0 0-19-16,0 0-38 0,5-2-19 16,16-1 57-16,7-1 26 0,6-1 16 15,5 0-20-15,3-4-19 0,3 2 16 16,-3-2 0-16,-2 0-16 0,0 2 1 15,-4-1 18-15,-5-1-19 0,-7 3 16 16,-5 4-19-16,-5-3-3 0,-8 4 0 16,-3 1-10-16,-3 0-9 0,0 0-29 15,0 0-38-15,-6 0-64 0,-3 1-207 16,-2 4-380-16,-5-1-794 0</inkml:trace>
  <inkml:trace contextRef="#ctx0" brushRef="#br0" timeOffset="158562.93">7260 13454 2251 0,'0'0'745'16,"0"0"-562"-16,0 0-135 0,0 0-29 15,0 0 6-15,0 0 96 0,0 0 7 16,0 0-71-16,0 0-57 0,0 0-35 15,0 0-6-15,35-15 39 0,-8 12 2 0,5 0 0 16,2-2 0-16,4 0 2 0,-2 0 0 16,4 1 10-16,-4-3-12 0,-1 3-1 15,-4-2-14-15,0 3 13 0,-5 0-13 16,-4 2 2-16,-4 0-6 0,-5 1-39 16,-3 0-53-16,-6 0-42 0,-1 0-52 15,-3 0-79-15,0 0-87 0,-7 0-106 16,-10 0-181-16</inkml:trace>
  <inkml:trace contextRef="#ctx0" brushRef="#br0" timeOffset="158817.07">7567 13240 1357 0,'0'0'822'0,"0"0"-482"16,0 0-124-16,0 0 96 0,0 0 64 15,0 0-5-15,0 0-145 0,0 0-178 0,0 0-48 16,0 0-73-16,0 0 10 0,-17 16 63 15,8 14 22-15,-1 6-22 0,-1 0-10 16,3 0-3-16,1 0 11 0,0-1-1 16,1-3 3-16,3-2 0 0,-1 1-2 15,1-5-11-15,1-1-6 0,1-5-19 16,1-4-12-16,0-3-22 0,0-5-36 16,0-1-73-16,0-3-32 0,0-1-117 15,3-3-212-15,0 0-152 0,4-3-545 16</inkml:trace>
  <inkml:trace contextRef="#ctx0" brushRef="#br0" timeOffset="159214.34">8325 13102 2122 0,'0'0'546'0,"0"0"-398"0,0 0-135 16,0 0 116-16,0 0 181 0,0 0-36 16,0 0-113-16,0 0-107 0,0 0-54 15,0 0-17-15,16-8 14 0,-13 22 3 16,3 5 63-16,1 5 3 0,0 5-31 0,-1 3-13 15,-2 3 9-15,-1 1-3 0,0 0 13 16,-2 0-13-16,-1-2 11 0,0 0-21 16,0-3 11-16,0 0 5 0,0-4-3 15,0-2-12-15,0-3-1 0,-1-4-14 16,-2-4-1-16,3-2-1 0,0-1-1 0,-2-9-1 16,2 3-2-16,0-4-20 0,0-1-22 15,0 0-21-15,0 0-24 0,0 0-36 16,0 0-45-16,-1 0-93 0,0 0-107 15,-2 0-393-15,-10-4-952 0</inkml:trace>
  <inkml:trace contextRef="#ctx0" brushRef="#br0" timeOffset="170686.24">13097 5695 85 0,'0'0'658'0,"0"0"14"0,0 0-321 16,0 0-150-16,0 0-91 0,0 0 1 0,0 0 60 15,0 0 72-15,0 0-21 0,0 0-68 16,-35-29-77-16,29 29-52 0,-4 7-24 16,-4 5 14-16,-2 2 39 0,-4 7 13 15,-2 1 3-15,3 6-9 0,-2 3-7 16,1 2 38-16,2 0-22 0,4 0-7 15,1-1-31-15,6-1 0 0,1-2-29 16,3-4 23-16,3 0-26 0,0-6-19 16,6 0 19-16,2-3 0 0,4-3 0 0,2-3-44 15,2-4 43-15,3 1-28 0,0-5 29 16,4-2 0-16,1 0-3 0,-4-2 1 16,-1-5 0-16,-4 1 2 0,-4-2 34 15,-3 0 1-15,-4-1 2 0,-3-1 33 16,-1-1-33-16,0 2 14 0,-5-2-1 0,-6 0-12 15,0 0 12-15,-5 2-25 0,1 0-8 16,0 2-15-16,2 1 23 0,0 3-6 16,3 0-2-16,1 1-17 0,1 2-22 15,3 0 4-15,2 0-18 0,0 0-20 16,0 0-20-16,0 3-15 0,2 2 0 16,-2 1 12-16,2-1-13 0,1 2-35 0,0 0-80 15,0-2-248-15,0 0-107 0,3-2-88 16,-1 0-69-16</inkml:trace>
  <inkml:trace contextRef="#ctx0" brushRef="#br0" timeOffset="171252.16">13391 5763 463 0,'0'0'1084'0,"0"0"-655"0,0 0-147 0,0 0-117 15,0 0 51-15,0 0 80 0,0 0-14 16,0 0-72-16,0 0-48 0,0 0-60 16,0 0-27-16,-2-9-15 0,1 9 9 15,1 0-6-15,0 0-22 0,0 0-22 16,0 0-19-16,0 0-21 0,0 0 2 15,6 0-3-15,2-1-9 0,5 1 31 16,6-4 1-16,3 2 1 0,3-3 0 16,1 4 9-16,-1-2-10 0,1 0 1 15,1 2 13-15,-4-3-15 0,0 2 0 16,-4-1-2-16,-5 1 2 0,-3 1 0 16,-4 1 3-16,-4 0 13 0,-2 0 6 0,-1 0 12 15,0 0 2-15,0 0-8 0,0 0-12 0,0 0-1 16,0 0-15-16,0 0 0 15,0 0-34-15,0 1-17 0,-3 7-21 0,-1 6 65 16,-2 2 7-16,0 7 3 0,-1 0-3 16,0 6 0-16,1 1-15 0,-1 1 13 15,1 0 0-15,-2 0-16 0,1-2 17 16,1 0-1-16,1 0-23 0,-2-5 3 16,2-2 0-16,0-4 9 15,1-4 10-15,1-2-19 0,0-5 21 0,0-2-15 16,3-2 13-16,-1-1-19 0,1-1 3 0,0-1-9 15,0 0-13-15,0 0-29 16,0 0-41-16,-2 0-16 0,1 0-26 0,-1 0-30 16,-1 0-86-16,-4-3-132 0,3 2-319 15,-8-5-439-15</inkml:trace>
  <inkml:trace contextRef="#ctx0" brushRef="#br0" timeOffset="171501.31">13445 5992 711 0,'0'0'1359'0,"0"0"-993"0,0 0-205 16,0 0-32-16,0 0 42 0,0 0 57 15,0 0-43-15,0 0-87 0,0 0-98 16,0 0-28-16,12-6 15 0,-2 6 13 16,6 0 13-16,1 2 38 0,2-2-39 0,5 1-8 15,2-1 27-15,-2 0-2 16,3 0 15-16,0 0-40 0,-2-1-2 0,-1-1-2 15,-5-2-25-15,-2 3-25 0,-7 1-33 16,-2-1-70-16,-6 1-77 0,-2 0-118 16,-2 4-130-16,-4 0-9 0,-16 7-105 0</inkml:trace>
  <inkml:trace contextRef="#ctx0" brushRef="#br0" timeOffset="171922.77">13003 6436 813 0,'0'0'1196'0,"0"0"-914"0,0 0-136 0,0 0 6 16,0 0 60-16,0 0 36 16,0 0-72-16,0 0-74 0,0 0-39 0,0 0-18 0,-17 3-10 15,25-3-19-15,4 0 3 16,10 0 41-16,6-1 16 0,11-3-13 16,4-5-31-16,7 0-4 0,4-1-12 0,1 0-16 15,1-2 0-15,-1 1-1 0,0 3 0 16,-2-1 2-16,0 1 10 15,-5 2-7-15,-4-1 8 0,-4 2 10 0,-7 1 0 16,-10 1-3-16,-9 2 3 0,-5 0-19 16,-5 1-1-16,-4 0 14 0,0 0 6 15,0 0-22-15,0 0-19 0,0 0-37 16,-3 0-29-16,1 0-23 0,-3 0-44 0,-1 4-48 16,-1 1-126-16,1-3-316 0,-4 1-616 0</inkml:trace>
  <inkml:trace contextRef="#ctx0" brushRef="#br0" timeOffset="173609.68">14580 5860 1448 0,'0'0'556'16,"0"0"-410"-16,0 0-104 0,0 0-23 15,0 0 124-15,0 0 119 16,0 0-5-16,0 0-39 0,0 0-55 0,0 0-45 16,0 0-51-16,-18-12-26 0,18 12-6 15,0 0 13-15,0 0-4 0,0 0 1 0,0 0-11 16,0 0-2-16,6-1 15 0,4 1-44 15,6-1 19-15,8-2 16 0,8 2 3 16,4-2-16-16,5 0-6 0,2 3 3 16,-4-1-6-16,-2 0 12 0,-6-1 13 15,-7 2 1-15,-5-1-5 0,-8 1 4 16,-3 0-4-16,-7 0-9 0,-1 0 6 16,0 0 10-16,0 0 21 0,0 0 34 0,0 0 0 15,0 0-22-15,0 0-24 0,0 0-19 16,0 0-31-16,0 0-3 0,0 0-20 15,0 0-29-15,0 0-47 0,0 0-65 16,0 0-106-16,0 0-196 0,0 0-729 16,-1 5-359-16,2-10 637 0</inkml:trace>
  <inkml:trace contextRef="#ctx0" brushRef="#br0" timeOffset="177860.66">15898 5729 1360 0,'0'0'1035'0,"0"0"-874"15,0 0-161-15,0 0 29 16,0 0 59-16,0 0 98 0,0 0 68 0,0 0-40 16,0 0-74-16,0 0-67 0,49-54-38 15,-37 50-20-15,4 0-11 0,1-2 15 16,5 4 0-16,2-1-19 0,3-1 0 16,1 0 0-16,-2 0-2 0,4 0-10 15,-2 2-1-15,-4-2-3 0,-3 2 4 0,-4 2-26 16,-5-1-10-16,-7 1-25 0,-4 0-45 15,-1 0-73-15,-1 0-21 0,-11 3-10 16,-4 1-79-16,-1 0-471 0,-17 2-722 0</inkml:trace>
  <inkml:trace contextRef="#ctx0" brushRef="#br0" timeOffset="178291.62">15973 5715 2081 0,'0'0'611'16,"0"0"-421"-16,0 0-94 0,0 0 42 0,0 0 66 16,0 0 63-16,0 0-46 0,0 0-79 0,0 0-83 15,0 0-59-15,-3-13-62 0,-4 20-20 16,-4 1 44-16,-5 6 28 0,1 2 8 16,0-2 2-16,3 2-19 0,5-5 0 15,2-2-3-15,5 0 0 0,0 0 6 16,0 0-9-16,6-1-4 0,4 2-9 15,5-2 13-15,2 1 6 0,3-1 0 16,5-1 3-16,0 3 0 0,0-3-19 16,0-1 16-16,-1 6-3 0,-1-4 0 15,-5 3 6-15,-3-1 0 16,-6-1 0-16,-2 1 14 0,-5-4 2 0,-2 3 43 0,0 0 27 16,-10 2 16-16,-4-3-13 0,-4 3-1 15,-7 0-12-15,-3-1-6 16,-3 0-29-16,-2-3-23 0,1 3-2 0,5-4 0 0,5-1 0 15,4-3 3-15,2-1 10 16,7 1-11-16,3-2-1 0,1 0 12 16,2 0-4-16,1 0-9 0,2 0-57 0,0 0-84 15,5-2-59-15,0 1-26 0,7 1-148 16,4-4 87-16,1 2-78 0,0 1-141 16,9-4-256-16</inkml:trace>
  <inkml:trace contextRef="#ctx0" brushRef="#br0" timeOffset="178641.11">16413 5920 1239 0,'0'0'1348'0,"0"0"-1142"15,0 0-36-15,0 0-3 0,0 0-39 0,0 0 18 16,0 0-9-16,0 0-64 15,0 0-73-15,0 0-36 0,0 0-24 0,0 0 9 16,0 8 51-16,0-1 25 0,0 3-23 16,0-3 0-16,0 0 2 0,0-3-2 15,0-1-2-15,0-1-2 0,0-2-27 16,0 2-6-16,0-2 35 0,0 0 0 16,0 0 54-16,0 0 22 0,0-2 6 15,0-3-34-15,0-2-48 0,0-2-26 16,0 1 26-16,0-2 22 0,0 3 38 0,0 2-32 15,0-1-9-15,0 4-17 0,0 2 11 16,0-4-10-16,0 3-3 0,0 1-13 16,0 0-22-16,0 0-37 0,0 0-83 15,0 0-135-15,0 0-229 0,0 1-509 16,0 3 436-16</inkml:trace>
  <inkml:trace contextRef="#ctx0" brushRef="#br0" timeOffset="179010.5">16952 5689 1003 0,'0'0'1362'16,"0"0"-1094"-16,0 0-139 0,0 0 22 15,0 0 25-15,0 0 32 0,0 0 34 16,0 0-40-16,0 0-54 0,0 0-66 16,4-33-57-16,-4 33-25 0,0 0-2 0,0 0-11 15,0 0 13-15,0 3-25 0,0 5-22 16,0 5 47-16,0 5 9 0,0 2 13 16,-4 4-22-16,4 3-2 0,-3-1 2 15,2-2 2-15,-1-1-1 16,-1 2-1-16,3-6-1 0,-3 4-2 0,2-6 2 15,-1-3-14-15,1-2-4 0,-1-5-3 16,2-2 19-16,-1-1-23 0,1-2-24 16,0-2-45-16,0 0-34 0,0 0-36 15,0 0-68-15,0 0-181 0,0 0-275 0,0-4-461 0</inkml:trace>
  <inkml:trace contextRef="#ctx0" brushRef="#br0" timeOffset="179450.37">17146 5716 1418 0,'0'0'1256'0,"0"0"-1034"16,0 0-120-16,0 0 4 0,0 0-42 15,0 0-3-15,0 0 31 0,0 0 4 16,64-71-74-16,-45 65-22 0,4 1-25 15,0-1 2-15,1 4 4 0,-4 2 7 16,0 0 8-16,1 0-21 0,-7 2 6 0,2 8-3 16,-6 0-14-16,-1 3 11 0,-5 6 25 15,-2 0 32-15,-2 4 13 0,-5 2 2 16,-8-2 1-16,-5 3 0 0,-4-3 3 16,-3 0-17-16,1-2-11 0,-1-3-1 15,2-2-10-15,3-3-9 0,1-1-1 16,6-5-1-16,3 2-1 0,3-7-3 0,6-1-16 15,-1 0-7-15,2-1-5 0,0 0-20 16,5 0-13-16,4 0 16 0,5 0 48 16,6 0 39-16,3 0-20 0,4-2-17 15,-1-3-2-15,0 1-2 0,-2 1 0 16,-5-2-2-16,-4 4 2 0,-4 0-1 16,-1 0 0-16,-3 1-13 0,-2 0-6 0,-2 0-29 15,-3 0-144-15,0 3-81 0,0 3-66 16,-2 1-173-16,-13 4-608 0</inkml:trace>
  <inkml:trace contextRef="#ctx0" brushRef="#br0" timeOffset="179764.8">16909 6254 1330 0,'0'0'1276'0,"0"0"-1067"0,0 0-173 15,0 0-17-15,0 0 65 0,0 0 89 16,0 0-30-16,0 0-25 0,0 0-51 16,0 0-3-16,48 5 12 0,-19-5 0 0,4-2-38 15,6-3-16-15,6-3-19 0,3 0-1 16,3 1-2-16,0 0 0 0,2-1-1 16,1 3-1-16,-4-3-16 0,1 4 17 15,-3-1 0-15,-6-1 1 0,-3 6 0 16,-8-2 0-16,-6 0 0 0,-5 1 1 15,-6 1 0-15,-6 0 1 0,-5 0-1 16,1 0 1-16,-4 0 1 0,0 0 4 16,0 0-7-16,0 0-60 0,-1 0-64 15,-5 0-98-15,2 0-127 0,0 3-163 16,-1-1-492-16</inkml:trace>
  <inkml:trace contextRef="#ctx0" brushRef="#br0" timeOffset="180202.53">18497 5689 1479 0,'0'0'1202'16,"0"0"-960"-16,0 0-5 0,0 0-8 15,0 0-26-15,0 0 28 0,0 0-61 16,0 0-41-16,0 0-48 0,0 0-69 16,0 0-12-16,-6-7-37 0,17 7-19 0,3-1 28 15,6 0 26-15,4 1-17 16,3-1-10-16,1 1-40 0,2-1 3 0,-4-1-10 16,2 2 1-16,-5 0-4 0,-6 0-6 15,-1 0-26-15,-6 3-39 0,-3 0-131 16,-6 1-108-16,-1 2-73 0,-5-4-9 15,-13 3-157-15</inkml:trace>
  <inkml:trace contextRef="#ctx0" brushRef="#br0" timeOffset="180525.44">18517 5860 1790 0,'0'0'966'0,"0"0"-734"0,0 0-94 16,0 0-46-16,0 0 71 0,0 0 43 16,0 0-32-16,0 0-64 0,0 0-34 15,0 0-42-15,0 0-31 0,40 0 19 16,-17-3 3-16,8 1-13 0,0-2-12 16,4 0-3-16,-1-1-10 0,-3 1-9 0,-4 2-15 15,-2-2 8-15,-4 3 14 16,-5-1 12-16,-2 0 0 0,-8 2 2 15,-1 0-2-15,-4-2 3 0,-1 2 19 16,0 0 9-16,0 0 7 0,0 0-35 0,0 0-10 16,0 0-52-16,0 0-77 0,0 2-73 15,0 3-153-15,0 1 31 0,0-1-386 16,0-2-939-16</inkml:trace>
  <inkml:trace contextRef="#ctx0" brushRef="#br0" timeOffset="182200.81">19588 5572 1709 0,'0'0'445'0,"0"0"-257"0,0 0-30 16,0 0-15-16,0 0 34 0,0 0 6 16,0 0-49-16,0 0-38 0,0 0-42 0,0 0-38 15,0 0-16-15,-2-5-19 16,8 5 19-16,7 0 61 0,1 0 12 0,6 0-16 16,2 0-9-16,4-1-23 0,-1-2-22 15,-1 1 16-15,-1 0 0 0,-3-2-17 0,0 2 24 16,1-3-7-16,-7 5-18 15,-2-5 1-15,-2 4 1 0,-6 1 26 0,-3 0 9 16,-1 0 21-16,0 0 23 0,0 0 6 16,0 0-47-16,0 0-41 0,0 0 0 15,0 5-28-15,0 3 28 0,0 8 0 16,0 3 34-16,0 5-15 0,-2 1-7 16,0 3-12-16,-1 0-1 15,2 0-2-15,-2 2 3 0,0-2 4 0,0 0-2 16,0-1-2-16,2-3-13 0,-2-2 11 15,0-1-1-15,0-4 1 0,0-3 1 16,0-3-2-16,3 0 0 0,-3-4-1 16,3 0-8-16,-1-4 9 0,1 0-13 0,0 1 13 15,0-2-10-15,0 1 11 0,0 0-20 16,0-2 4-16,0 2-14 0,0-3 4 16,-1 0-10-16,1 0-16 0,0 2-50 15,-3-2-80-15,3 0-99 0,-3 1-86 16,2-1-161-16,-2 0-174 0,-3 0-611 0,23-10 1058 15</inkml:trace>
  <inkml:trace contextRef="#ctx0" brushRef="#br0" timeOffset="182500.62">19689 5814 916 0,'0'0'1045'0,"0"0"-711"16,0 0-211-16,0 0-4 0,0 0 78 16,0 0 63-16,0 0-23 0,0 0-59 0,0 0-50 15,0 0-43-15,0 0-3 0,54 1 0 16,-23-1-6-16,3 0-45 0,5 0-30 16,-2 0-1-16,-2 0-12 15,-2 0 11-15,-3 0-12 0,-4 0-6 16,-4 2-19-16,-5 0-15 0,-6-1-4 0,-6 1 7 15,-1-1-4-15,-4-1 13 0,0 0 15 16,0 0-5-16,0 1-46 0,0-1-114 16,0 1-258-16,0-1-311 0,-4 0-710 0</inkml:trace>
  <inkml:trace contextRef="#ctx0" brushRef="#br0" timeOffset="184101.96">19730 6228 388 0,'0'0'1353'0,"0"0"-844"16,0 0-231-16,0 0-61 0,0 0-28 0,0 0-38 15,0 0 6-15,0 0-11 0,0 0-31 16,0 0-42-16,0 0-29 0,83-42-12 16,-59 38 2-16,6 1-2 0,1-1 0 15,2 2-7-15,1-2-10 0,5 2-2 16,-3-1-13-16,0 0-2 0,-1 2 1 16,-6 0-1-16,-6-1 0 0,-7 2-11 15,-5 0 10-15,-7 0-13 0,-4 0 0 0,0 0 16 16,-7 0-12-16,-7-1-13 0,-8-1-102 15,-4 1-98-15,-3-1-76 0,6 2-181 16,-4 0-638-16</inkml:trace>
  <inkml:trace contextRef="#ctx0" brushRef="#br0" timeOffset="185710.94">12523 8301 800 0,'0'0'681'0,"0"0"-350"0,0 0-97 0,0 0-33 16,0 0 48-16,0 0 57 0,10-72-26 15,-8 62-72-15,-1 2-43 0,-1 4-29 16,2 1 10-16,-2 0-14 0,0 3-19 0,0 0-30 16,0 0-43-16,0 0-40 15,0 0-35-15,0 6-51 0,0 6 20 0,0 9 66 16,-3 7 22-16,0 4-3 0,-2 5-19 15,1-2-12-15,-1-1-1 0,0-3 10 16,2-4-12-16,0-3 15 0,2-5 0 16,-2-1-1-16,3-5-1 0,0-2-20 15,0-3 6-15,0-3-6 0,0-3 10 16,0 2-7-16,0-4 0 16,0 0-3-16,0 0 0 0,0 0 3 0,0 0 3 15,0 0-9-15,0 0-45 0,0 0-21 16,0 0-36-16,0-2-52 0,3-3-180 0,1-2-458 15,2-7-588-15</inkml:trace>
  <inkml:trace contextRef="#ctx0" brushRef="#br0" timeOffset="186208.8">12806 8233 1846 0,'0'0'577'0,"0"0"-425"0,0 0-104 0,0 0-12 16,0 0 105-16,0 0 39 0,0 0 6 15,0 0-65-15,-3-74-79 0,14 62-42 16,1 1-32-16,8-1 10 0,3-1 20 16,1 2 0-16,4 0-10 0,2 3-1 0,-2 1 0 15,1 2-9-15,-4 4 3 16,0 1-7-16,-7 0-3 0,-4 6-12 0,-6 2-4 15,-3 9 45-15,-5 3 23 0,-2 8 38 16,-12 1 22-16,-6 2-16 0,-5 5-25 16,-3-3 2-16,0-1 1 15,-3-3-17-15,3-3 14 0,2-3-7 0,3-5-16 0,5-4-7 16,5-1-9-16,6-7-3 16,4 0-22-16,3-2-22 0,0-2-4 0,5 3 48 15,6-3 3-15,3 2 26 0,6 0-28 16,4-1 1-16,3-3 11 15,4 0-13-15,0-1 0 0,2-5-1 0,2 0-18 16,-2 1 4-16,-1-1 15 0,0-1 1 16,-6 2 1-16,-5 0 11 0,-4 3-12 15,-5 2 0-15,-8-2 1 0,-1 2 11 16,-3 0 41-16,0 0 44 0,0 0 0 0,0 0-29 16,0 0-28-16,0 0-41 0,0 0-18 15,0 0-38-15,0 0-49 0,-1 0-88 16,-2 2-122-16,-5 2-219 0,3 3-129 15,-14 1-423-15</inkml:trace>
  <inkml:trace contextRef="#ctx0" brushRef="#br0" timeOffset="186549.52">12532 8803 1562 0,'0'0'984'0,"0"0"-749"0,0 0-159 15,0 0-75-15,0 0 111 0,0 0 93 16,0 0-68-16,0 0-48 0,0 0-10 16,0 0 4-16,107-12-13 0,-64 4-26 15,3-1-3-15,1-2 0 0,3 1-10 16,1 0 1-16,-3-1-10 0,-3 3 9 15,-6 1-27-15,-6 0 8 0,-6 2-9 0,-8 1 10 16,-8 2-11-16,-6 0-1 0,-1 1 1 16,-4 1 17-16,0 0 0 0,0 0-17 15,0 0-2-15,0 0-28 0,0 0-45 16,0 0-40-16,-2 0-52 0,2 0-85 16,0 0-224-16,0 1-550 0,0-1-294 0</inkml:trace>
  <inkml:trace contextRef="#ctx0" brushRef="#br0" timeOffset="187843.8">14195 8157 1792 0,'0'0'535'0,"0"0"-315"16,0 0-104-16,0 0 51 0,0 0 116 15,0 0-6-15,0 0-77 0,0 0-86 0,0 0-70 16,0 0-44-16,0 0-25 16,-9 0-19-16,15 0 16 0,4 0 7 0,7 0 21 15,4 0 32-15,9 0-3 0,3 0-17 16,7-3-10-16,1-2 0 0,-1 3 11 15,2-4-10-15,-5 3 0 0,-2 1 13 16,-6-1-14-16,-8 2 1 0,-8 0 1 16,-5 1-2-16,-5 0 17 0,-1 0 34 15,-2 0 35-15,0 0 34 0,0 0-24 16,0 0-26-16,0 0-31 0,-4 0-41 16,3 0 0-16,-1 0-35 0,2 0 10 0,0-2-15 15,0 2-23-15,0 0-57 0,0 0-34 16,0 0-22-16,0 0-43 0,2 0-75 15,3 0 57-15,-2 2-56 0,1 2-261 16,1-3-249-16,-22-6-430 0</inkml:trace>
  <inkml:trace contextRef="#ctx0" brushRef="#br0" timeOffset="188901.91">15509 7991 375 0,'0'0'584'0,"0"0"-275"0,0 0-71 16,0 0 48-16,0 0-33 0,0 0 29 15,0 0 15-15,15-77-42 0,-11 66-79 16,0 1-64-16,-1 0 6 0,0 5 10 15,-2-2 21-15,-1 3 9 0,0 3-29 16,0 1-22-16,0 0-25 0,0 0-31 16,0 0-17-16,0 0-31 0,0 0-3 15,0 3-18-15,0 6-32 0,0 8 50 16,0 6 10-16,-5 2 20 0,1 4-30 0,-1 2-2 16,2-2-14-16,0-3 1 15,0 2 15-15,3-5 0 0,-3-1 0 0,3-2 0 16,-3-3-2-16,2-3-1 0,0-2-10 15,1-3 11-15,-3-1-1 0,3-1-10 0,0 0-6 16,0-1-25-16,0 1-21 0,0-2-30 16,0 1 4-16,3-4-10 0,-2 3-23 15,3 0-57-15,1-3-110 0,-1 3-105 16,4-4-186-16,-3 2-107 0,8-3-483 16</inkml:trace>
  <inkml:trace contextRef="#ctx0" brushRef="#br0" timeOffset="189165.81">15904 8075 2149 0,'0'0'997'0,"0"0"-892"16,0 0-12-16,0 0 28 0,0 0 88 15,0 0 68-15,0 0-132 0,0 0-33 16,0 0-37-16,0 0-51 0,0 0-24 0,0-14-3 15,0 14 2-15,0 0-1 0,0 0 0 16,0 0-17-16,0 0-6 0,0 0-12 16,0-1-7-16,0 1-3 0,0-2-3 15,0 1-7-15,0 1-50 0,0 0-60 16,2 0-95-16,3 0-233 0,1 0-82 16,1 0-140-16,2 1-575 0,-38 2 889 0</inkml:trace>
  <inkml:trace contextRef="#ctx0" brushRef="#br0" timeOffset="189612.41">16458 7929 909 0,'0'0'830'0,"0"0"-493"0,0 0-175 0,0 0 20 16,0 0 82-16,0 0 35 0,0 0-55 15,0 0-82-15,0 0-66 0,0 0-58 16,0 0-38-16,-5-11 0 0,14 11 0 16,2 0 19-16,2-4 3 0,6 3 0 0,3-1-6 15,-1-2-15-15,-1 4 15 0,3-1 9 16,-2-1 4-16,0 1-7 0,-1 1-10 15,-5 0-9-15,1 0 9 0,-5 0-12 16,-3 4 0-16,-3 3 2 0,-2 4 17 16,-3 2 0-16,0 9 19 0,-5 2-13 0,-3 3-6 15,-2 5-19-15,1-1-3 16,-2 0-16-16,4 0 17 0,-1-1-1 16,3-1-16-16,-2 0 16 0,2-4-16 0,1-2 3 15,0-3 14-15,2-2-17 0,1-6 6 16,-1 0-24-16,2-5-27 0,0-2-34 15,0-2-32-15,0-2-20 0,0-1-71 16,0 0-39-16,0 0-14 0,0 0-92 0,0 0-157 16,2-4-157-16</inkml:trace>
  <inkml:trace contextRef="#ctx0" brushRef="#br0" timeOffset="189844.72">16499 8188 1304 0,'0'0'728'0,"0"0"-420"0,0 0-95 16,0 0 42-16,0 0 2 0,0 0-30 15,0 0-59-15,0 0-31 0,0 0-52 0,0 0-85 16,0 0-56-16,41-41 31 0,-17 35 12 16,3 1-3-16,1 0-22 0,2 2-35 15,0-1-25-15,-1 4-30 0,-3 0-19 16,-1 0-55-16,-7 0-107 0,-6 4-157 0,-2 1-255 15,-10 3-455-15</inkml:trace>
  <inkml:trace contextRef="#ctx0" brushRef="#br0" timeOffset="190179.04">16473 8545 1630 0,'0'0'646'0,"0"0"-465"0,0 0-119 0,0 0 96 16,0 0 199-16,0 0-19 15,0 0-93-15,0 0-81 0,0 0-47 0,0 0-27 16,0 0-16-16,0 5-18 0,9-5 12 16,7-1-11-16,4-4 5 0,10-1-19 15,5-1-32-15,5-2-11 0,2 1-13 0,3-2-2 16,-5 3 2-16,-1 0-5 15,-3 2-1-15,-6-2 0 0,-2 3 16 16,-7 2 0-16,-8 1-13 0,-3-2 4 16,-5 3-1-16,-5 0 12 0,0 0-11 0,0 0 9 15,0 0-19-15,-2 0-12 0,-1 0-26 16,-2 0-41-16,0 0-75 0,0 0-64 16,0 0-135-16,2 0-194 0,2 0-429 15,1-2-284-15</inkml:trace>
  <inkml:trace contextRef="#ctx0" brushRef="#br0" timeOffset="190861.91">18286 7925 1403 0,'0'0'698'15,"0"0"-429"-15,0 0-78 0,0 0 50 0,0 0 36 16,0 0-35-16,0 0-60 0,0 0-62 16,0 0-31-16,0 0-39 0,0 0-47 15,-43-3 13-15,43 3-3 0,0 0 9 16,0 0 0-16,0 0-22 0,6 0-24 15,4 0-36-15,5 0 60 0,6 0 22 16,6 0 19-16,4 0-22 0,0 0-17 0,2-3-2 16,-4 2 1-16,0 1 0 15,-5-4 0-15,0 3 2 0,-4-1-2 0,-3-2 0 16,-5 4 1-16,-4-1 0 0,-5-1 17 16,1 2 6-16,-4 0 10 0,0 0 28 15,0 0-10-15,0 0-15 0,0 0-38 16,0 0-6-16,0 0-48 0,0 0-56 0,0 0-63 15,0 0-71-15,0 3-151 0,-4 3 16 16,1 0-44-16,-1 0-275 0,-5-1-602 0,29-31 999 16</inkml:trace>
  <inkml:trace contextRef="#ctx0" brushRef="#br0" timeOffset="191172.34">18351 8106 691 0,'0'0'1117'0,"0"0"-783"16,0 0-191-16,0 0 3 0,0 0 131 0,0 0 89 15,0 0-46-15,0 0-95 16,0 0-83-16,0 0-38 0,0 0-29 0,2 5-12 16,9-5-2-16,9-1-18 0,6-4-39 15,4 0-3-15,5-2-1 0,0 2-13 16,-1 2-9-16,-2 0 3 0,-3-1 17 15,-5 1-1-15,-4 2-14 0,-5 1 16 16,-5-2 1-16,-3 0 3 0,-4 2 9 16,-2 0-9-16,-1 0 13 0,0 0 6 15,0 0-22-15,0 0 0 0,0 0-42 16,0 0-21-16,0 0-59 0,0 0-58 0,-3 0-99 16,-2 2-171-16,2 0-150 15,-1-1-503-15</inkml:trace>
  <inkml:trace contextRef="#ctx0" brushRef="#br0" timeOffset="191741.94">19491 7822 673 0,'0'0'1367'0,"0"0"-814"15,0 0-205-15,0 0-108 0,0 0-26 16,0 0 8-16,0 0-27 0,0 0-75 16,0 0-57-16,0 0-38 0,0 0-25 15,18-3-15-15,-3 1 13 0,5-1 0 0,2-1-14 16,6 0 15-16,-1 2-14 0,-1-2 14 16,0 1-2-16,-2-1 1 0,-3 4-16 15,-3-3 15-15,-3-1 0 0,-3 4-9 16,-6 0 11-16,-1-1-2 0,-4 1-10 0,-1 0-3 15,0 0-18-15,0 0-45 16,0 0-47-16,0 0-36 0,-1 0-70 0,-5 1-272 16,1 6-485-16,-15-1-37 0</inkml:trace>
  <inkml:trace contextRef="#ctx0" brushRef="#br0" timeOffset="192186.84">19482 7840 977 0,'0'0'1274'0,"0"0"-1005"15,0 0 31-15,0 0-34 0,0 0-20 16,0 0-42-16,0 0-81 0,0 0-123 16,0 0-25-16,0 0-25 0,-31 34 50 15,18-17 18-15,1-1-18 0,2 3-2 0,3-3 2 16,4-4 1-16,2 2 0 0,1-2-1 15,0-1 2-15,6-1-2 0,6-3 0 16,3-2-2-16,5 0-14 0,4-3 15 16,3 0-21-16,1-2 6 0,3 0-6 15,-3-2 0-15,-2 0-1 16,-6-1 21-16,-4 1 2 0,-6 2 13 0,-4-2-11 16,-2 2 17-16,-4 0 22 0,2 0 23 15,-2 0-1-15,0 0-63 0,0 5 0 0,-2 5 0 16,-3 3 31-16,-1 5-9 0,-3 1-22 15,-1 2-1-15,0 0-1 0,-3-3 1 16,2 3-2-16,-2-4-12 16,0-3 11-16,0-1 1 0,-3-1-8 0,1-4 10 15,-2-3 1-15,1 1-19 0,2-1 6 16,2-4-6-16,2-1-6 0,3 0-16 16,4 0-29-16,3 0-19 0,0 0-112 15,0-1-193-15,2-4-375 0,6-1-880 0</inkml:trace>
  <inkml:trace contextRef="#ctx0" brushRef="#br0" timeOffset="192482.53">19459 8449 1509 0,'0'0'766'0,"0"0"-562"0,0 0-152 15,0 0 83-15,0 0 167 0,0 0 50 16,0 0-104-16,0 0-102 0,0 0-52 0,0 0-37 16,0 0 6-16,62 4 12 0,-28-8-18 15,3-2-44-15,6 0-10 0,0 0-2 16,-1-1-1-16,1 1 0 0,-1-2 1 16,-3 2 1-16,-2-2-2 0,-5 5 0 15,-7-3-3-15,-5 3 2 0,-7 1 1 16,-4 2 0-16,-5-1-3 0,-4 1 1 0,0 0-27 15,0 0-18-15,-2 0-41 0,-2 0-76 16,-6 3-153-16,4 1-239 0,-13 1-713 0</inkml:trace>
  <inkml:trace contextRef="#ctx0" brushRef="#br0" timeOffset="194875.29">12608 10738 691 0,'0'0'1125'0,"0"0"-905"0,0 0-148 15,0 0 6-15,0 0 174 0,0 0 90 16,0 0-59-16,0 0-95 0,0 0-57 16,0 0-58-16,0 0-35 0,-14-5-12 0,14 5-1 15,0 0 3-15,0 0-9 0,0 0-16 16,0 0-3-16,0 0-19 0,1 0 6 15,4 0 0-15,2-1 13 0,6-2 1 16,6 0 44-16,5-1-17 0,6-1-28 16,2-2-1-16,-2 0 0 15,1 3 2-15,-3-2 1 0,-3 3-1 0,-5-1 2 16,-6 0-1-16,-2 1 2 0,-4 2 11 16,-5-2 14-16,-1 3 12 0,-2 0 3 15,0 0 25-15,0 0 29 0,0 0-1 16,0 0-8-16,0 0-30 0,0 0-47 0,0 0-12 15,0 0-43-15,-2 4-23 0,-1 4-7 16,-3 10 51-16,-2 5 22 0,-4 6 2 16,1 7-2-16,-2-1-12 0,1 1-4 15,0-1 15-15,1-2-2 0,1 2 2 0,-2-2 1 16,1-4 2-16,0 1 9 16,4-5-10-16,-1-2-1 0,3-4 0 15,2-2 0-15,-2-6-12 0,3-3 9 0,0-2-25 16,2-3-1-16,0-2-8 0,0 0-17 15,0-1-6-15,0 0-12 0,0 0-11 16,0 0 1-16,0 0-10 0,0 0-48 16,0 0-81-16,0 0-133 0,0 0-166 15,0 3-87-15,0-1-9 0</inkml:trace>
  <inkml:trace contextRef="#ctx0" brushRef="#br0" timeOffset="195166.29">12667 11006 39 0,'0'0'1786'0,"0"0"-1296"0,0 0-341 0,0 0-20 16,0 0 122-16,0 0 32 16,0 0-98-16,0 0-120 0,0 0-65 0,0 0-54 15,-3-7-20-15,9 8 58 0,4 2 16 16,3 0 42-16,4 3 9 0,2-4-13 15,4 1-13-15,3-2-12 0,2-1 6 16,2 0-16-16,-1 0-1 0,-1 0-2 0,-3 0 0 16,-3 0-15-16,-7 0-11 0,-4 0-12 15,-7 0-13-15,-3 0-3 0,-1 0-13 16,0 0-20-16,-1 0-41 0,-5 0-87 16,-3 0-176-16,0 0-594 0</inkml:trace>
  <inkml:trace contextRef="#ctx0" brushRef="#br0" timeOffset="195890.24">13768 10912 1672 0,'0'0'771'0,"0"0"-512"15,0 0-156-15,0 0 89 0,0 0 96 0,0 0-74 16,0 0-81-16,0 0-73 15,0 0-57-15,0 0-3 0,0 0-25 0,-47-11-4 16,52 11 7-16,6 0 22 0,6 0 0 16,3 2 47-16,8-2-6 0,0 0-22 0,4 0-18 15,1 0-1-15,0-2 0 0,-2-2-1 16,-4 3 1-16,0-2 0 0,-7 0 0 16,-2 2 0-16,-4-1 3 15,-7 0 19-15,-1 2 9 0,-4-1 7 0,-1 1-7 16,-1 0 20-16,0-2 15 0,0 2 2 15,0 0-19-15,0 0-49 0,0 0-10 16,0 0-54-16,0 0-33 0,0 0-41 16,0 0-27-16,0 0-44 0,0 2-107 15,0 3-176-15,0-2 72 0,0 1-233 16,2-3-507-16,-4-16 799 0</inkml:trace>
  <inkml:trace contextRef="#ctx0" brushRef="#br0" timeOffset="196715.84">14764 10655 1030 0,'0'0'1362'0,"0"0"-1023"16,0 0-143-16,0 0 6 0,0 0 66 0,0 0-18 16,0 0-16-16,0 0-48 0,0 0-27 15,0 0-60-15,-7-52-59 0,7 52-40 16,0 0-19-16,0 0-18 0,0 5-25 15,0 5-26-15,0 6 37 0,0 9 51 16,-1 6 25-16,-1 3-25 0,-2 2 0 16,-1 0-15-16,2-1-4 0,-1-4 0 15,-1 0 18 1,0-3-21-16,2-3 9 0,0-2-3 0,-1-3-9 0,3-6 3 16,-2-3-3-16,1-3 0 0,1-4-6 15,1-1-20-15,0-3-31 0,0 0-34 0,0 0-36 16,0 0-49-16,0 0-71 0,0 0-127 15,0 0-138-15,4-5-220 0</inkml:trace>
  <inkml:trace contextRef="#ctx0" brushRef="#br0" timeOffset="197130.61">15080 10804 1997 0,'0'0'977'0,"0"0"-814"0,0 0-16 15,0 0 92-15,0 0 11 0,0 0-84 16,0 0-75-16,0 0-52 0,0 0-39 0,0 0-45 16,1-26-5-16,-1 26-16 0,0 5 6 15,0 4 24-15,0 0 36 0,0 2 2 16,0 1-2-16,0-5-2 0,0 2 1 0,0-3 0 15,0-3 0-15,0 1-2 0,0-3 0 16,0 1-19-16,0-2 3 0,0 0 18 16,-1 0 1-16,1 0 35 0,0 0 2 15,-2 0 11-15,2 0 5 0,0-5 7 16,-1-2-29-16,1 0-30 0,0-2-1 16,0-1 19-16,0-1-17 0,0 5 15 15,0 0 1-15,0 4-15 0,0-2-3 16,0 2 0-16,0 2 0 0,1 0-2 15,-1 0-26-15,0 0-35 0,0 0-54 16,0 0-59-16,2 0-93 0,1 0-220 0,1 5-20 16,0-2-143-16,5 2-397 0</inkml:trace>
  <inkml:trace contextRef="#ctx0" brushRef="#br0" timeOffset="197444.47">15580 10641 2237 0,'0'0'537'0,"0"0"-396"15,0 0 16-15,0 0 67 0,0 0 30 0,0 0-73 16,0 0-93-16,0 0-72 0,0 0-16 0,0 0-35 15,0 0 13-15,71-10 21 0,-40 5-1 16,5 4-20-16,0-3-4 0,0 3-8 16,0-1-7-16,-1-1-4 0,-3 1-5 15,-2 1 5-15,-4 1 10 0,-3 0 10 16,-7 0-10-16,-4 0-16 0,-6 0-25 0,-3 0-65 16,-3 0-80-16,0 0-82 0,-6 0-81 15,-2 3-220-15,-14 0-541 0</inkml:trace>
  <inkml:trace contextRef="#ctx0" brushRef="#br0" timeOffset="197850.69">15702 10643 673 0,'0'0'1533'0,"0"0"-1203"16,0 0-207-16,0 0-4 0,0 0 9 15,0 0 23-15,0 0-76 0,0 0-75 0,0 0 0 16,0 0 54-16,-77 72 13 0,66-53-38 16,3-2-7-16,2-1 17 0,2-3 5 0,2-1-15 15,2-3-26-15,0 1-3 0,7-3-1 16,4-1-15-16,2-2 3 0,5-1 10 16,5 1-16-16,3-2-10 0,0-2-6 15,-1 0 3-15,-1 0 4 0,-2 0 9 16,-3 0 15-16,-1 0-12 0,-2 2 16 15,-3 1-12-15,-1-1 8 0,-5 3-19 16,0 2 23-16,-4 1 35 0,-3 0 13 16,0 2 10-16,0 2-17 0,-6 1-12 15,-4 0-17-15,0-1-9 0,-2 3 13 0,-3-2-3 16,-1-1-11-16,-2-2 14 16,-2 1 0-16,1-4-14 0,-2-1 1 0,2 0-1 15,0-1 2-15,4-4-3 16,3 2-1-16,3-2-2 0,2-1-33 0,3 0-29 15,3 0-19-15,-1 0-41 0,2 0-91 16,0 0-230-16,0 0-375 0,3-1-858 0</inkml:trace>
  <inkml:trace contextRef="#ctx0" brushRef="#br0" timeOffset="198170.99">15696 11221 2345 0,'0'0'626'0,"0"0"-431"0,0 0-99 16,0 0 66-16,0 0 101 0,0 0 5 16,0 0-92-16,0 0-160 0,0 0-16 15,76-24-66-15,-42 16 18 0,2 1 26 0,3 0-12 16,-3 1-19-16,0 3 2 0,-3-1 29 15,-1-1-6-15,-3 4 0 0,-5-2-1 16,-2 0 14-16,-6 2 12 0,-1-1 2 16,-4 2-1-16,-4 0 1 15,-1 0 1-15,-3 0-2 0,1 0-17 0,-3-2-47 16,1 2-58-16,1 0-70 0,-2 0-170 0,0 0-258 16,2-2-690-16</inkml:trace>
  <inkml:trace contextRef="#ctx0" brushRef="#br0" timeOffset="199122.25">12456 11376 1823 0,'0'0'982'0,"0"0"-806"0,0 0-118 16,0 0 45-16,0 0 117 0,0 0 62 16,0 0-86-16,0 0-86 0,0 0-73 0,0 0-37 15,18-4-37-15,5 3 37 0,10-3 34 16,9-1 7-16,7-2-12 0,6 0-29 16,1 0 0-16,3-2 0 0,-4 1 3 0,0 1-1 15,-9-1-2-15,-6 2-2 0,-10 0-30 16,-9 3-6-16,-10 2 16 0,-7 1-3 15,-4 0 0-15,0 0-28 16,-7 0-4-16,-9 0-85 0,-5 1-73 0,-2 8-232 16,1-5-666-16,-7 4-775 0</inkml:trace>
  <inkml:trace contextRef="#ctx0" brushRef="#br0" timeOffset="200528.43">17190 10669 1596 0,'0'0'636'16,"0"0"-377"-16,0 0-130 0,0 0 64 16,0 0 87-16,0 0-12 0,0 0-78 15,0 0-54-15,0 0-19 0,0 0-51 16,0 0-50-16,-54-19 6 0,54 18 6 0,0 1-28 16,7 0-6-16,4 0-32 0,3 0 10 15,9 0 28-15,7-2 2 0,2-1 0 16,1 2-2-16,0 1-12 0,-1 0-1 15,-2-2 10-15,-5 2-13 0,-4 0 13 16,-6 0-16-16,-5 0-3 0,-4 0-10 0,-3 0 1 16,-3 0 28-16,0 0-32 0,0 0-38 15,0 0-44-15,0 0-45 0,-5 2-110 16,-2 4-207-16,0-4-52 0,-9 9-478 16</inkml:trace>
  <inkml:trace contextRef="#ctx0" brushRef="#br0" timeOffset="200841.16">17234 10824 1964 0,'0'0'586'0,"0"0"-399"16,0 0-87-16,0 0 89 0,0 0 121 15,0 0-49-15,0 0-81 0,0 0-70 16,0 0-53-16,0 0-44 0,0 0-13 0,7-5-12 15,11 4 12-15,6-1 2 16,8 0 8-16,6-1-10 0,3-1-2 0,0 1 1 16,2 0 0-16,-3 2 1 0,-4 0 0 15,-3-3-1-15,-7 4-1 0,-6-1 1 16,-9 1-12-16,-6 0 10 16,-2 0 3-16,-3 0 1 0,0 0 18 0,0 0-16 15,0 0-3-15,-3 0-19 0,-5 0-37 0,0 0-45 16,-6 0-82-16,2 1-52 0,0 4-120 15,4 1-338-15,1-5-684 0</inkml:trace>
  <inkml:trace contextRef="#ctx0" brushRef="#br0" timeOffset="201427.87">18201 10582 1197 0,'0'0'1258'0,"0"0"-1051"0,0 0-114 16,0 0 75-16,0 0 62 0,0 0-19 15,0 0-30-15,0 0-54 0,0 0-61 0,0 0-66 16,0 0-16-16,59-64 0 0,-43 64-6 16,4 0 0-16,2 3-3 0,-2 6 3 15,2 4-4-15,-2 5-5 0,-3 5-4 16,-2 6 19-16,-7 2 14 0,-3 4-1 15,-5 1 3-15,-2-1 2 0,-8-2 11 16,-8 0-11-16,-4-3 23 0,-6-2 3 0,-1-3 1 16,-4-4-7-16,0-2 10 0,3-7 3 15,1 1-1-15,6-5-2 0,5-4-4 16,7 1-3-16,7-4-3 0,2-1-22 16,2 0-13-16,6 0-53 0,11 0-20 15,11 0 29-15,15-3 57 0,13-1 13 16,8-2-13-16,8-1 0 0,2 0-2 15,2-2-11-15,-3 2 13 0,-1-1 0 16,0-2 1-16,-4 4 1 0,-4-1-1 16,-5 2 11-16,-6 1-11 0,-10 1 1 15,-7-1 30-15,-10 2 19 0,-9 1-1 16,-8 1-28-16,-6 0-19 0,-1 0-3 0,-2 0-45 16,0 0-85-16,-8 0-194 0,2 0-369 15,-14 3-766-15</inkml:trace>
  <inkml:trace contextRef="#ctx0" brushRef="#br0" timeOffset="204437.1">12746 13449 2043 0,'0'0'511'0,"0"0"-372"15,0 0-113-15,0 0 93 0,0 0 77 16,0 0 37-16,0 0-83 0,0 0-87 0,0 0-63 16,0 0-33-16,0 0-12 0,-7-8 13 0,13 8 32 15,4-1 3-15,7-3 29 0,2 2 19 16,7-4-13-16,3 0-12 0,6 0-4 15,-1-3-6-15,2 2 3 0,-1 0-7 16,-2 0-12-16,-4 1-2 0,-6 1 1 16,-3 1-2-16,-4 1-10 0,-8 1 1 15,-5 0-10-15,0 2 22 0,-3 0 15 16,0 0-15-16,0 0-40 0,0 0-36 16,-3 0-67-16,-4 0-100 0,-3 5-208 15,0-1-268-15,-11 6-538 0</inkml:trace>
  <inkml:trace contextRef="#ctx0" brushRef="#br0" timeOffset="204953.68">12768 13485 1372 0,'0'0'595'15,"0"0"-455"-15,0 0-105 0,0 0 82 16,0 0 242-16,0 0 8 0,0 0-115 16,0 0-115-16,0 0-79 0,0 0-55 15,0 0-3-15,-16-19-26 0,12 27 2 16,-3 7 24-16,-5 2 13 0,-1 4-13 16,-1 3-2-16,2 0-13 0,1-2 15 0,1-4 2 15,1 0-1-15,3-6 1 0,0-2 14 16,2-3-16-16,4-3-18 0,0-2-20 15,0-1-10-15,0-1-3 0,10 0 48 16,2 0 3-16,6-1 76 0,7-5-25 0,2-4-28 16,0-1-20-16,1 1 9 0,-3 0-12 15,-1 0-1-15,-2 2-1 16,-3 2 2-16,-4 2 0 0,-3 2 29 16,-2 1 3-16,-1 1-31 0,-4 0-1 0,1 6 0 15,0 3 9-15,1 7 23 0,-3 0-3 16,-1 2 2-16,-1 1-29 0,-2 1 14 15,0 0-13-15,-2-3 13 0,-5-1 13 16,-1 1-10-16,-3-3 6 0,-4-1 7 16,-3 1 2-16,-3-3 7 0,-2 0-16 15,-1-1-6-15,-3-4-6 0,3 0 3 16,2-3 9-16,2-2-3 0,3 1-6 16,2-2-4-16,5 0 1 0,4 0-1 0,2 0 1 15,2 0-13-15,2 0-20 0,0-2-68 16,2 1-82-16,4-2-112 0,1 0-236 15,0 0-551-15,-1-3-717 0</inkml:trace>
  <inkml:trace contextRef="#ctx0" brushRef="#br0" timeOffset="206065.44">2762 14005 787 0,'0'0'1078'15,"0"0"-811"-15,0 0-173 0,0 0-10 0,0 0 136 16,0 0 121-16,0 0-27 0,0 0-87 16,0 0-94-16,0 0-57 0,0 0-29 15,0 3-12-15,0-3-3 0,0 0 2 0,0 0-5 16,0 0-3-16,2 0-26 15,5 0-28-15,5-1-9 0,6-4 37 0,5-1 38 16,4-1-7-16,4-2-9 0,-4 0-19 16,2 0 19-16,-3 0-3 0,-3 3 10 15,-3 0-14-15,-4 1-13 0,-3-1-2 16,-4 4 0-16,-4 0-1 0,-2 0-1 16,-1 2 2-16,-2 0-22 0,0 0-37 15,0 0-20-15,0 0-66 0,-3 0-128 16,3 0-317-16,-6-2-969 0</inkml:trace>
  <inkml:trace contextRef="#ctx0" brushRef="#br0" timeOffset="207520.07">12636 14169 140 0,'0'0'1563'0,"0"0"-973"0,0 0-334 16,0 0-50-16,0 0 64 0,0 0 28 15,0 0-54-15,0 0-73 0,0 0-70 16,0 0-29-16,0 0-3 0,-22-3-22 16,22 3-5-16,1 0-14 0,4-1 9 0,2-3-12 15,6-1-25-15,7-3-13 0,9-3 12 16,6-4-1-16,4 1-14 0,5 0 13 16,-1 0-13-16,3 0 4 0,-4 5-1 15,-1-1 13-15,-4 0 0 0,-7 4 0 16,-8 1-1-16,-6 1 1 0,-6 1 1 15,-6 2 12-15,-4 1-1 0,0 0 13 16,0 0-9-16,0 0-16 0,0 0-37 16,-3 0-30-16,-1 0-43 15,-3 1-82-15,-1 3-58 0,0 1-190 0,2 0-262 16,0-4-569-16</inkml:trace>
  <inkml:trace contextRef="#ctx0" brushRef="#br0" timeOffset="208810.28">13865 13578 1657 0,'0'0'682'16,"0"0"-433"-16,0 0-50 0,0 0 68 0,0 0 11 16,0 0-8-16,0 0-99 0,0 0-55 15,0 0-56-15,0 0-36 0,-36-6-24 16,36 6-2-16,0 0 0 0,0 0-2 16,1 0-33-16,7 0-42 0,4 0-22 15,7 0 101-15,6 0 16 0,5 0 9 16,2-3-25-16,2 0 0 0,-2-1 1 15,-2 2-1-15,-4 0 3 0,-3 0 9 16,-4-1 16-16,-2 1 7 0,-8 2 0 16,-1 0-13-16,-5 0 9 0,-3 0-3 0,0 0 10 15,0 0 10-15,0 0-17 16,0 0-31-16,0 0-6 0,0 0-39 0,0 0-30 16,-1 0-54-16,-1 0-82 0,1 0-97 15,-3 2-218-15,1 3-142 0,-1-2-463 16</inkml:trace>
  <inkml:trace contextRef="#ctx0" brushRef="#br0" timeOffset="209581.47">15100 13431 2237 0,'0'0'575'0,"0"0"-344"0,0 0-32 16,0 0 43-16,0 0-74 0,0 0-39 16,0 0-72-16,0 0-57 0,0 0-7 0,24-69-34 15,-4 62 10-15,2 1 12 0,3 2 17 16,-2 2-20-16,-2-1 6 16,-2 3 3-16,0 0 11 0,-6 0 0 0,1 3-10 15,-4 3 8-15,-1 2 4 0,-2 1 0 16,-3 5 19-16,-4 3 10 0,0 2 12 15,-4 4-13-15,-7 2 7 0,-5-2-19 16,-3-2 9-16,-2 1-6 16,-3-4 6-16,1-4 3 0,3-1-6 0,1-4 16 15,2-2-7-15,4-2-9 0,3-3 10 0,4 0-13 16,2 0 6-16,3-2 0 0,-1 0 3 16,2 0-9-16,0 0-7 0,0 0-12 15,0 0 0-15,0 0-3 0,3 0-28 16,4 0-16-16,5-5-12 0,4 1-55 15,4 1 61-15,3 0 21 0,0 2 13 16,1 1-19-16,-2 1 1 0,-5 7 21 0,1 2 13 16,-4 1 3-16,2 2 0 0,-4 1 0 15,0-2 2-15,0 1-2 0,-3-3 0 16,-1 1-1-16,1-5 1 0,-3 2 0 16,-2-3-3-16,0-2-19 15,0 0-16-15,-2-3-64 0,-1 0-75 0,2 0-120 16,2 0-172-16,-2 0-286 0,2-3-635 0</inkml:trace>
  <inkml:trace contextRef="#ctx0" brushRef="#br0" timeOffset="209929.87">15626 13550 1854 0,'0'0'631'16,"0"0"-418"-16,0 0-52 0,0 0 0 0,0 0 28 16,0 0 27-16,0 0-85 0,0 0-125 0,0 0-6 15,0 0-22-15,0 0 22 0,0 6 12 16,2-1 7-16,-2-1-15 16,1-1 11-16,-1 0-11 0,0-2-3 0,0-1 0 15,0 0 2-15,0 0 13 16,0 0-13-16,0 0 28 0,0 0 7 0,0 0 7 15,0 0 40-15,0 0 47 0,0 0 32 16,0-3-21-16,0-4-47 0,0 1-80 16,0-3-13-16,0 1 25 0,-1 2-13 15,1 0 1-15,0 3-16 0,0 0-12 16,0 3 10-16,0-1-41 0,0 1-72 16,0 0-108-16,0 0-122 0,0 4-372 0,0 1-106 15,1 3-505-15</inkml:trace>
  <inkml:trace contextRef="#ctx0" brushRef="#br0" timeOffset="210502.09">16161 13430 2314 0,'0'0'487'0,"0"0"-358"0,0 0 25 0,0 0-4 16,0 0 10-16,0 0 36 0,0 0-66 15,0 0-67-15,0 0-31 0,-5-69-23 16,12 60-9-16,1 2-28 0,1 1 12 15,3 0 16-15,1 0-3 0,4 1-10 16,1 2 11-16,4 0-1 0,-2 2-13 0,-1 0 4 16,-1 1 10-16,-2 0-2 0,1 0-11 15,-5 4-1-15,-1 3-10 0,-2 1-8 16,-3 4-1-16,-3 4 9 0,-3 3 25 16,0 4 1-16,-9 2 13 0,-3 1-11 15,-5 2 20-15,-3-2-18 0,1-4 11 16,-4-1 4-16,2-3 7 0,2-1 2 15,2-5-15-15,5-1 15 0,1-4-15 16,6-2-12-16,2-4 1 0,3-1 1 16,0 0-2-16,0 0-1 0,0 0-1 0,0 0 1 15,0 3 15-15,8-3-15 0,4 0 0 16,7 1 9-16,3-1 16 0,4 0-21 16,-2 0 7-16,1 0-11 0,-3-4-1 15,-1 3 1-15,-1-2-1 0,-1 0-2 16,1 2-13-16,-4 1-6 0,0-3 19 15,-6 2-13-15,1 1-3 0,-5 0-9 16,-2 0-26-16,2 0-35 0,-3 0-44 0,-1 4-61 16,-2-2-85-16,0 4-52 15,-2 1-157-15,-11 3-289 0</inkml:trace>
  <inkml:trace contextRef="#ctx0" brushRef="#br0" timeOffset="210799.02">16175 13834 1026 0,'0'0'1017'15,"0"0"-810"-15,0 0-129 0,0 0 61 16,0 0 161-16,0 0 53 0,0 0-101 16,0 0-102-16,0 0-65 0,0 0-18 0,0 0-7 15,36 3 0-15,-14-6-23 16,4-1-15-16,2 1-22 0,-2 0-1 0,2-1 1 15,-5 2 4-15,1-2 8 0,-1 1-9 16,0 0-1-16,-2 3 0 0,0-3-2 16,-2 1-3-16,-3 1-9 0,-2 1-1 15,-4 0-3-15,-4 0 1 0,-3 0-7 16,-1 0-41-16,-2 0-51 0,0 0-35 16,0 3-61-16,-2 0-130 0,-2 1-72 15,-7 0-706-15</inkml:trace>
  <inkml:trace contextRef="#ctx0" brushRef="#br0" timeOffset="212102.87">17326 13446 1562 0,'0'0'672'16,"0"0"-452"-16,0 0-84 0,0 0 44 16,0 0 68-16,0 0-47 0,0 0-89 15,0 0-112-15,0 0-45 0,0 0 10 16,51-5 35-16,-27 3 0 0,5-1-1 16,2 1-12-16,0-1 10 0,-2 2 2 15,1-2 0-15,-4 1 1 0,-4 0-1 0,-3 1-12 16,-8 0-60-16,-4 1-68 0,-4 0-49 15,-3 0-45-15,0 0-98 0,-6 2-186 0,-3 3 44 16</inkml:trace>
  <inkml:trace contextRef="#ctx0" brushRef="#br0" timeOffset="212395.6">17364 13622 1273 0,'0'0'1443'0,"0"0"-1148"0,0 0-218 0,0 0 89 0,0 0 67 16,0 0 52-16,0 0-72 0,0 0-96 15,0 0-117-15,0 0-1 0,0 0-18 16,89-43 7-16,-60 39-4 0,1 1 13 16,1 0 0-16,-1 3 3 0,-4-1 2 15,1 1-2-15,-4 0 0 0,-3 0-1 16,-2 0 0-16,-4 0 0 0,-4 0-1 0,-2 0-1 15,-4 0-10-15,-1 0 12 0,-3 0-1 16,0 0-17-16,0 0-25 0,0 0-62 16,0 0-46-16,0 0-57 0,0 3-119 15,2 1-83-15,1 3-2 0,-1-2-232 16,4 1-355-16</inkml:trace>
  <inkml:trace contextRef="#ctx0" brushRef="#br0" timeOffset="212769.06">18609 13314 2413 0,'0'0'644'0,"0"0"-385"0,0 0-46 15,0 0-4-15,0 0 24 0,0 0-13 16,0 0-87-16,0 0-92 0,0 0-41 16,0 0-31-16,0 0-16 0,14-7-18 0,-8 16 58 15,2 8 7-15,0 4 16 0,1 3-14 16,-3 2 0-16,-1 0-2 0,1-2-3 16,-4-1 3-16,1 0-2 0,1-3 0 15,-2-3-14-15,0-3 4 0,-1-3-4 16,-1-1 15-16,0-3-14 0,0-3-20 15,0 0-24-15,0-4-23 0,0 2-6 16,0-2 3-16,0 0 0 0,-3 0-20 16,2 0-47-16,-3 0-51 0,0 0-66 15,-2-3-188-15,1-3-542 0,-5-2-488 16</inkml:trace>
  <inkml:trace contextRef="#ctx0" brushRef="#br0" timeOffset="213018.09">18625 13291 1656 0,'0'0'678'0,"0"0"-377"0,0 0-27 15,0 0-24-15,0 0-30 0,0 0-33 16,0 0-76-16,0 0-105 0,0 0-6 16,0 0-30-16,0 0 30 0,-53 42 1 15,34-23 0-15,0-3-1 0,2 0-2 16,2-3-14-16,0 2 16 0,2-4-13 15,1 0 10-15,4-2-38 0,2-3-26 16,1-1-19-16,4-1-31 0,1-1-56 16,0-2-19-16,0 2-11 0,0-2-64 15,4-1-76-15,1 3-102 0,1-3-99 0,3 0-475 16</inkml:trace>
  <inkml:trace contextRef="#ctx0" brushRef="#br0" timeOffset="213342.26">18582 13645 848 0,'0'0'1098'0,"0"0"-813"0,0 0-220 15,0 0 54-15,0 0 72 0,0 0 137 16,0 0-40-16,0 0-112 0,0 0-21 16,0 0-3-16,89 8-54 0,-60-8-48 0,6 0-28 15,-1-1-6-15,3-2 12 16,0 0-24-16,-3 0-2 0,-2 0-2 16,-6 2-2-16,-6-1-20 0,-7 1-4 0,-7 1-14 15,-5 0-33-15,-1 0-50 0,-6 0-20 0,-5 4-79 16,-6 3-44-16,0-2-223 0,-14 5-613 15</inkml:trace>
  <inkml:trace contextRef="#ctx0" brushRef="#br0" timeOffset="-204687.3799">19713 13716 1774 0,'0'0'532'16,"0"0"-418"-16,0 0-88 0,0 0 3 15,0 0 129-15,0 0 58 0,0 0-62 16,0 0-97-16,0 0-57 0,0 0-2 0,-7-12-43 16,8 12 4-16,2-1 12 15,-1 0 10-15,-1 1-1 0,2 0 1 0,1 0 19 16,1-3 0-16,3 1 23 0,2-2 5 15,-1 0-12-15,4-2-16 0,-3 1 0 16,0 0 4-16,0 1 12 0,-1-1 0 16,-2 0-13-16,-1 3-3 0,1-3 0 15,-4 3-1-15,-2-1-1 0,1 3 0 16,-2 0-14-16,0 0-17 0,0 0-37 16,0 0-62-16,0 0-78 0,-2 0-74 15,-1 3-86-15,-2 2 81 0,-2 4 171 0,2-2-9 16,-4 3-100-16,-1 0-129 0,0 3 4 15,-3-1 91-15,1 2 120 0,0-1 141 0,0-2 0 16,2 1 118-16,0-1 91 0,4-3 94 16,0-2-45-16,1 0-40 0,2-2-13 15,2-3-42-15,1 0-7 0,0-1 36 16,0 0 55-16,0 0 25 0,0 0-10 16,0 0-17-16,0 0-37 0,0 0-26 15,0 0-38-15,3 0-26 0,1 0-23 16,1-2-38-16,1-3-22 0,5-2-35 15,3-4-22-15,2 3 6 0,2-1 13 16,-2 0-13-16,-1 1 1 0,-4 1-11 16,1 4 1-16,-7-1 12 0,0 2 13 15,-4 1 2-15,1 0 0 0,-2 1-2 16,0 0-13-16,0 0-41 0,0 0-48 0,0 0-41 16,-2 0-59-16,-1 2-84 0,0 3-127 15,2-1 95-15,-1 2-185 0,0-2-478 0</inkml:trace>
  <inkml:trace contextRef="#ctx0" brushRef="#br0" timeOffset="-200358.3599">23064 5897 1000 0,'0'0'1153'0,"0"0"-910"15,0 0-178-15,0 0-17 0,0 0 49 16,0 0 90-16,0 0 54 0,0 0-56 0,0 0-41 15,0 0-52-15,-35-28-62 0,35 28-30 16,0 0-32-16,0 0 13 0,0 0 19 16,2 0 9-16,0 0 10 0,4 0 1 15,5 4 18-15,3-3 12 0,2 0-18 16,5-1 0-16,1 0-17 0,2 0-13 16,1-1 10-16,1-1 1 0,-2-3 0 15,1 4-10-15,-4-2 22 0,-3 0 0 0,-3 3-12 16,-4 0 2-16,-4-1-2 0,-3 1 0 15,-4 0 6-15,0 0 15 0,0 0 13 16,0 0-18-16,0 0-4 0,0 0-25 0,-1 0-49 16,-1 0-74-16,2 0-79 0,-3 0-110 15,-1 0-195-15,0 2-474 0,-12 4-300 16</inkml:trace>
  <inkml:trace contextRef="#ctx0" brushRef="#br0" timeOffset="-199811.87">23072 5939 1608 0,'0'0'386'0,"0"0"-198"16,0 0-74-16,0 0-8 0,0 0 46 16,0 0 80-16,0 0 6 0,0 0-84 15,0 0-126-15,0 0-28 0,0 0 0 16,-28 20 4-16,20-1 28 0,-3 1 51 15,-1 0-32-15,1 0-7 0,2-2-18 0,-1-2-25 16,4-3-1-16,0-2 0 0,5-4-4 16,0 1-12-16,1-3 15 0,0-1-11 15,0-2-11-15,0-2-8 0,5 0-8 16,4 0 19-16,5-7 18 0,2-1 1 16,6-3-28-16,-1-1 1 0,1-2 27 15,0 3-2-15,-4-1-9 0,-2 3 12 16,-1 2-3-16,-2 1 2 0,-2 1-1 15,4 2 2-15,-2 3 0 0,0 0 10 16,-2 0 19-16,-1 8 3 0,-1 2-29 16,-3 4 16-16,-3 3 3 0,-3 1-3 0,0 4 16 15,-2-1-3-15,-5 0 0 0,-3-2-4 16,-2 0-5-16,1 1-11 0,-4-3 7 16,-1-1-3-16,-1-3 13 0,-3-2-26 15,0-2 22-15,-2-3 1 0,-1 2-23 0,3-4 22 16,-2 0-9-16,2-3 19 0,3-1-20 15,1 0 14-15,7 0-7 0,1 0 0 16,3 0 6-16,1-1 4 0,4-1-1 16,0 1-14-16,0 0-17 0,0 0-25 15,7-2-29-15,2 1-6 0,1-1 29 16,6 0 12-16,-2 1-19 0,4 1-54 16,-5-2-79-16,1 2-14 0,-1 1-29 15,3-2-98-15,-2 1-179 0,0-1-133 0,5-5-592 16</inkml:trace>
  <inkml:trace contextRef="#ctx0" brushRef="#br0" timeOffset="-199470.8299">23482 6147 2028 0,'0'0'553'0,"0"0"-314"0,0 0-108 0,0 0 4 16,0 0 70-16,0 0 55 0,0 0-76 16,0 0-87-16,0 0-78 0,0 0-19 15,0 0-25-15,21-1 25 0,-1 3 35 0,3 0-13 16,2-2-22-16,3 0-1 0,0 0-1 16,-2 0 2-16,-1 0 0 0,-2 0 0 15,-7 0 0-15,-2-2 0 0,-5 2 0 16,-5 0 0-16,-3 0 2 0,-1 0 42 15,0 0 22-15,-4 0-13 0,-2-1-53 16,-4 0-15-16,2-1-10 0,0 1 3 16,2 1 0-16,0 0-37 0,4 0-80 15,2 0-92-15,0 0-176 0,0 0-305 16,0 0-550-16,50 5 111 0</inkml:trace>
  <inkml:trace contextRef="#ctx0" brushRef="#br0" timeOffset="-197559.3599">24379 6120 1987 0,'0'0'495'0,"0"0"-366"16,0 0-35-16,0 0-27 0,0 0 69 15,0 0 62-15,11-67-38 0,0 52-55 16,3 3-35-16,1 2-70 0,2 0-12 16,-1 2 12-16,3 2 12 0,-1 0-9 15,-2 2 20-15,2 2-23 0,-1 0-32 16,0 2 29-16,-1 0 3 0,0 0 2 15,-3 4 0-15,-2 6-2 0,-5 0 0 0,-4 5 0 16,-2 3 70-16,-5 3 12 0,-7 3 10 16,-5 3-38-16,-4 0-1 0,-5 0-15 0,0-2-25 15,-1-1 18-15,1 0-15 0,1-6 3 16,2-2-17-16,5-3 1 0,5-2 0 16,2-4 10-16,4-3-13 0,5-1 0 15,2-2-1-15,0-1 1 16,0 0-25-16,1 0-13 0,7 0 25 0,5-1 13 15,5-5 24-15,3 0-24 0,2 0-1 16,3 0 0-16,0 0-2 0,-1 1-19 16,-2 2-6-16,-2-1 6 0,2 0 6 15,-5 3 13-15,-1 1-19 0,-4 0 6 16,-2 0 15-16,-2 0-31 0,-1 0 1 16,-4 0-48-16,1 1-67 0,-5 3-74 0,2-2-123 15,-2 1-124-15,0-1-205 0,0-1-540 16</inkml:trace>
  <inkml:trace contextRef="#ctx0" brushRef="#br0" timeOffset="-197338.47">24862 6174 1398 0,'0'0'1226'0,"0"0"-981"0,0 0-56 15,0 0-16-15,0 0-1 0,0 0 38 16,0 0-8-16,0 0-89 0,0 0-113 16,0 0-35-16,0 0-62 0,6-7 21 0,-2 7 48 15,2 0-112-15,0 2-133 0,-2-1-324 16,2-1-674-16,-38 4-140 0</inkml:trace>
  <inkml:trace contextRef="#ctx0" brushRef="#br0" timeOffset="-196852.63">25308 6060 49 0,'0'0'1836'0,"0"0"-1560"15,0 0-189-15,0 0 20 0,0 0 9 0,0 0 72 16,0 0 66-16,0 0-71 0,0 0-68 16,0 0-69-16,16-71-46 0,-4 66-3 15,3 1 3-15,1-1 12 0,-2 2-10 16,3 1-2-16,-4 0 7 0,0 2-7 16,0 0 1-16,-2 0 11 0,-2 4-10 15,2 2-2-15,-6 5 25 0,1 2-9 0,-3 2 3 16,-1 6-6-16,-2 1 25 0,-5 2 3 15,-3-1 26-15,-7 4 6 0,-4-5-13 16,-1 1-3-16,1-4-35 0,-4 0 10 16,0-1-7-16,4-6-23 0,2 0-2 15,4-3 0-15,3-2 0 0,5-4 0 16,3-3-13-16,2 2-12 0,0-2-22 0,10 0 34 16,4 0 13-16,8-4 3 0,3-3-3 15,4 1 0-15,2 0-12 0,0-3-14 16,-3 2 25-16,-3 2-21 0,-2 1 3 15,-4 0 0-15,-1 0-3 0,-5 3-13 16,-3 1-3-16,-1 0-16 0,-5 1-16 16,-1 3-19-16,-3 2-20 0,0 1-67 15,-4 2-113-15,0 0-238 0,-10 1-501 16</inkml:trace>
  <inkml:trace contextRef="#ctx0" brushRef="#br0" timeOffset="-196582.23">25315 6479 901 0,'0'0'1093'0,"0"0"-914"0,0 0-40 16,0 0-104-16,0 0 98 0,0 0 498 16,0 0-376-16,0 0-172 0,0 0-83 15,0 0 1-15,0 0 8 0,1 44 93 16,16-44 21-16,4 0-53 0,6-6-23 15,3 3-34-15,1-2-11 0,-1 0-1 16,-3-2-1-16,-1 2 0 0,-1-1-19 16,-6 1-13-16,-2 1-18 0,-3 0-20 0,-4 1-40 15,-4 0-56-15,-3 3-102 0,-3 0-188 16,0 0-208-16,-2 0-528 0</inkml:trace>
  <inkml:trace contextRef="#ctx0" brushRef="#br0" timeOffset="-196107.8799">23154 6578 2043 0,'0'0'589'15,"0"0"-406"-15,0 0-112 0,0 0-10 16,0 0 83-16,0 0 58 0,0 0-75 15,0 0-127-15,0 0-35 0,0 0-44 0,0 0 79 16,71-12 0-16,-35 10 1 16,7-2-1-16,4 1-52 0,4-1-94 0,5-2-140 15,4 1-133-15,-16-1-250 0,21-2-931 16</inkml:trace>
  <inkml:trace contextRef="#ctx0" brushRef="#br0" timeOffset="-193573.29">26399 6061 1497 0,'0'0'617'16,"0"0"-400"-16,0 0-136 0,0 0-13 0,0 0 68 15,0 0 89-15,0 0-19 16,0 0-98-16,0 0-108 0,0 0-16 0,-2-5-51 15,16 2 40-15,5 3 27 0,4-5 13 16,5-1-12-16,0 3-1 0,1-1 13 16,3-1-13-16,0 0 1 0,-2 2 19 15,-1-2-20-15,-3 2 0 0,-4 0-15 16,-7 3 12-16,-3 0-23 0,-6 0-154 16,-3 0-84-16,-3 0-63 0,0 0 26 15,-2 5-86-15,-11 1-355 0</inkml:trace>
  <inkml:trace contextRef="#ctx0" brushRef="#br0" timeOffset="-193353.62">26509 6179 638 0,'0'0'1322'0,"0"0"-911"0,0 0-307 0,0 0-85 15,0 0 13-15,0 0 139 16,0 0 74-16,0 0-47 0,0 0-79 0,0 0-40 15,0 0-5-15,26 5 2 0,-10-5-9 16,10-3-23-16,2-1-44 0,0-1-22 16,3 0-140-16,-3 1-55 0,1 1-55 15,-1 0-82-15,-1 2-83 0,-7 1-164 16,11-1-585-16</inkml:trace>
  <inkml:trace contextRef="#ctx0" brushRef="#br0" timeOffset="-192973.5">27640 5886 2146 0,'0'0'729'0,"0"0"-482"16,0 0-196-16,0 0 4 0,0 0 50 15,0 0 127-15,0 0 5 0,0 0-177 16,0 0-60-16,0 0-66 0,0 0-10 16,6 2 13-16,-6 7 63 0,3 3 38 0,0 7 60 15,0 3-48-15,-1 3-12 0,1 2-26 16,0 0-11-16,0 0 3 0,-1 1 39 15,2-5-11-15,-2 1-31 0,-1-4-1 0,-1-4 0 16,2-1-3-16,-2-4-22 0,0 0-7 16,0-5-40-16,0 1-51 0,0-1-70 15,-5-1-183-15,1-1-293 0,-7-2-790 16</inkml:trace>
  <inkml:trace contextRef="#ctx0" brushRef="#br0" timeOffset="-191080.73">19577 10738 284 0,'0'0'2107'0,"0"0"-1736"0,0 0-329 0,0 0-42 16,0 0-126-16,0 0 23 0,0 0 48 15,0 0 55-15,0 0 1 0,0 0 34 16,-9 13 53-16,9-2-14 0,0 1-61 16,0-2 6-16,3 2 3 0,-1-2 1 0,2-2 9 15,-2-3-9-15,1 1 2 0,-2-3 8 16,2 0-14-16,0 1-3 0,-1-2 16 16,-1-2-10-16,1 0 4 0,-1 0 0 15,0 0 22-15,2 0 0 0,1-2 0 16,4-5-4-16,3-3-8 0,2-7-34 0,2 3-2 15,0-5 1-15,-2 2-2 16,-1 3 0-16,-2 3 1 0,-3 3 0 16,-2 3 1-16,-4 2-1 0,1 2 0 15,-2 1-13-15,0 0-54 0,0 0-45 0,0 0-68 16,0 0-93-16,3 0-128 0,-1 3 63 16,1 0-13-16,1 0-192 0</inkml:trace>
  <inkml:trace contextRef="#ctx0" brushRef="#br0" timeOffset="-190799.03">19730 10717 1608 0,'0'0'545'0,"0"0"-457"15,0 0-88-15,0 0-140 0,0 0 105 16,0 0 35-16,0 0 74 0,0 0-6 15,0 0 88-15,0 0-30 0,2 58-42 0,-2-41-46 16,0-2 4-16,3 3-13 0,0-6 33 16,-1 0-1-16,4-5-23 0,-1 1-9 15,-1-4 16-15,4-1 0 0,-2 0-3 16,0-3 3-16,4 0-13 0,0 0 6 0,3-6-3 16,1-3-35-16,1-1-9 0,2-4-87 15,-2-2-68-15,-1 1-64 0,-5 0-138 16,-2 4-195-16,-5-3-929 15</inkml:trace>
  <inkml:trace contextRef="#ctx0" brushRef="#br0" timeOffset="-190314.52">18188 11343 1365 0,'0'0'1000'0,"0"0"-752"0,0 0-186 15,0 0-30-15,0 0 126 0,0 0 102 16,0 0-27-16,0 0-52 0,0 0-33 16,0 0-72-16,0 0-76 0,21-38-3 15,-3 33-19-15,5-1 22 0,3 1 16 0,3 2 6 16,7-1 12-16,1 4 1 0,4-1-3 0,5-1-1 15,2-1 0-15,3 2-6 0,0-3-9 16,1 1 6-16,-5-1-9 16,-3-2-10-16,-10 4-2 0,-6-3-1 15,-8 5 1-15,-9-1-1 0,-5-1-16 0,-4 1 0 16,-2 1 1-16,0 0-20 0,0 0-21 16,0 0-48-16,-3 0-136 0,-2 0-152 15,-1 0-280-15,-4 0-674 0</inkml:trace>
  <inkml:trace contextRef="#ctx0" brushRef="#br0" timeOffset="-175717.3299">12713 3417 1034 0,'0'0'599'0,"0"0"-284"0,0 0-315 16,0 0-4-16,0 0-122 0,0 0-4 15,0 0 130-15,0 0 19 0,0 0 209 16,0 0-95-16,9 74-33 0,-6-54-35 0,1 1-29 16,-1-3-14-16,3-2 4 0,0-1 42 15,-1-3 49-15,1-1-11 0,-1-2-19 16,-1-3-45-16,0-2-19 0,-1-3 25 16,-2 1 7-16,-1-2 18 0,2 0 20 15,-1 0 10-15,-1 0 9 0,0 0-7 16,2-5-25-16,1-2-30 0,3-5-50 15,1-4-44-15,4-5-13 0,2-3 34 16,4-2 21-16,-1-2-39 0,3 1-10 16,0 1 22-16,-2 5 0 0,-1-1-25 0,-2 7 0 15,-5 3-65-15,1 3-19 16,-4 6-42-16,-2-1-101 0,-1 2-105 0,0 2-248 16,-3 0-438-16</inkml:trace>
  <inkml:trace contextRef="#ctx0" brushRef="#br0" timeOffset="-175451.01">12938 3456 388 0,'0'0'1406'16,"0"0"-1013"-16,0 0-283 0,0 0-110 15,0 0-146-15,0 0-62 0,0 0 111 16,0 0 97-16,0 0 140 0,10 82-76 15,-3-58-64-15,2 0-19 0,1-3 19 16,2 0 32-16,-1-3 20 0,2-2-32 0,3-5-20 16,-1-2 19-16,0-6 1 0,0 0 2 15,1-3 24-15,0-4-17 0,4-9 19 16,6-1 7-16,4-8-55 0,4-6-3 16,7-2-81-16,6-2-16 0,1-3-82 15,-9 9-195-15,20-14-437 0</inkml:trace>
  <inkml:trace contextRef="#ctx0" brushRef="#br0" timeOffset="-174559.75">16695 3550 280 0,'0'0'1532'0,"0"0"-1204"0,0 0-127 15,0 0-81-15,0 0-120 0,0 0-16 16,0 0 12-16,0 0 4 16,0 0 0-16,0 0 55 0,0 0 13 0,17 36-16 0,-11-22-27 15,-1 0-2-15,-1 0-20 16,0-1-3-16,1-4 4 0,-1 0-4 0,0-5-2 15,-1-1 2-15,-1-2 88 0,-1-1-4 16,3 0-13-16,-1 0 15 0,3-3 11 16,1-2 21-16,5-2-6 0,2-3-1 15,6-3-32-15,3-2-41 0,3-3-25 16,2-2-11 0,-1 1-2-16,4-4-12 0,0 3-26 0,0-1-58 0,-1 3-63 15,-1 4-71-15,-1 2-127 0,-8 5-144 16,8-3-520-16</inkml:trace>
  <inkml:trace contextRef="#ctx0" brushRef="#br0" timeOffset="-162098.4499">22856 8257 49 0,'0'0'16'0,"0"0"-16"16,0 0-1-16,0 0-10 0,0 0 11 0,0 0 2 15,0 0-2-15,0 0-35 16</inkml:trace>
  <inkml:trace contextRef="#ctx0" brushRef="#br0" timeOffset="-161698.4">22856 8257 1099 0,'-26'-4'612'0,"19"2"-333"0,1 1-120 0,0 1 22 0,-2-1 104 16,4 1 8-16,-1 0-28 0,5 0-73 15,-3 0-74-15,3 0-68 0,0 0-50 16,0 0-2-16,0 0 2 0,0 0 10 16,0 0-10-16,3 0-38 0,3 0-42 0,5 0 52 15,6-4 28-15,3 2 35 0,5-3-16 16,1-1-16-16,2 0 0 0,-1 4-3 15,-1-4-1-15,0 2-2 0,-3 1 0 16,-2-1 3-16,-4 3 1 0,0-2 2 0,-6 1 12 16,-3 1-15-16,-4 1-2 15,-1-1 2-15,-1 1 3 0,-2 0-3 0,0 0-13 16,0 0-63-16,0 0-55 0,-3 0-54 16,-3 1-140-16,1 2-224 0,-8 1-263 0</inkml:trace>
  <inkml:trace contextRef="#ctx0" brushRef="#br0" timeOffset="-161182.9199">22849 8292 1782 0,'0'0'513'0,"0"0"-390"15,0 0-65-15,0 0 97 0,0 0 106 0,0 0-2 16,0 0-109-16,0 0-150 0,0 0-28 15,0 0-62-15,0 0 65 16,-29 21 25-16,17-5 19 0,1 2-3 0,-2-2-15 16,3 2 0-16,2-5 1 0,0 1 1 15,4 0 0-15,-1-4-1 0,3-1-2 16,2-1-16-16,0-3-3 0,0-3 3 16,0 2 0-16,5-2 0 0,1-1-38 15,4-1 52-15,2 0 2 0,2-1 16 16,2-5 3-16,-1 0-6 0,-1-1-13 0,0 2 0 15,-2 2-2-15,-1-1-1 0,0 1-10 16,-1 3-10-16,0 0-9 16,-2 0-3-16,3 0 6 0,-2 7 29 0,-1 1 22 15,-2 3 7-15,-1 2 13 0,-2 2 3 16,-3 0-7-16,0 0 26 0,0-1 0 0,-6 4 3 16,-2-2 0-16,-4-1-4 15,-4 1-18-15,0-3 2 0,-4 1 7 16,-3-3-3-16,0-1-7 0,0-2-9 0,-1-4-16 15,1 1-16-15,3-3 22 0,3-2-3 16,3 0 0-16,3 0 6 0,3 0-6 16,2-4 4-16,2 1-8 0,0 1-18 15,3-1 0-15,1 0 0 0,0 1-3 16,0-2-53-16,3 1-58 0,2-1 4 0,1 3-4 16,0-2-16-16,1 1-30 0,0 2-86 15,2 0-169-15,-4 0-184 0,-2 0-438 16</inkml:trace>
  <inkml:trace contextRef="#ctx0" brushRef="#br0" timeOffset="-160756.72">22676 8885 696 0,'0'0'567'16,"0"0"-418"-16,0 0-116 0,0 0 110 0,0 0 172 0,0 0 84 15,0 0-111-15,0 0-82 0,0 0-77 0,0 0-52 16,-7 0-4-16,7 0 17 0,0 0 9 15,0 2-16-15,0-2-29 0,0 0-32 16,4 0 7-16,2 0-1 0,5 0 26 0,5 0 13 16,7 0 12-16,3 0-19 15,3-5-32-15,4 3-15 0,0-3 0 0,-1 1-10 32,0 1 0-32,-3-1-1 0,-1 2 14 0,-5-1-15 0,-4 1 0 0,-4 2 0 15,-5 0 0-15,-6 0-1 0,-1 0 3 16,-3 0 22-16,0 0 4 0,0 0-29 15,0 0-7-15,0 0-46 0,-4 0-45 16,-1 0-127-16,-3 0-160 0,-1 5-333 16,-4-4-731-16</inkml:trace>
  <inkml:trace contextRef="#ctx0" brushRef="#br0" timeOffset="-160018.75">23582 8413 150 0,'0'0'1494'0,"0"0"-1143"16,0 0-227-16,0 0 41 0,0 0 132 16,0 0 48-16,0 0-67 0,0 0-99 15,0 0-42-15,0 0-27 0,0 0-53 0,-41-14-53 16,41 14-4-16,0 0-4 0,0 0 1 15,0 0-13-15,0 0-6 0,1 0-13 16,8 0-8-16,2 0 43 0,9 0 38 0,2 0 3 16,6 0-15-16,3 0-23 0,-2-2-2 15,1-1-1-15,-4 2 0 16,-4-3 3-16,-6 3 0 0,-5 1 10 0,-4-1-11 16,-4 1 17-16,0 0 25 0,-3-1 10 15,0 1 12-15,0 0-3 0,0 0 2 16,0 0-4-16,0-2-32 0,-1 0-29 15,-1 2-64-15,-1 0-64 0,2 0-137 16,0 0-180-16,1 0-612 0,0 0-846 0</inkml:trace>
  <inkml:trace contextRef="#ctx0" brushRef="#br0" timeOffset="-158571.04">24287 8226 1213 0,'0'0'455'0,"0"0"-328"16,0 0-43-16,0 0 63 0,0 0 89 15,0 0 29-15,0 0-97 0,0 0-52 16,0 0-45-16,0 0-39 0,0 0-3 0,16-48-10 15,-10 46-19-15,-2 0-12 0,3 0-20 16,1 1-9-16,-3 1 2 0,1 0-16 0,3 3 55 16,-4 4 42-16,3 3 29 15,-2 3-7-15,-2 2-22 0,-1 4-20 16,-3 3-3-16,0-1 10 0,-1 4-16 0,-7 1 6 16,-1-1 13-16,-5 0-3 15,3-2 12-15,-3-3 27 0,0-1-8 0,3-3-9 16,-4-2 0-16,5-5-3 0,0-1-1 15,0-2 7-15,1-2 3 0,3-1 3 16,2 0-6-16,0-3-13 0,0 0-10 16,2 0 1-16,1 0-7 0,-1 0 3 15,2 0 4-15,0 0-7 0,0 0 0 0,-1-4-25 16,-1-2-47-16,2 0 6 0,0-2 22 16,0 1-6-16,0 0 9 0,0 2 4 15,3 0 10-15,-3 0 2 0,2 1 0 16,-1 3-2-16,-1-1 0 0,0 2 1 15,0 0-1-15,0 0-14 0,0 0 4 16,0 0-1-16,0 0 1 0,0 0 8 16,0 0-11-16,0 0-1 0,0 0 3 0,0 0 12 15,0 0 1-15,0 0 1 0,0 0 1 16,0 0 2-16,0 0-1 0,0 0-1 16,0 0 0-16,0 0-2 0,0 0 0 15,2 0-2-15,-2 0 0 0,0 0 0 16,0 0 0-16,0 0-2 0,0 0 1 0,0 0-9 15,0 0 10-15,0 0-11 0,0 0 11 16,0 0 0-16,0 0 0 0,0 0 1 16,0 0 1-16,0 0 0 0,0 0 1 15,0 0 0-15,0 0 11 0,0 0-10 16,0 0 2-16,0 0-1 0,0 0 0 16,0 0 0-16,0 0-1 0,0 0 1 15,0 0 16-15,0 0-3 0,0-3-13 16,0 3 16-16,0 0-6 0,0 0 2 15,0 0 4-15,0 0-3 0,0 0 6 16,0-1-3-16,0 1-7 0,0-2-12 0,0-2-44 16,0 2 29-16,0-2 15 0,0 2 2 15,0-2 1-15,0 3 13 0,0-1-1 16,0-1 17-16,0 2 5 0,0 1 1 0,0-1-3 16,0 1-4-16,0 0 4 0,1 0-16 15,-1 0-3-15,0 0-16 0,0 0-25 16,3 0-13-16,0 0-16 0,4 2-18 15,3 7 72-15,7 4 3 0,4 1 35 16,3 3-37-16,3-1 0 0,2 2-1 16,2-2 1-16,-3 0 11 0,3 0 10 15,0-2-3-15,-2-1-3 0,-2-2-14 16,-4-4-2-16,-7-2-25 0,-4-1-44 16,-4-2-114-16,-6-2-117 0,-2 0-19 15,0-2-163-15,-13-7-718 0</inkml:trace>
  <inkml:trace contextRef="#ctx0" brushRef="#br0" timeOffset="-157396.84">25125 8082 59 0,'0'0'505'0,"0"0"-65"0,0 0-231 15,0 0-89-15,0 0 40 0,0 0 35 16,0 0 9-16,0 0-51 0,0 0-17 0,0 0-45 15,16-50-10-15,-16 50 29 0,0-4 29 16,0 2 19-16,0 1 6 0,0-2-7 16,0 3-23-16,0 0-29 0,-2 0-3 15,2 0-10-15,0 0-38 0,-1 0-54 16,-4 2-12-16,-1 10-45 0,-8 9 28 0,-3 10 10 16,-8 10 18-16,-1 8 1 15,1 5 25-15,0 6 55 0,0-1-1 16,2 3 6-16,3 1-13 0,3-1 17 0,1 0-30 15,7 1-18-15,4-6-19 0,5 1-4 16,0-4-18-16,4-5-2 0,6-2-14 16,6-7-3-16,1-5-12 0,2-6 3 15,2-1-4-15,-2-7 1 0,1-6 9 0,-2-2-3 16,-4-5-4-16,-1-3 18 0,-4-3 10 16,-4 0 0-16,-2-2 1 0,-3 0 27 15,0 0 23-15,0 0-3 0,0 0-20 16,0 0-27-16,0 0-41 0,0 0-57 15,-3-2-91-15,-1 0-145 0,1 1-208 16,-4-3-524-16</inkml:trace>
  <inkml:trace contextRef="#ctx0" brushRef="#br0" timeOffset="-155903.72">25507 8254 1425 0,'0'0'546'0,"0"0"-315"0,0 0-50 16,0 0 84-16,0 0 44 0,0 0-63 16,0 0-93-16,0 0-60 0,0 0-36 0,0 0-57 15,0 0-10-15,-14-12-3 16,16 12 13-16,4-2 25 0,4 0 7 0,7 2-1 15,5-5-27-15,2 3-3 0,2-3-1 16,2 3 1-16,-1-3-1 0,-1 0 1 16,-2 2 1-16,-5-1 0 0,1 3-2 15,-7-1 0-15,-3 1-1 0,-4 1-1 16,-3-2 2-16,-2 2 22 0,-1 0 25 16,0 0-12-16,0 0-19 0,0 0-16 15,0 6-38-15,-1 1 0 0,-5 8 38 0,0 5 2 16,-3-1-2-16,1 6-1 15,-1 2-18-15,4 2 17 0,-4-2-1 16,0 4 0-16,2-1-18 0,1 0 21 0,-1-4 15 16,3-2 8-16,0-3 2 0,1-2-9 15,0-2 0-15,1-4-16 0,1-3 0 16,-1-3 0-16,2-1 0 0,0-4-16 16,0-1-3-16,0 1-10 0,0-2-6 15,0 0-6-15,0 0-6 0,0 0-23 0,0 0-38 16,0 0-43-16,0 0-50 0,0 0-73 15,-1 0-55-15,0 0-54 0,-2-2-95 16,-6 0-529-16</inkml:trace>
  <inkml:trace contextRef="#ctx0" brushRef="#br0" timeOffset="-155659.3299">25578 8433 760 0,'0'0'1143'0,"0"0"-838"0,0 0-153 16,0 0 52-16,0 0 60 0,0 0-20 16,0 0-78-16,0 0-67 0,0 0-48 15,0 0-48-15,0 0 1 0,42-20 12 0,-20 17-16 16,1-1 0-16,3 3-2 0,0-3 2 16,1 3-1-16,-1 0-1 0,0-2-1 15,-3 1-29-15,-3 1-25 0,-1 1-23 16,-6 0-51-16,-6 0-90 0,-4 1-117 0,-3 5-213 15,0-2-174-15</inkml:trace>
  <inkml:trace contextRef="#ctx0" brushRef="#br0" timeOffset="-155265.8899">25597 8826 859 0,'0'0'1305'0,"0"0"-998"0,0 0-268 15,0 0 10-15,0 0 157 0,0 0 154 0,0 0-38 16,0 0-123-16,0 0-94 0,0 0-58 15,0 0-3-15,28 5 0 0,-10-10 6 16,4 3-15-16,4-3-20 0,3-1-14 16,1 0-1-16,3 0 0 0,-1 0 0 15,-2 1-2-15,1 0-10 0,-6 1 9 16,-2 1-16-16,-5 1 6 0,-4 0 10 16,-5 2 0-16,-5 0-16 0,-2 0 19 15,-2 0 1-15,0 0 18 0,0 0-8 16,0 0-11-16,0 0-29 0,0 0-18 15,0 0-22-15,0 0-35 0,-2 0-118 16,1 0-183-16,-1 0-323 0,-2 0-588 0</inkml:trace>
  <inkml:trace contextRef="#ctx0" brushRef="#br0" timeOffset="-154166.15">26594 8325 199 0,'0'0'531'0,"0"0"-61"0,0 0-184 15,0 0-22-15,0 0 25 0,0 0-14 16,0 0-20-16,0 0-45 0,0 0-21 16,0 0-28-16,-44 1-40 0,41-1-25 15,2 0-1-15,-1 0 4 0,1 0-7 16,1 0-29-16,0 0-28 0,0 0-21 16,0 0-14-16,0 0-2 0,0 0-23 15,0 0 3-15,3 2-3 0,5-2 9 0,7 1 16 16,4 0 31-16,3-1-9 0,7 0-18 15,-1 0-1-15,-3 0-3 16,-3-2-2-16,-2 2-11 0,-5-3 10 16,-7 2 2-16,0-1 1 0,-5 2 1 0,0 0 18 15,-3 0 16-15,0 0 9 0,0 0-3 16,0 0 9-16,0 0 3 0,0 0-12 0,0 0-13 16,0 0-28-16,0 0-1 0,0 0-36 15,0 0-14-15,0 0-49 0,0 0-90 16,0 0-127-16,0 0-209 0,1 2 29 15,3 2-162-15,-9-10-970 0</inkml:trace>
  <inkml:trace contextRef="#ctx0" brushRef="#br0" timeOffset="-153691.5799">27221 8188 1558 0,'0'0'688'0,"0"0"-458"16,0 0-82-16,0 0 10 0,0 0 6 15,0 0 28-15,0 0 22 0,0 0-17 16,0 0-70-16,0 0-99 0,0 0-28 16,17-43-34-16,-16 45 8 0,-1 5 26 0,0 5 0 15,0 5 63-15,0 6-15 16,0 1-29-16,-1 2-7 0,-4-2 4 0,2 0-13 15,0 1 22-15,-3-1-6 0,4-1-16 16,-1 1-1-16,0-2-2 0,1-3-3 16,2-4 3-16,0 0-2 0,0-5 0 0,0-1-1 15,0-2-10-15,0-3 10 0,0-1-22 16,0 0-3-16,0-3-20 0,2 0 1 16,-1 0-13-16,1 0-38 0,-2 0-99 15,0 0-97-15,1 0-134 0,1 0-174 16,0 0-382-16</inkml:trace>
  <inkml:trace contextRef="#ctx0" brushRef="#br0" timeOffset="-153290.22">27483 8328 1562 0,'0'0'798'16,"0"0"-481"-16,0 0-192 16,0 0-38-16,0 0 19 0,0 0 38 0,0 0-51 15,0 0-93-15,0 0-3 0,0 0-67 16,2 13 40-16,-2-8 30 0,3 0 13 16,-2 1-11-16,2 0-2 0,-3-1 11 15,2-3-11-15,-2-2 0 0,0 2 3 16,0-2 0-16,0 0 29 0,0 0 6 15,0 0 42-15,0 0 38 0,0 0 21 16,1 0 26-16,1-2-24 0,1-3-9 0,2-2-116 16,1 0-16-16,-1-2 0 0,-1 1 0 15,-1 3 2-15,-1 2 1 0,-2 1-1 16,2 0-2-16,-2 2-2 0,0 0-14 16,0 0 1-16,0 0-23 0,0 0-78 15,0 0-108-15,0 0-81 0,0 4-195 16,1 2 81-16,1-1-155 0,2 0-664 0</inkml:trace>
  <inkml:trace contextRef="#ctx0" brushRef="#br0" timeOffset="-152971.09">27928 8154 1167 0,'0'0'700'0,"0"0"-415"16,0 0-100-16,0 0 34 0,0 0 39 15,0 0-4-15,0 0-43 0,0 0-77 0,0 0-61 16,0 0-41-16,11-9-4 0,-2 7 7 16,4 0 0-16,3-1-16 0,2 1-19 15,4-2 0-15,-2 1-1 16,0-1-1-16,2 1-2 0,-2-1 3 0,2 2-2 15,-2-3-35-15,-3 3-31 0,-2 0-1 0,-7 1-13 16,-2 1-13-16,-1 0-38 0,-5 0-29 16,0 0-33-16,0 4-82 0,0-1-120 15,-2 2-209-15,-10-2-885 0</inkml:trace>
  <inkml:trace contextRef="#ctx0" brushRef="#br0" timeOffset="-152568.8899">27997 8151 1319 0,'0'0'1008'0,"0"0"-740"0,0 0-116 0,0 0-46 0,0 0-64 16,0 0 25-16,0 0-35 0,0 0 13 15,0 0 29-15,0 0-39 0,-75 75-32 16,69-57 26-16,3-2-16 0,2-2 3 15,1-3-4-15,0 3 8 0,4-2-1 16,5-1-6-16,-1-1-12 0,4 0 0 0,2-1-1 16,-1-2-2-16,2 0-1 0,-1-2-48 15,3 0 29-15,1-1-4 0,0-1 10 16,-1-3 16-16,-3 4-2 0,-3-3 0 16,-2 0-11-16,-3 0 1 0,-5 1-17 15,0 0 29-15,-1-1 37 0,0 4 17 16,0 1 33-16,-5 2-4 0,-5 3-33 15,0 2-11-15,-4 0-17 0,-1-1-9 16,0 0-10-16,0 0-3 0,1-1-1 0,2-1-12 16,1-3 13-16,3 1 1 0,-1-4 1 15,4 1 0-15,-1-4-2 0,4-1-2 16,1 1-39-16,1-1-74 0,0 0-153 16,0 0-76-16,0 0-112 0,3 0-242 15,4 0-632-15</inkml:trace>
  <inkml:trace contextRef="#ctx0" brushRef="#br0" timeOffset="-152233.72">27964 8706 408 0,'0'0'1799'0,"0"0"-1401"0,0 0-198 15,0 0-43-15,0 0 45 0,0 0 88 16,0 0-14-16,0 0-91 0,0 0-78 16,0 0-65-16,0 0-42 0,26-5-18 0,-5 0 2 15,2-2 4-15,5 2-1 16,1 2 12-16,-2-2-11 0,-1 3-1 16,-2-1 11-16,-3 2-1 0,-3-1-13 0,-2 0 13 15,-2 1-13-15,-3 1 16 0,-2-2 0 16,-3 2 0-16,-3 0 0 0,-1 0 0 15,-2 0 0-15,0 0-1 0,0 0-30 16,0 0-60-16,0 0-102 0,0 0-109 16,0 0-188-16,0 0-198 0,-2 0-606 0</inkml:trace>
  <inkml:trace contextRef="#ctx0" brushRef="#br0" timeOffset="-151725.09">28465 7938 1489 0,'0'0'644'0,"0"0"-353"0,0 0-88 15,0 0 26-15,0 0-11 0,0 0-74 16,0 0-86-16,0 0-58 0,0 0-16 15,0 0 16-15,0 0 124 0,49 61-29 16,-33-32-37-16,4 6-17 0,0 2 22 0,-1 3-15 16,-2 3-1-16,-1 6-13 0,2 4 7 15,-8 1-9-15,0 3-1 0,-8 2-30 16,-2 0 12-16,-2-1-10 16,-11-1-3-16,-3-2-1 0,-6-1-1 0,-1-2 1 15,-1-5-1-15,1-4 2 0,-2-5 0 16,4-7 1-16,2-5 0 0,3-7 1 15,4-5-1-15,3-4 2 0,3-4 10 0,3-5 3 16,3-1 9-16,0 0-19 0,0 0-6 16,0 0-44-16,0 0-16 0,0 0-19 15,0 0-50-15,0 0-42 0,0 0-81 16,0-1-113-16,0-2-261 0,0 0-570 0</inkml:trace>
  <inkml:trace contextRef="#ctx0" brushRef="#br0" timeOffset="-150821.65">29698 8338 173 0,'0'0'1740'0,"0"0"-1357"0,0 0-199 16,0 0 35-16,0 0 64 16,0 0-14-16,0 0-36 0,0 0-78 0,0 0-54 15,0 0-51-15,0 0-26 0,-14-16-24 16,19 16-26-16,4-2-8 0,6 0 34 15,6-1-2-15,2 1 0 0,1 0-2 0,0 1 1 16,-1 1-13-16,-2-2 16 0,-3 2 2 16,-3 0-2-16,-2 0-2 0,-5 0 1 15,-5 0-11-15,0 0-10 16,-3 0-48-16,0 0-50 0,0 0-62 0,-7 2-51 16,-5 4-149-16,0 0-164 0,-13 6-494 15</inkml:trace>
  <inkml:trace contextRef="#ctx0" brushRef="#br0" timeOffset="-150570.03">29681 8493 1284 0,'0'0'615'0,"0"0"-300"0,0 0-73 0,0 0 20 16,0 0 17-16,0 0-16 0,0 0-50 15,0 0-45-15,0 0-83 0,0 0-85 0,37-14-12 16,-16 9-10-16,2 2 9 0,5-1 0 15,1 1-2-15,-1 1 12 0,1 0 2 16,-2 1 1-16,-1-1-2 0,-3 0-14 16,-5 1 14-16,-4 1-14 0,-7 0-9 15,-4 0-3-15,-1 0 2 0,-2-1-15 16,0 1-54-16,0-2-77 0,-3 2-17 16,-5 0-94-16,-1 0-256 0,1 3-212 15,0-1-340-15</inkml:trace>
  <inkml:trace contextRef="#ctx0" brushRef="#br0" timeOffset="-150233.3899">30496 8056 1964 0,'0'0'499'0,"0"0"-364"0,0 0-22 16,0 0 39-16,0 0 34 0,0 0-10 15,0 0-90-15,0 0-54 0,0 0-20 16,0 0 90-16,0 0-26 0,47 53-19 0,-39-24-12 16,-3 5-4-16,1 1 6 0,1 3 16 15,-4 2 10-15,-2 0-17 0,-1 0-12 16,0-1-12-16,0-3-7 0,0-2-11 15,0-4-13-15,0-2-2 0,0-4-1 16,-1-5 1-16,0-6-11 0,1-1-1 16,-2-4-18-16,1-4-48 0,1-1-66 0,-3-3-127 15,2 0-204-15,1 0-307 0,-2-8-648 16</inkml:trace>
  <inkml:trace contextRef="#ctx0" brushRef="#br0" timeOffset="-149160.15">22610 9741 108 0,'0'0'446'0,"0"0"-6"16,0 0-173-16,0 0-100 0,0 0 25 0,0 0 45 15,0 0 52-15,0 0 25 0,0 0-53 16,-77-29-36-16,74 27-10 0,-1 1-5 0,4-1-35 16,0 2-14-16,-1 0-28 0,1 0-29 15,0-1-39-15,0 1-24 0,0 0-41 16,5-2-3-16,3-2-47 0,6-2-13 16,3 1 19-16,6 2 6 0,1-1-15 15,0 3-45-15,1 1-47 0,-5 0-40 16,-3 0-6-16,-3 6-104 15,-4 1-134-15,-2 2-118 0,-7 3-260 0</inkml:trace>
  <inkml:trace contextRef="#ctx0" brushRef="#br0" timeOffset="-148974.31">22548 9859 1709 0,'0'0'504'0,"0"0"-307"0,0 0-26 15,0 0 61-15,0 0 44 0,0 0-90 0,0 0-117 16,0 0-69-16,0 0-38 0,0 0-1 16,0 0 20-16,99-41-86 0,-71 37-110 15,2 2-104-15,-6-1-166 0,13-2-321 0</inkml:trace>
  <inkml:trace contextRef="#ctx0" brushRef="#br0" timeOffset="-147970.49">22814 9587 1140 0,'0'0'823'0,"0"0"-415"0,0 0-288 15,0 0-49-15,0 0 100 0,0 0 57 0,0 0-23 16,0 0-77-16,0 0-125 0,0 0-3 0,-20-13-89 15,20 13 2-15,0 0 23 0,0 2 64 16,0 3 55-16,6 1 18 0,1 3-18 16,0-2 24-16,4 3 4 0,1-1-16 15,1 1 3-15,2-3-13 0,1 1-7 16,0 0-12-16,-1-1-6 0,0-4-16 16,-2 1-13-16,-4 1-2 0,-2-5-1 15,-2 1-1-15,-2-1-15 0,-3 1 14 16,2-1 2-16,-2 0 0 0,0 0 2 15,0 0 11-15,0 0-1 0,0 0 7 0,0 0 3 16,0 0-3-16,0 0-16 16,0 2 10-16,0-1-13 0,0 1-19 0,-3 3-9 15,-4 3 11-15,-3 5 17 0,-4 4 16 16,0 2-16-16,0-2-12 16,-2 1-1-16,1 0 13 0,1 0 0 0,1-2 0 15,0-1 0-15,0-1 16 0,4-1-14 16,-2-4 11-16,5 2-10 0,0-4-3 0,2-5-11 15,3 1-1-15,-1 1-7 0,2-1-6 16,0-1-13-16,0 3-10 0,0-1 4 16,0 2-16-16,0-2-58 0,0 3-57 15,0 0-65-15,2-2-111 0,1 2-117 16,-1-2-143-16,3-2-583 0</inkml:trace>
  <inkml:trace contextRef="#ctx0" brushRef="#br0" timeOffset="-147515.96">23706 9625 310 0,'0'0'1709'0,"0"0"-1301"0,0 0-237 0,0 0-42 16,0 0 87-16,0 0 85 0,0 0-56 16,0 0-71-16,0 0-60 0,0 0-86 15,0 0-28-15,3-26-22 0,15 24 3 0,6-3 17 16,9 0-14-16,2 2 13 0,4-1 0 16,-3 2-10-16,-3-2 12 0,-4 2-24 15,-3 1-10-15,-7-1 1 0,-4 1-8 16,-7 1-21-16,-3 0-42 0,-5 0-35 15,0 0-45-15,-4 0-30 0,-8 3-82 16,3 0-246-16,-15 3-539 0</inkml:trace>
  <inkml:trace contextRef="#ctx0" brushRef="#br0" timeOffset="-147098.52">23773 9584 1623 0,'0'0'526'16,"0"0"-361"-16,0 0-36 0,0 0 46 16,0 0 34-16,0 0-35 0,0 0-88 0,0 0-58 15,0 0-28-15,0 0-19 0,-79 26 16 16,70-14 0-16,3 1 1 0,3-1-1 16,2-2 3-16,1 1 32 0,1-3-29 15,8 2 45-15,3-3-10 0,6 1-6 0,4-2-9 16,4 2-7-16,0-2-14 0,3-2-1 15,-2 2-1-15,-3-1 0 0,-1 2-16 16,-7-3-3-16,-3 2-7 0,-3-2-2 16,-5 2-4-16,-4 0-4 0,-1 0 36 15,0 1 49-15,-6 1 41 0,-5 2-4 16,-6-3-3-16,-2 4-17 0,-4-3-15 16,-2-1-16-16,1 2-13 0,-1-2-3 15,3-2-16-15,2 0-1 0,0-1-2 16,4 1-1-16,1-4 0 0,4 2 1 15,0 0 1-15,2-3 12 0,4 0-10 16,3 0 16-16,1 0 10 0,1 0-29 0,0 0-11 16,0 0-62-16,0 0-66 0,3-1-65 15,5-5-94-15,2 1-169 0,-3 1-252 16,5-4-900-16</inkml:trace>
  <inkml:trace contextRef="#ctx0" brushRef="#br0" timeOffset="-146577.65">23748 10044 52 0,'0'0'1103'0,"0"0"-777"0,0 0-177 16,0 0-32-16,0 0 88 0,0 0 119 16,0 0-7-16,0 0-50 0,0 0-26 15,0 0-65-15,-23-43-62 0,23 43-53 0,0 0-29 16,0 0-20-16,0 0-8 0,0 0 15 16,2 0-18-16,8 0 0 0,3 0 24 15,8 0 4-15,5 0-14 0,7 0-11 16,2-1-1-16,1 0-1 0,0-2 1 15,0 1-1-15,-5 1 11 0,-3-2-13 16,-2 2-1-16,-9 0 1 0,-4 1 0 16,-5-1 1-16,-4 1 15 0,-3 0 9 15,-1 0 16-15,0 0-19 0,0-1-22 16,-5 1-40-16,-3 0-109 0,-2 0-137 0,-1 3-163 16,2 1-281-16,0 2-759 0</inkml:trace>
  <inkml:trace contextRef="#ctx0" brushRef="#br0" timeOffset="-145489.05">24692 9700 706 0,'0'0'571'15,"0"0"-308"-15,0 0-77 0,0 0 64 16,0 0 84-16,0 0 5 0,0 0-75 15,0 0-78-15,0 0-39 0,0 0-42 0,0 0-25 16,-75-12-14-16,75 12-15 0,0 0-34 16,0 0-17-16,0 0-32 0,0 0-6 15,0 0 26-15,0 0-1 0,6 0-9 16,1 0 22-16,6 0 22 0,6 0 29 16,1 0-16-16,6 0-16 0,0 0-7 15,1 0-12-15,-2 0 1 0,-1-1 0 16,-5-1 0-16,-2-1 1 0,-2 3 14 15,-5-1-13-15,-4-1 16 0,-3 2 26 16,-3-1 5-16,0 1 13 0,0 0-22 0,0-2-9 16,0 2-32-16,0 0-60 0,-3 0-98 15,-3 0-169-15,0 0-327 0,-5 3-678 0</inkml:trace>
  <inkml:trace contextRef="#ctx0" brushRef="#br0" timeOffset="-143958.15">25574 9643 802 0,'0'0'567'16,"0"0"-190"-16,0 0-185 0,0 0 51 15,0 0 78-15,0 0-12 0,0 0-55 0,0 0-82 16,0 0-38-16,0 0-38 0,-20-68-30 16,27 61-21-16,1-4-17 15,3 3-15-15,2-1-13 0,3 1-25 0,0 2-13 16,2 4 9-16,1-3-3 0,-2 4 13 15,1 1-3-15,-1 0-7 0,-2 1-6 16,0 6 7-16,-4 4 12 0,-2 1 0 16,-1 7 16-16,-5 0 25 0,-3 2 26 15,0 3 3-15,-8 1-22 0,-4 0-6 16,-3 0-7-16,-1-1-18 0,-1-4 18 16,1-2-18-16,1-2-1 0,3-5-3 15,4-1 0-15,3-4 1 0,0-4-20 0,4-1-16 16,1-1 13-16,0 0-4 0,0 0 7 15,0 3 3-15,3-3 3 0,4 0 16 16,5 0 12-16,3 0 20 0,5 0-6 16,-1-4-24-16,4 2-2 0,-3-3-19 0,1 5-23 15,-1-1-31-15,-3 1-48 0,0-2-81 16,-1 2-100-16,-4 0-131 16,-3 0-112-16,-1-1-435 0</inkml:trace>
  <inkml:trace contextRef="#ctx0" brushRef="#br0" timeOffset="-143740.6">26116 9626 1994 0,'0'0'969'0,"0"0"-748"0,0 0-84 16,0 0 99-16,0 0 70 0,0 0-95 0,0 0-133 15,0 0-78-15,0 0-12 16,0 0-48-16,0 0-104 0,-4-20-119 0,13 17-102 16,-1 1-260-16,8-2-442 0</inkml:trace>
  <inkml:trace contextRef="#ctx0" brushRef="#br0" timeOffset="-143349.54">26414 9417 1611 0,'0'0'503'0,"0"0"-354"0,0 0-71 16,0 0 100-16,0 0 86 0,0 0-55 15,0 0-52-15,0 0-58 0,0 0-45 16,0 0-54-16,0 0 1 0,68-66-1 0,-48 64 3 15,-1-3-3-15,1 4-4 0,-2 1 3 16,0 0-1-16,-1 0 2 0,-1 0-3 16,-4 0-16-16,2 0-16 0,-3 6 12 15,-2 1 10-15,2 4 1 0,-4 3 12 16,0 4 44-16,2 1-12 0,-4 4 0 16,1 3-13-16,-1 2 13 0,0 1-18 15,-2 1-14-15,3 0 0 0,-3-2-2 16,-2 0-1-16,1 0-13 0,-2-3 13 15,0-1 1-15,0-5-2 0,0-4-5 0,0-2 9 16,0-3 1-16,0-5 0 0,0-1-1 16,0-2-1-16,-2-2-37 0,2 0-100 15,-1 0-89-15,-1 0-82 0,-5 0-183 16,4 0-259-16,-7-4-541 0</inkml:trace>
  <inkml:trace contextRef="#ctx0" brushRef="#br0" timeOffset="-143117.28">26577 9655 163 0,'0'0'1308'0,"0"0"-931"16,0 0-111-16,0 0 61 0,0 0 12 0,0 0-50 16,0 0-49-16,0 0-65 0,0 0-74 15,0 0-57-15,0 0-31 0,3-17-13 16,11 13-38-16,2-1 10 0,6 1-1 15,2-1 13-15,0 1-19 0,3 1-38 16,0 1-25-16,-2 2-27 0,-2-1-35 0,-3 1-45 16,-3 0-60-16,-4 1-145 15,-3 1-129-15,-7 4-285 0</inkml:trace>
  <inkml:trace contextRef="#ctx0" brushRef="#br0" timeOffset="-142738.31">26641 9940 620 0,'0'0'1261'0,"0"0"-953"16,0 0-201-16,0 0-43 0,0 0 143 16,0 0 119-16,0 0-57 0,0 0-106 15,0 0-71-15,0 0-41 0,-2 6-4 0,2-6 17 16,0 0 12-16,8 0-10 0,1 0 19 16,6 0-22-16,6 0-9 0,5-3-29 0,5-1-22 15,0-1-1-15,2 0 0 16,2 0-1-16,-2-1-1 0,-2 0-11 0,-3 0-11 15,-6 1-3-15,-2 3-1 16,-6 0-15-16,-8-1-25 0,-3 2-32 0,-3 1-22 16,0 0-58-16,0 0-119 0,-3 0-272 15,-6 4-438-15</inkml:trace>
  <inkml:trace contextRef="#ctx0" brushRef="#br0" timeOffset="-133234.72">25511 5679 427 0,'0'0'287'0,"0"0"-189"0,0 0-33 16,0 0-52-16,0 0 166 0,0 0 17 15,0 0-56-15,0 0-30 0,0 0-41 16,0 0-27-16,-1-6-6 0,1 6-4 16,0 0 4-16,0 0 3 0,0 0 0 15,0 0-10-15,0 0-12 0,0 2 8 16,0 2 70-16,2 2 2 0,0 1-19 16,2 0-39-16,-1 1-36 0,0 1 13 15,-2-3-13-15,4 2-2 0,-4-3 1 0,0 1 0 16,2-1-1-16,0-4 12 15,-1 1-12-15,-1-2 1 0,-1 0 1 0,0 0 20 16,0 0 16-16,0 0 16 0,0 0 9 16,0 0 14-16,2 0 9 0,-1 0 16 0,5-3-30 15,-4-7-73-15,4 2-25 0,2-4 5 16,0 0 7-16,2 0 11 0,0-1-1 16,-1 1-19-16,2 1 21 0,-2-1-2 15,-1 2 0-15,-1 1 1 0,0 1-11 16,-1 1 10-16,-2 1 1 15,-1 4 0-15,-2-2 0 0,1 3 2 0,-1-1 0 16,-1 2-42-16,0 0-83 0,0 0-27 16,0 0-46-16,0 0-42 0,0 3-17 15,0 2 127-15,-3 1-140 0,0-1-186 0,-1 3-252 16</inkml:trace>
  <inkml:trace contextRef="#ctx0" brushRef="#br0" timeOffset="-132845.4">25628 5661 767 0,'0'0'518'0,"0"0"-247"0,0 0-145 16,0 0-35-16,0 0 13 0,0 0 29 16,0 0-16-16,0 0-52 0,0 0-65 15,0 0-32-15,0 0-42 0,-5 0 74 0,8 7 49 16,0 0 22-16,0 2-6 0,0-1-20 15,2 0 17-15,-2 2 6 0,0-3-20 16,2-1-6-16,-2 1-6 0,-1-3-17 16,0 1 10-16,-1-3-13 0,1-1 0 15,-1-1-13-15,-1 0 10 0,0 0-9 16,2 3 21-16,-2-3 4 0,0 0 10 16,0 0 6-16,0 0 10 0,0 0 15 15,0 0 14-15,1 0 15 0,1 0 23 16,2-4 2-16,1-6-105 0,4 1-19 0,3-3-32 15,1-3 32-15,-2 5-1 0,3-2 1 16,-3 0-2-16,0 4-14 0,1-1-3 16,-2 3 6-16,-1 0-9 0,-1 2-1 15,-1 1-82-15,-2 3-132 0,-1 0-130 16,0 0-151-16,-2 1-116 0,-2 4-438 0</inkml:trace>
  <inkml:trace contextRef="#ctx0" brushRef="#br0" timeOffset="-130870.13">25507 5644 333 0,'0'0'557'0,"0"0"-176"16,0 0-250-16,0 0-79 0,0 0 42 15,0 0 52-15,0 0 52 0,0 0-9 16,0 0-24-16,0 0-6 0,0 0-46 15,1-22-52-15,-1 22-42 0,0 0-6 16,0 0-9-16,0 0 12 0,0 0-7 0,0 0-9 16,0 0-29-16,0 0-13 0,0 0-6 15,0 0-10-15,2 0 42 0,-1 4 16 16,2 2 58-16,2 0-10 0,-2 0-25 16,0 0 7-16,2 3-28 0,-1-4-2 15,0 2 16-15,-1 1 7 0,0-3-23 0,1 0 2 16,-2-2 0-16,0 2 18 0,1-3-17 15,-3-1 10-15,0 2-13 0,0-2 3 16,2-1 10-16,-2 0-11 0,0 0 11 16,0 0 3-16,0 0 6 0,1 0 7 15,-1 0 0-15,0 0 7 0,0 0-1 16,0 0 0-16,0 0-3 0,0 0-3 16,0 0-9-16,0 0 5 0,0 0-6 15,2 0 4-15,-2 0-7 0,0 0-3 16,0 0-10-16,0 0 19 0,1 0-6 15,-1 0 7-15,0 0 2 0,0 0 10 0,2 0 10 16,1-1 13-16,3-4-20 0,0-1-18 16,3-4-19-16,1 1-1 0,-2-3 16 15,1 1-3-15,0 0-10 0,-3 0 19 0,-2 4-19 16,3-1-2-16,-4 4 18 16,-1-3 0-16,-1 3-18 0,-1 4 3 15,0-1 12-15,0 1-1 0,0 0-15 0,0 0-2 16,0 0-26-16,0 0-10 0,0 0-23 15,0 0-50-15,2 0-71 0,1 0-88 16,0 0-130-16,1 0 79 0,2 1 23 16,1 3-119-16,-2-2-257 0,-35-9-39 0</inkml:trace>
  <inkml:trace contextRef="#ctx0" brushRef="#br0" timeOffset="-129744.89">25674 5642 261 0,'0'0'587'0,"0"0"-287"15,0 0-167-15,0 0-29 16,0 0 56-16,0 0 41 0,0 0 40 16,0 0-8-16,0 0-58 0,0 0-85 0,0 0-70 15,-9-7-20-15,9 7-33 0,0 0 1 16,0 0 6-16,0 0 23 0,0 0 0 15,0 0-26-15,0 0-7 0,0 0 4 16,0 4 32-16,0 1 68 0,0 1 0 16,0 1-39-16,0 2 26 0,3 0-1 0,0-2 18 15,0 3-18-15,-1-4-15 16,1 0-13-16,0 1-25 0,-1-3 15 0,-1-1-13 16,1 1 26-16,-1-4-13 0,-1 1-3 15,0-1 3-15,2 0 0 0,-2 2 13 16,0-2 0-16,0 0 16 0,0 0 3 15,0 0 0-15,0 0 3 0,1 0 13 0,-1 0 0 16,2 0 6-16,0 0 0 16,1-3-6-16,4-6-45 0,1 0-19 0,2 0-16 15,0-1 14-15,0 0 2 0,-3-1 13 16,0 4-12-16,2-1 15 0,-2-1-16 16,0 1-2-16,-1 1 1 0,3-1-2 15,-4 1 1-15,1 4-17 0,-3-2 18 16,2 1 0-16,-4 3-1 15,0 1 0-15,-1-2 0 0,0 2 2 0,0 0 1 16,0 0 1-16,0 0 10 0,0 0 1 16,0 0 0-16,0 0-11 0,0 0 1 0,0 0-1 15,0 0-1-15,0 0-1 0,0 0-3 16,0 0 1-16,0 0-14 0,0 0-3 16,0 0 0-16,0 0-6 0,0 0-10 15,0 0-4-15,0 0-2 0,0 0 3 16,0 0 3-16,0 0-1 0,0 0-2 15,0 0 6-15,0 0 0 0,0 0 10 0,0 0 3 16,0 0-4-16,0 0-3 0,0 0-6 16,0 0 3-16,0 0 1 0,0 0-21 15,0 0-18-15,0 0-7 0,0 0 3 16,0 0 10-16,0 0 9 0,0 0 7 16,0 0 9-16,0 0 1 0,0 0-7 0,0 0 3 15,0 0 10-15,0 0 16 0,0 0 11 16,0 0 2-16,0 0 1 0,0 0 1 15,0 0-1-15,0 0 1 0,0 0 1 16,0 0 17-16,0 0-17 0,0 0 13 16,0 0-13-16,0 0 10 0,0 0-11 15,0 0 1-15,0 0-2 0,0 0-1 16,0 0-2-16,0 0-2 0,0 0 2 16,0 0 0-16,0 0 2 0,0 0-1 0,0 0-2 15,0 0-1-15,0 0 1 0,0 0 0 16,0 0 3-16,0 0 2 0,0 0 11 15,0 0-12-15,0 0 1 0,0 0 11 16,0 0-9-16,0 0 12 0,0 0-13 16,0 0 16-16,0 0-6 0,0 0-9 15,0 0 8-15,0 0-8 0,0 0 15 0,0 0-16 16,0 0 13-16,0 0-3 0,0 0 0 16,0 0 0-16,0 0 3 0,0 0 4 15,0 0 2-15,0 0 1 0,0 0-7 16,0 0-13-16,0 0-1 0,0 0 1 15,0 0-1-15,0 0 0 0,0 0-2 16,0 0 0-16,0 0-3 0,0 0 0 16,0 0 2-16,0 0 0 0,0 0-1 15,0 0 1-15,0 0 0 0,0 0 0 16,0 0 1-16,0 0 1 0,0 0 0 0,0 0 0 16,0 0 0-16,0 0 0 0,0 0 12 15,0 0-10-15,0 0 0 0,0 0-1 16,0 0-2-16,0 0-1 15,0 0-22-15,0 0-74 0,0 0-97 0,0 0-62 16,0 3-107-16,-2 1 99 0,-3 3-26 16,2-5-130-16,-6 5-141 0,28-30 370 0</inkml:trace>
  <inkml:trace contextRef="#ctx0" brushRef="#br0" timeOffset="-129208.68">25730 5653 401 0,'0'0'427'0,"0"0"-274"0,0 0-142 0,0 0-9 16,0 0 78-16,0 0 92 0,0 0 14 15,0 0-62-15,0 0-53 0,0 0-38 0,0 0-11 16,0-6 8-16,0 6 9 0,0-2-17 15,-1 2-2-15,-1 0 12 0,1 0-12 16,1-1-18-16,-2 1 24 0,2 0 13 16,0 0 3-16,-3 0-6 0,3-2 3 15,0 2-13-15,-1 0 0 0,1 0-7 16,-2 0-16-16,2-1 1 0,0 1 12 16,0 0 0-16,0 0 0 0,0 0-3 15,0 0-11-15,0 0 1 0,0 0-3 16,0 0-1-16,0 0-1 0,0 0 0 15,0 0-14-15,0 0 13 0,0 0-13 0,0 0 3 16,0 0 0-16,0 0 9 0,0 0-12 16,0 0 3-16,0 0 10 0,0 0-10 15,0 0 10-15,0 0 0 0,0 0-10 16,0 0 10-16,0 0 0 0,0 0 1 16,0 0 0-16,0 0 1 0,0 0 0 0,0 0 1 15,0 0 2-15,0 0 11 0,0 0-10 16,0 0 10-16,0 0-10 0,0 0 10 15,0 0-11-15,0 0 2 0,0 0-1 16,0 0-2-16,0 0-1 0,0 0 0 16,0 0-3-16,0 0-14 0,0 0-38 15,0 0-117-15,0 0-39 0,0 0-69 16,0 0-91-16,0 0-72 0,0 0-43 16,0 0 440-16</inkml:trace>
  <inkml:trace contextRef="#ctx0" brushRef="#br0" timeOffset="-127990.77">25664 5620 437 0,'0'0'495'0,"0"0"-276"0,0 0-115 0,0 0 7 16,0 0 55-16,0 0-4 0,0 0 4 15,0 0-36-15,0 0-36 0,0 0-39 16,0 0-16-16,-2-9 6 0,2 9 20 15,0-1 22-15,0 1 7 0,0-1 6 16,0 1-16-16,0 0-6 0,0 0-14 0,0 0-9 16,0 0-7-16,0 0-6 0,0 0-20 15,0 0-6-15,0 0-15 0,0 0-1 16,0 0-1-16,0 0-21 0,0 0-1 16,0 0 4-16,0 0-7 0,0 0 4 15,0 0-4-15,0 0-6 0,0 0 0 16,0 0 3-16,2 0 18 0,-1 1 11 15,2 3 22-15,1-2-5 0,-2 2 2 0,0-3-16 16,1 3 0-16,-3-3 13 0,3 1-3 16,-1-1-11-16,-1 2 1 0,1-3 0 15,-1 2 0-15,1 0 0 0,-1 0-1 16,1-2-1-16,-2 1 2 0,0 0 0 16,1-1-1-16,-1 0-2 0,1 1 0 0,-1-1 0 15,0 1-1-15,0-1-1 0,0 0 1 16,0 0 0-16,2 0-2 0,-2 0 1 15,0 0-1-15,0 0 1 0,0 0 1 16,1 2 0-16,-1-2 1 0,0 0 1 16,3 1 15-16,-2-1-13 0,-1 2-2 15,0-2 1-15,0 1-2 0,0-1-1 16,2 1-2-16,-1-1 0 0,-1 0-10 16,0 1 13-16,0-1 2 0,0 0 11 15,2 2-10-15,-2-2 0 0,0 1 1 16,0-1 9-16,1 1-12 0,-1 1 1 15,0-2 13-15,0 1-15 0,2-1 0 0,-2 2 1 16,0-2 2-16,1 2-1 0,1-2 0 16,-2 0 0-16,0 2 2 0,0-1-4 15,0 1 0-15,1-1-2 0,-1-1-11 0,1 0 10 16,-1 0-10-16,0 1 13 16,0-1 0-16,2 0 3 0,-1 0 13 0,-1 2-14 15,0-1-2-15,0-1 1 0,0 2-1 16,0-2 2-16,0 0 14 0,2 0-14 15,-2 0 1-15,0 2 9 0,0-2-9 16,0 0-2-16,0 0 1 0,0 0 11 16,0 0-12-16,0 0 1 0,0 0 11 15,0 0 3-15,0 0-4 0,1 0 14 16,-1 0 35-16,3 0 19 0,3-2 3 16,4-3 16-16,0-2-32 0,4 2-29 15,-1-4-22-15,1 0-13 0,-2 0 19 16,0 2 1-16,-1-1-20 0,-3 3 13 15,0-2-14-15,0 0 16 0,-1 2-18 0,-2 0-1 16,-2 1 1-16,0 1 1 0,-1 3 2 16,-1-4 13-16,1 4-13 0,-2 0 0 15,0 0-1-15,0 0 0 0,0 0-2 0,0 0-1 16,0 0 0-16,0 0-2 0,0 0-10 16,0 0 1-16,0 0 8 0,0 0-15 15,0 0 16-15,0 0-19 0,0 0 3 16,0 0-7-16,0 0-9 0,0 0-9 15,0 0-23-15,0 0-25 0,0 0-20 16,0 0-7-16,0 0-13 0,0 0-45 16,0 1-91-16,-2 3-130 0,-2 2 106 15,1-1-125-15,-10 3-332 0,35-32 189 0</inkml:trace>
  <inkml:trace contextRef="#ctx0" brushRef="#br0" timeOffset="-126846.39">25587 5634 326 0,'0'0'398'0,"0"0"-291"0,0 0-9 16,0 0 59-16,0 0 80 0,0 0-2 15,0 0 15-15,0 0-29 0,0 0-56 16,0 0-35-16,0 0-11 0,-26-23 7 16,26 22-6-16,0 1 2 0,0 0-13 15,0 0-12-15,0 0-20 0,-1 0-23 16,1 0-19-16,0 0-35 0,0 0-1 0,0 0-37 15,0 0-1-15,0 0 14 0,0 0-1 16,0 0-9-16,0 0-7 0,0 0-3 16,0 4 45-16,0 2 29 0,1 0 61 15,1 0-32-15,1 1 5 0,1-1-31 16,0 1-9-16,0-2-1 0,-1-1-20 16,0 2 1-16,-1-2 0 0,1 0 13 15,0-1-1-15,-3-1-13 0,2 0 1 0,-2 1-1 16,3-2-1-16,-3 1-1 0,0-1 0 15,0 2 0-15,2-3 1 0,-1 0-1 16,-1 0 0-16,0 0 1 0,0 0 2 16,0 0 0-16,0 0 13 0,0 0-12 15,0 0 8-15,0 2 1 0,0-2 0 16,0 0-10-16,0 0 10 0,0 0-11 0,0 0 10 16,0 0-8-16,2 0 8 0,-2 0 4 15,0 0 0-15,0 0 3 0,0 0-3 16,0 0-3-16,1 0-13 0,2-2-3 15,3-1 0-15,-1-4-10 0,1 0 10 16,2 0-1-16,-3 0 4 0,2-1 0 16,-1 0 4-16,-1 3 15 0,-1-3-17 0,0 4 0 15,-2-3-1-15,1 2 15 16,-2 2 0-16,2-1-4 0,-2-1-8 16,1-1-4-16,-1 5-16 0,0-5 16 15,-1 4-3-15,2-1 3 0,-2 2 0 0,1 0 0 16,-1 1 0-16,0 0-1 0,0 0 0 15,0 0-2-15,0 0-12 0,0 0-5 0,0 0 1 16,0 0 0-16,0 0-6 0,0 0 3 16,0 0-4-16,0 0 1 0,0 0-4 15,0 0-3-15,0 0 7 0,0 0-1 16,0 0 4-16,0 0-7 0,0 0 3 16,0 0-2-16,0 0-1 0,0 0 0 15,0 1 3-15,3 3 26 0,-3-1 11 16,2 3 5-16,1 3-3 0,-2-2 3 15,2 0-15-15,-1 1-1 0,0 1-9 16,1-3 8-16,1 0 2 16,-2 1 10-16,-1-3-11 0,2 3-3 0,-3-4 3 15,2 1 0-15,-1-3 3 0,1 1 0 16,-2-1 0-16,0-1 1 0,0 0 8 0,0 0-8 16,0 0 15-16,0 0 3 0,0 0 7 15,0 0 0-15,0 0 12 0,0 0-2 16,1 0 5-16,0 0-6 0,1 0 4 15,2-3 2-15,4-3-31 0,3-3-13 0,4-2-19 16,2-1-7-16,0-1 1 0,3-2 12 16,-3 3-22-16,-1 3-9 0,0-1-27 15,-4 3-24-15,-2 2-53 0,-2 4-83 16,-5-1-140-16,-1 2-216 0,-8 0-849 0</inkml:trace>
  <inkml:trace contextRef="#ctx0" brushRef="#br0" timeOffset="-124937.06">19612 10647 821 0,'0'0'1090'0,"0"0"-874"16,0 0-216-16,0 0-74 0,0 0 74 0,0 0 64 16,0 0 76-16,0 0-30 0,0 0-42 15,0 0-23-15,6 70-19 0,0-61-4 16,0-1 11-16,1 2-4 0,-2-3 10 15,1 1-1-15,-1 0 7 0,-2-1-16 16,-1-5-13-16,1 4-16 0,1-5 4 0,-4 3 9 16,2-4 12-16,-1 0 7 0,-1 0 10 15,0 0 3-15,0 0 16 0,2 0 16 16,-2 0 10-16,3-4 5 0,0-3-28 16,2-5-64-16,3-2-3 0,1-2-13 15,0-1 13-15,-1 0 3 0,0 0 1 16,2-1 0-16,0 0-1 15,-1-3-1-15,4 3 0 0,-3-1-12 0,0 2 13 16,-1 3-3-16,-4 3 3 0,1 1 0 0,-3 4 16 16,-1 3-13-16,-1 3 19 0,-1 0-18 15,0 0-4-15,0 0-13 0,0 0-13 16,0 0-28-16,0 2-20 0,-3 5 20 16,-1 3 22-16,-1 2-141 0,-2 1-130 15,0 0-127-15,1-1-165 0,-2 0-400 0</inkml:trace>
  <inkml:trace contextRef="#ctx0" brushRef="#br0" timeOffset="-124489.18">19689 10691 988 0,'0'0'1195'0,"0"0"-890"0,0 0-305 0,0 0-23 15,0 0-68-15,0 0 91 0,0 0 139 16,0 0-3-16,-8 68-10 0,7-49-49 16,1 2-29-16,0-2-29 0,0 0 29 15,0 0 29-15,1-4-9 0,2-1-8 16,-3-2 1-16,3-3-23 0,-1-1-9 16,-1-3-13-16,1-2-15 0,-2-1 1 15,1-1 14-15,2-1 19 0,-2 0 19 0,2 0 4 16,1 0 2-16,1-3 13 0,4-3-7 15,3-3-18-15,3-2-20 0,0-5-16 16,2 1-9-16,0-1 9 0,0-2-9 16,0 3 13-16,-1 0 12 0,1 1-6 15,1-1 4-15,-1 2 5 0,-1 0-9 16,-2 1 6-16,-2 4-3 0,1 0-6 0,-4 2 0 16,-1 0-7-16,-2 3-9 15,-3 0 8-15,-2 2-11 0,1 1-1 0,-2 0-1 16,0 0 0-16,0 0-17 0,0 0 6 15,0 0-8-15,0-2-20 0,0 2-19 16,0 0-28-16,0 0-60 0,0-1-68 16,0 1-64-16,0 0-154 0,-3 0-67 15,1 3-44-15,-8 1-447 0,25-8 306 0</inkml:trace>
  <inkml:trace contextRef="#ctx0" brushRef="#br0" timeOffset="-123992.13">19634 10646 1349 0,'0'0'479'0,"0"0"-379"0,0 0-100 16,0 0-13-16,0 0 13 0,0 0 88 16,0 0 9-16,11 68-29 0,-6-53 0 15,1 3-29-15,-1 3-39 0,1-2 29 16,-2 1-16-16,1-1-10 0,-3-2 1 15,1-4-2-15,0-1 0 0,-1-4 0 0,1-4-2 16,0 0-42-16,2-3-49 16,-1-1-9-16,2 0 49 0,2-5 51 0,0-1 23 15,2-3-22-15,0 0 1 0,-1-3-2 16,2 2 0-16,-2 1-1 0,0-2 2 16,1 3 0-16,-2-3 2 15,1 3 33-15,-1-3 29 0,0 4-7 0,-2 2 13 16,1-2 4-16,-3 0-14 0,2 2-12 15,1 0-17-15,0-2-16 0,-1 2-15 0,2 1 0 16,-2-2 0-16,0 2-1 16,-1 0-26-16,-1-1-136 0,1 3-91 0,-3-1-117 15,1-1-281-15</inkml:trace>
  <inkml:trace contextRef="#ctx0" brushRef="#br0" timeOffset="-105447.56">27443 9599 9 0,'0'0'0'0,"0"0"-9"16,0 0 9-16,0 0 0 0,0 0 18 0,0 0 67 15,0 0 39-15,0 0 69 0,0 0 28 16,6-12-113-16,-6 12 211 0,0-2-26 16,-1 1-153-16,-2-2-62 0,-1 2 23 15,-1-1 23-15,2-1 15 0,-3 2 17 0,1 1 3 16,-1-2-20-16,-1 1 3 0,0-2-26 16,-5 3-16-16,3-2-13 0,-1 1-13 15,0 1-23-15,0 0 4 0,1 0-13 16,-2 0-1-16,5 0-37 0,1 0 18 15,2 0 7-15,0 0-17 0,3 0-12 16,0 0-32-16,0 0-15 0,0 0 8 16,0 1 39-16,0-1 2 0,0 2-2 15,6-2 0-15,4 0 13 0,5 0 61 0,5 0-1 16,2 0-9-16,6 0-23 16,2 0-15-16,0 0-7 0,0-5-18 15,-1 4-1-15,0-1 3 0,-3 0 13 0,-3 1-14 16,-6 0 1-16,-2 1 0 0,-7 0 9 15,-2 0-11-15,-3 0 1 0,-1 0 33 16,-2 0 10-16,0-2-10 0,0 2-10 0,0 0-3 16,0 0-9-16,0 0-13 0,0 0-3 15,0 0-32-15,0 0-16 0,0 0-44 16,0 0-103-16,0 0-64 0,0 0-122 16,0 0-56-16,0 0 22 0,0 2-113 15,0-1-277-15,0-4 449 0</inkml:trace>
  <inkml:trace contextRef="#ctx0" brushRef="#br0" timeOffset="-105167.95">27536 9453 1497 0,'0'0'449'0,"0"0"-326"0,0 0-23 15,0 0 111-15,0 0 73 0,0 0 9 16,0 0-34-16,0 0-52 0,0 0-61 15,0 0-127-15,0 0-19 0,-8-15-66 0,8 17-10 16,-3 5 56-16,3 8 20 16,-2 1 67-16,2 5-54 0,0-1 3 0,0 3-13 15,0-4-3-15,0 0 51 0,1 0-13 16,3-2-4-16,-1-1-21 0,0-4-13 16,2-1-1-16,-2-3-12 0,-1-1-21 15,0-2-4-15,-1 1-42 0,3-5-133 16,-2 3-43-16,1-3-204 15,0-1-184-15,2 0-389 0</inkml:trace>
  <inkml:trace contextRef="#ctx0" brushRef="#br0" timeOffset="-98189.14">28194 9483 749 0,'0'0'658'0,"0"0"-456"16,0 0-147-16,0 0-32 0,0 0 51 16,0 0 47-16,0 0 38 0,0 0 0 0,0 0-53 15,0 0-57-15,-8 0-47 0,8 0-2 16,0 0 2-16,0 0 31 0,0 0 22 15,0 0 19-15,0 0 20 0,0 0 9 16,0 0 0-16,0 0 3 0,0-1-10 16,3-3-41-16,0-2-55 0,3-1-39 0,0 1 13 15,2-2 23-15,-3 1-11 0,5-1 14 16,-2 1 0-16,2 0-1 0,0 0-1 16,1 1 0-16,-1-2 1 0,3 1-1 15,-3 3 2-15,1 0 2 0,-2 0 11 16,-1 1 9-1,-2 0 1-15,-1 2-1 0,-2 1-6 0,2 0-5 0,-1 0-11 16,0 0-16-16,0 3-7 0,1 5 23 16,-1 0 4-16,-1 7 79 0,0 2-3 15,-1 3-39-15,-2 1-12 0,0 2 0 0,-5 1-26 16,-1-1 19-16,0 0-9 0,-2-3 15 16,-2-1 1-16,1-3 19 15,-1 0-13-15,-3-3 12 0,1-1-2 16,-3-1 5-16,0-3-12 0,1-1 0 15,-1 2 0-15,3-3-3 0,-1 0-7 16,2-3 0-16,2 0 4 0,-2-2-17 0,5-1-2 16,1 0-12-16,2 0 18 0,-1 0 0 15,2 0 3-15,2 0 3 0,0 0-10 0,0 0-14 16,0 0 3-16,0 0-2 0,0 0-2 16,4-4-47-16,1 1-25 0,0 0 24 15,0 0 14-15,-1-1 8 0,4 4 1 16,-3 0 3-16,1 0 0 0,0 0-6 15,0 0 6-15,2 0 18 0,2 4 1 16,0 2 0-16,4-2 3 0,0 4 1 16,0-1 1-16,3-1 1 0,0 1 13 15,-3-2-16-15,-1-2 0 0,-2 0-41 16,-2-2-48-16,-3 1-95 0,-2-1-4 0,-1 0 9 16,1-1-66-16,-3 0-77 0,2 0-96 15,0 0-125-15,2-8-288 0</inkml:trace>
  <inkml:trace contextRef="#ctx0" brushRef="#br0" timeOffset="-97778.7399">28575 9580 16 0,'0'0'2018'0,"0"0"-1561"15,0 0-335-15,0 0-76 0,0 0-44 0,0 0 43 16,0 0 87-16,0 0 32 0,0 0-62 16,0 0-102-16,0 0-6 0,6 9 3 15,-4-6 3-15,0 1 21 0,-1-1-8 16,-1-1 3-16,2 0 12 0,-1 2-8 0,-1-1 8 16,0 0-15-16,0 0-11 0,0-1 0 15,0-1 1-15,0-1 13 0,0 0-4 16,0 0 7-16,0 0 7 15,0 0 6-15,0 0 9 0,0 0 7 0,0 0 19 16,0 0 18-16,0-1 67 0,0-4 12 16,2-1-95-16,-1-2-69 0,3-2-28 15,-1 1 24-15,-1 3 3 0,0 0 0 16,-2 1 1-16,3 3 1 0,-3 1 2 16,0 1 10-16,0 0-13 0,0 0-1 15,0 0-18-15,0 0-37 0,0 0-39 16,0 0-63-16,0 0-77 0,0 0-145 15,0 2-206-15,2 1 94 0,2 0-312 0</inkml:trace>
  <inkml:trace contextRef="#ctx0" brushRef="#br0" timeOffset="-97256.02">29016 9406 726 0,'0'0'827'15,"0"0"-544"-15,0 0-176 16,0 0 39-16,0 0 68 0,0 0 29 0,0 0-14 15,0 0-24-15,0 0-29 0,0 0-38 16,-12-7-36-16,12 5-32 0,0 2-13 16,0-1-16-16,2-2-9 0,0 1-32 0,6-3-29 15,3-2-6-15,1 0 4 0,2-2 15 16,3 3 13-16,0 0-20 0,1-1 11 16,-1 2 11-16,-1 2-3 0,0-1 1 15,-4 3-10-15,-4-2 1 0,-1 3 9 16,-2-2-10-16,-2 2-25 0,-2 0-80 15,-1 0-87-15,0 0-94 0,0 3-88 0,0 2-2 16,-4 0-164-16,-8 5-501 0</inkml:trace>
  <inkml:trace contextRef="#ctx0" brushRef="#br0" timeOffset="-96838.7">29042 9404 189 0,'0'0'1141'15,"0"0"-799"-15,0 0-118 0,0 0-7 0,0 0 26 0,0 0 25 16,0 0-4-16,0 0-39 0,0 0-59 16,0 0-90-16,0 0-75 0,-25-17-1 15,16 23-25-15,-2 2-26 0,-3 3 51 16,0-1 3-16,3 1 18 0,4-1-21 16,3 1-2-16,1 0 2 0,3 0 15 15,0 1 1-15,0-4 0 0,7 3 3 16,3 0 7-16,4-3-14 0,4 1-11 15,3-1 12-15,1-2-11 0,1 1 1 0,-3-2-1 16,2 0 14-16,-5-3-16 0,-3 1-1 16,-5 0-2-16,-3-3-10 0,-4 1 10 15,-2-1 3-15,0 1 29 0,0 1 25 16,0 0-10-16,-5 2 7 0,-4 2 3 0,-4 3-13 16,-2 2-10-16,-2-1-15 15,2-1-16-15,0 1-1 0,3 0-11 16,-2-2-1-16,2 3 11 0,0-3 1 0,0 3 0 15,1-4 0-15,2 2-2 0,2-5-1 16,3 1 1-16,0-2 0 0,1 0-16 16,3-3-6-16,0 0-26 0,0 0-28 15,0 0-13-15,0 0-96 0,3 0-84 16,3 0-105-16,2 0 28 0,-2 0-190 16,4 0-555-16</inkml:trace>
  <inkml:trace contextRef="#ctx0" brushRef="#br0" timeOffset="-96486.27">28905 9890 620 0,'0'0'1450'15,"0"0"-1165"-15,0 0-256 0,0 0-26 0,0 0 85 16,0 0 86-16,0 0 64 0,0 0-39 15,0 0-71-15,0 0-48 0,-4 7-39 16,4-5-9-16,8-2-3 0,2 0 53 16,7 0 23-16,2 0-4 0,7 0-50 15,1 0-29-15,4-6-6 0,-1 2-14 16,0 0-1-16,1-1 13 0,-3 3-13 16,0-2-1-16,-2-1 2 0,-7 4 0 15,-2-4 10-15,-6 3-9 0,-3 0 10 0,-5 0 6 16,-3 2 19-16,1 0-4 0,-1 0-6 15,0 0-9-15,0 0-6 0,0 0-2 0,0 0-11 16,0 0-22-16,0 0-25 0,0 0-44 16,0 0-73-16,0 0-71 0,0 0-103 15,0 0-238-15,0 0-101 0,0 0-611 0,0 0 741 16</inkml:trace>
  <inkml:trace contextRef="#ctx0" brushRef="#br0" timeOffset="-96001.2">30061 9476 1353 0,'0'0'780'15,"0"0"-515"-15,0 0-129 0,0 0-20 16,0 0 39-16,0 0 66 0,0 0-10 15,0 0-67-15,0 0-42 0,0 0-56 0,0 0-46 16,-32-13-32-16,32 13 15 0,0 0 17 16,0 0 13-16,1 0-13 0,2 0-21 15,9 0 21-15,-1 0 10 0,8 0 21 16,1-3-8-16,6 2-21 0,1-1-1 16,-1 0-1-16,-1 1-2 0,0 1-1 0,-5 0 1 15,0 0-1 1,-9 0-16-16,-2 0-41 0,-5 0-58 0,-1 0-89 0,-3 0-34 15,-3 3-68-15,-4 5 99 0,-6 2-59 16,0-2-335-16,-13 5-750 0</inkml:trace>
  <inkml:trace contextRef="#ctx0" brushRef="#br0" timeOffset="-95772.42">30036 9657 1269 0,'0'0'628'0,"0"0"-424"0,0 0-90 15,0 0-7-15,0 0 54 0,0 0 78 16,0 0-33-16,0 0-68 0,0 0-58 16,79-29-35-16,-66 27-17 0,2 1-9 15,-1 0 7-15,3-1 6 0,-4 2-7 16,5 0 14-16,-5 0-23 0,2 0 9 16,-3 0-23-16,-2 0 11 0,2 0-13 0,-7 0 0 15,1 3 0-15,-1-3-16 0,-4 1-48 16,1 1-44-16,-2-2-42 0,0 0-49 15,2 1-27-15,-2 2-77 0,4-3-57 0,-1 2-141 16,3-2-264-16</inkml:trace>
  <inkml:trace contextRef="#ctx0" brushRef="#br0" timeOffset="-95394.13">30672 9320 1345 0,'0'0'527'0,"0"0"-323"0,0 0-35 16,0 0-104-16,0 0-30 0,0 0 140 16,0 0 83-16,0 0-40 0,0 0-89 0,0 0-78 15,0 0-50-15,14-17 2 0,-14 17 29 0,2 3 13 16,0 2 15-16,1 4 48 0,1 3-22 15,-1 3 22-15,2 5-29 0,-1 1-19 16,-2 4-10-16,1 0 1 0,-2 2 8 16,0 2-21-16,-1-2 0 0,0 1-13 15,0-3-10 1,2-2 1-16,-1-1 7 0,-1-3-1 0,0-2-3 0,3-3-7 16,-2-2-9-16,-1-4-1 15,0-1-1-15,0-3-1 0,0-3-1 0,0-1-11 16,0 0 10-16,0 0-26 0,0 0-33 15,0 0-45-15,0 0-52 0,0 0-76 16,0 0-97-16,0 0-244 0,0 3-173 0,-9-3-829 16</inkml:trace>
  <inkml:trace contextRef="#ctx0" brushRef="#br0" timeOffset="-93988.7">22400 11084 176 0,'0'0'284'0,"0"0"-59"0,0 0 0 0,0 0-4 16,0 0 1-16,0 0-53 0,0 0 16 15,-86 28-16-15,76-26 39 0,3-2 6 16,1 0 2-16,5 0-28 0,-1 0-15 16,2 0-31-16,0 0-17 0,0 0-7 15,0 0 6-15,0 0 3 0,0 0-10 0,0 0-9 16,0 0-23-16,0 0-28 0,0 0-13 16,0 0-28-16,0 0-16 0,0 0-28 15,5 0-22-15,3 0-20 0,8 0 28 16,3 0 41-16,7-3 1 0,1-1-3 15,1 4-31-15,-1 0 15 0,-3 0-23 16,-5 0-8-16,1 4-67 0,-4-1-42 16,0 2-62-16,-3 2-103 0,0 2-183 15,-6-2-185-15,-7 1-547 0</inkml:trace>
  <inkml:trace contextRef="#ctx0" brushRef="#br0" timeOffset="-93752.76">22316 11274 346 0,'0'0'1580'0,"0"0"-1227"0,0 0-207 16,0 0-88-16,0 0 36 0,0 0 109 0,0 0 64 15,0 0-104-15,0 0-113 0,0 0-50 16,0 0-32-16,11 1 32 0,2-1 32 16,6 0 0-16,3 0-4 0,-1 0-15 15,2 0-10-15,2 0-2 0,-2 0 0 16,-3 0-1-16,2 0-3 0,-4 0-32 15,-2 0-115-15,-1 0-13 0,-5 0-56 16,-1 0-103-16,-7 0-70 0,1 0-60 16,0 0-134-16,-3-1-46 0</inkml:trace>
  <inkml:trace contextRef="#ctx0" brushRef="#br0" timeOffset="-93434.61">22585 11046 1471 0,'0'0'546'0,"0"0"-261"0,0 0 38 16,0 0-75-16,0 0-71 0,0 0-56 0,0 0-60 15,0 0-61-15,0 0-47 0,0 0-39 16,0 0-23-16,-2 7 109 0,2 4 16 16,0 1 15-16,0 2-31 0,2-1 0 15,7 2 10-15,2-3 57 0,3 0-3 16,3-1-23-16,4 1-6 0,0-2-12 0,2 2-20 15,0-2-3-15,-4 2-2 16,-1 1-30-16,-2-1 13 0,-6-2 16 0,-3 2-36 16,-4 0 26-16,-3 1 13 15,-1 0 29-15,-9 3 19 0,-8 0 16 0,-1 1-16 16,-8 2-13-16,0-2-19 16,-3 0-16-16,-1 1 0 0,4-2-16 0,1-2-7 0,6-1-126 15,5-1-156-15,5-3-259 0,9-6-550 16</inkml:trace>
  <inkml:trace contextRef="#ctx0" brushRef="#br0" timeOffset="-91732.9599">23486 10928 1670 0,'0'0'316'15,"0"0"-183"-15,0 0 48 0,0 0 29 0,0 0-42 0,0 0-1 16,0 0-35-16,0 0-29 0,0 0-103 16,0 0-7-16,3-29-89 15,4 24 29-15,0 0 38 0,2 1 3 0,2 3-9 16,0-1 2-16,1 0 14 0,0 2 6 15,1 0 13-15,1 0-25 0,0 0-1 16,-2 5 6-16,0 2-12 0,-2 0 13 16,0 2-20-16,-3 3 36 0,-2 2 3 15,-4 3 6-15,-1 1 36 0,0 0-29 16,-4 0 39-16,-4-1-1 0,-3-2 1 16,-1-1-4-16,-1-1-16 0,-2-1 4 0,2-4 8 15,-2 1-8-15,4-6-14 0,1 1 1 16,4-3-1-16,3 1 13 0,2-2 0 15,-1 0-12-15,2 0 2 0,0 0-12 16,0 0-11-16,3 0-2 0,4-4-35 16,6-2-90-16,2 0 45 0,5-2 38 0,1 4 4 15,-2 1 6-15,1 2 0 16,-4 1 12-16,1 0 17 0,1 2-39 16,-7 6-13-16,-1 4 39 0,2 1 15 0,-5 2-5 15,-1 1 6-15,-2 3 3 0,-4-2 29 16,0 2 26-16,-1-4 0 0,-6 0-10 15,-2 2-6-15,-3-5 13 0,-1-1 6 16,-4-1 0-16,0 0 12 0,-5-3-6 16,-1-2-32-16,-6 2-9 0,1-2-25 15,-3-1 1-15,0-2 14 0,4-2-3 16,-1 0 12-16,3 0-22 0,5 0 26 0,6-2 3 16,-1-2 19-16,8 1 50 0,3 1-3 15,1-1-34-15,1 2-20 0,2 0 3 0,0-1-6 16,0 2-41-16,0-1-6 0,0-3-48 15,3 2-31-15,-1-1 19 0,-1 1 37 16,1 2 16-16,-2 0-44 0,0 0-95 16,3-1-78-16,-2 1-116 0,3 0-235 15,-1 0-150-15,9-2-490 0,-43 17 930 0</inkml:trace>
  <inkml:trace contextRef="#ctx0" brushRef="#br0" timeOffset="-91242.84">24088 11161 1509 0,'0'0'624'0,"0"0"-362"0,0 0-46 15,0 0 61-15,0 0 66 0,0 0-47 0,0 0-100 16,0 0-120-16,0 0-76 0,0 0-6 16,0 0-42-16,0-2 4 0,0 2 3 15,0 0-10-15,0 0-15 0,0 0-1 16,0 0 16-16,0 2 45 0,0-1 6 15,0-1 16-15,0 3-16 0,0-3 1 16,0 0 1-16,0 0 27 0,0 0 3 16,0 0 6-16,0 0 3 0,0 0 16 15,0 0 15-15,0 0 10 0,0 0-3 0,0-3-7 16,0-3 4-16,0-3-76 0,0-1 0 16,0-1 17-16,0 3-15 0,0-3 11 15,3 5-12-15,-3 4 16 0,0-1-2 16,0 3-14-16,0 0-1 0,0 0-25 15,0 0-7-15,0 0-15 0,0 0-22 0,0 0-63 16,0 0-96-16,0 0-77 0,0 4-118 16,3 2 52-16,-3-1-60 0,9-1-356 0</inkml:trace>
  <inkml:trace contextRef="#ctx0" brushRef="#br0" timeOffset="-90863.7">24698 10884 1156 0,'0'0'215'0,"0"0"-98"0,0 0 0 16,0 0 52-16,0 0 56 0,0 0 27 16,0 0-54-16,0 0-85 0,0 0-42 15,0 0 0-15,0 0 16 0,-16-8 19 16,20 7-45-16,4 0-58 0,2-2 13 16,5 0-15-16,2-1 1 0,6-1 1 15,-2 2-1-15,1-2 0 0,2 3-2 16,-1-4-13-16,-1 3 13 0,-2 0-1 15,-4 1-2-15,-4 1-1 0,-4-1-12 16,-4 2-19-16,-2 0 0 0,-2 0 3 0,0 0-107 16,0 0-145-16,-2 2-150 0,-2 1 51 15,-9 3-171-15</inkml:trace>
  <inkml:trace contextRef="#ctx0" brushRef="#br0" timeOffset="-90414.4299">24741 10878 183 0,'0'0'1638'15,"0"0"-1427"-15,0 0-84 0,0 0 102 0,0 0 56 16,0 0-28-16,0 0-113 0,0 0-144 16,0 0-12-16,0 0-30 0,0 0 42 15,-75 23 13-15,65-12 19 0,0 2-16 16,4-1-13-16,3 0 16 0,1-3 4 0,-1 2-20 15,3-4 10-15,0 4-13 16,0-4 16-16,5 2 6 0,3 0 10 0,3 1-3 16,1-3 3-16,2 1-31 0,3 0 11 15,1-2-11-15,1 0 15 0,-1 1-16 16,-2 0 0-16,-2 0-2 0,0-2-20 16,-6 2 20-16,1-1-17 0,-4 1 3 0,1-1 14 15,-3 0-1-15,-1 1 3 0,-1 1 13 16,-1-1 29-16,0 1-4 15,-3 1 13-15,-3 2 6 0,-4-3 4 0,-3 3-20 16,0-2-10-16,-4-1 14 0,0-1-20 16,-3 1-9-16,1-3 3 0,2 0 0 15,-3-3-7-15,5 2-10 0,1-4 1 16,3 0 19-16,6 0 3 0,2 0 3 16,1 0-28-16,2 0-3 0,0 0-88 15,0 0-61-15,0 0-93 0,0 0-91 16,3 0-205-16,2 0-186 0,0 0-420 0</inkml:trace>
  <inkml:trace contextRef="#ctx0" brushRef="#br0" timeOffset="-90079.4">24542 11410 1542 0,'0'0'433'0,"0"0"-245"0,0 0-29 0,0 0 80 0,0 0 83 16,0 0-30-16,0 0-107 0,0 0-80 16,0 0-42-16,0 0-15 15,11 2-20-15,3-2-3 0,5-2 39 0,10-1-23 16,2-4-22-16,5 1-19 0,4-1-1 15,-3 1-1-15,0 1 0 0,-2 0-15 16,-1-1 16-16,-3 3 1 0,-3 0-3 0,-5 1 1 16,-3 0 0-16,-8 0-1 15,-3 2-19-15,-4-2 19 0,-2 2-22 0,-1 0-29 16,-1 0-70-16,-1 0-95 0,2 0-134 16,-2 0-195-16,1 2-143 0,-1 0-852 0</inkml:trace>
  <inkml:trace contextRef="#ctx0" brushRef="#br0" timeOffset="-88318.65">25491 11076 1792 0,'0'0'370'16,"0"0"-250"-16,0 0-4 0,0 0 88 16,0 0 47-16,0 0 12 0,0 0-52 15,0 0-65-15,0 0-54 0,0 0-41 0,0 0-16 16,-13-9-13-16,13 9-6 0,0 0-16 16,1-2-14-16,6 2-34 0,6-1 3 15,4 1 45-15,8-5 13 0,1 3-13 0,3-2 0 16,-2 1-16-16,-2 0 15 15,-5 2 1-15,-1 0 0 0,-8 0 19 0,-1 0 3 16,-4 1-6-16,-5 0 15 0,-1 0 26 16,0 0 16-16,0 0 18 0,0 0 22 15,0 0-27-15,0 0-33 0,0 0-50 16,0 0-3-16,0 0-56 0,0 0-86 16,0 0-136-16,0 0-157 0,0 0-353 15,2 0-884-15</inkml:trace>
  <inkml:trace contextRef="#ctx0" brushRef="#br0" timeOffset="-86902.45">26281 10870 950 0,'0'0'641'0,"0"0"-403"15,0 0-118-15,0 0 58 0,0 0 85 16,0 0-5-16,0 0-39 0,0 0-49 0,0 0-23 15,0 0-35-15,-12-16-29 0,12 15-32 16,1-2-45-16,2 0-6 0,6-2-54 16,2 0 0-16,2-1 22 0,3 1-3 15,0 1 9-15,4 0 4 0,2 2 0 16,-2 0 18-16,3 2-18 0,-1 0 9 0,-3 0 13 16,1 0-13-16,-4 7 11 0,-1 2-1 15,-3 3-29-15,-4 2 32 0,-3 2 16 16,-4 4 38-16,-1 2 4 0,-3 1-1 15,-7 2-2-15,-1-3-27 0,-4 0 4 16,0-2 0-16,-3-1 3 0,2 0 6 16,-1-5-9-16,1-1 3 0,1-1-4 15,0-1 10-15,-1-4-3 0,5-2-9 16,-3 1-1-16,3-3-6 0,2-1-9 16,4-2 3-16,2 2 6 0,1-2-10 0,1 0-11 15,1 0 0-15,0 0 0 0,0 0 3 16,0 0-4-16,0 0-22 0,1 0-16 15,6 0-13-15,4-2-18 0,4-3-1 16,1 1 23-16,6 1 15 0,-1 1 3 16,-2 1 7-16,0 1 10 0,-2 0 11 15,4 1 1-15,-1 2-2 0,-3 2-12 0,2 1 14 16,-3-1 0-16,-1 0-2 16,0-2-17-16,-2 3 17 0,-5-3-16 0,1 0 17 15,-3 0-14-15,-3-2 15 0,-1 1 0 16,1-2-2-16,-1 0-23 0,1 0-61 15,0 0-55-15,3 0-61 0,3 0-110 16,-4 0-226-16,8 0-494 0</inkml:trace>
  <inkml:trace contextRef="#ctx0" brushRef="#br0" timeOffset="-86364.61">26904 11040 1737 0,'0'0'551'0,"0"0"-357"0,0 0-16 0,0 0 98 16,0 0 57-16,0 0-94 0,0 0-81 16,0 0-38-16,0 0-38 0,0 0-82 15,0 0-6-15,-10-16-38 0,10 16-26 16,0 0-18-16,0 0-45 0,0 5 44 0,0 2 89 15,0 0 3-15,0 1-2 0,3 0-1 16,-1-3-12-16,-1 0 9 0,-1-2 2 16,0-3-1-16,0 0 2 0,0 0 3 15,3 0 42-15,-3 0 9 0,1 0 22 16,-1 0 13-16,0 0 2 0,0 0-9 16,0-3-13-16,0-2-69 0,0-2-12 15,-4 0-1-15,4 0 13 0,-1 0-2 16,1 2 2-16,0 0-2 0,0 3 2 15,0-1-19-15,0 0-3 0,0 3-13 0,0 0-25 16,0 0-63-16,0 0-118 0,0 0-116 16,1 0-204-16,2 3-106 0,-2 0-20 15,4 2-445-15</inkml:trace>
  <inkml:trace contextRef="#ctx0" brushRef="#br0" timeOffset="-85864.38">27356 10765 1509 0,'0'0'435'0,"0"0"-321"16,0 0-39-16,0 0 80 0,0 0 120 16,0 0 15-16,0 0-91 0,0 0-81 15,0 0-73-15,0 0-45 0,0 0-19 0,24-12-16 16,-7 9 9-16,2 0 24 0,3 0-1 16,1 0-10-16,0 0 12 0,1 1 1 15,-1 0 0-15,2 1 2 0,-5 1 17 16,0 0 4-16,-3 0-1 0,-4 0-6 15,-1 0 0-15,-1 0-16 0,-3 3 0 16,-1 2-2-16,1 1 2 0,-2 4 0 16,0 4 57-16,-2 2 10 0,-1 3-35 15,-3 0 6-15,0 5-12 0,0-2-4 16,0 3-22-16,0-1 1 0,-3-1-1 0,-1-1 13 16,0 0-13-16,-1-3-18 0,2-1 15 15,-3-1 3-15,3-5-1 0,0 0-12 16,0-1 10-16,1-4-1 0,-1 0 4 15,3-3-3-15,-1-2-25 0,-1-2-7 16,2 1 3-16,0 1-51 0,0-2-77 16,0 0-42-16,0 0-49 0,0 1-63 0,0-1-20 15,-3 1-42-15,3-1-230 0</inkml:trace>
  <inkml:trace contextRef="#ctx0" brushRef="#br0" timeOffset="-85541.31">27540 10953 1425 0,'0'0'397'0,"0"0"-147"16,0 0 38-16,0 0-19 0,0 0-50 15,0 0-53-15,0 0-63 0,0 0-39 16,0 0-64-16,0 0 0 0,0 0 0 15,16-2 25-15,-2 2 62 0,6 0-27 0,3 0-31 16,1 0-26-16,5-2 7 0,-1-3-10 16,4 1-3-16,0 3 1 0,-1-2-1 15,0-1-25-15,-2 4 2 0,-9-1-6 16,-6-2 0-16,-3 3 16 0,-8 0 16 16,-1 0 11-16,-2 0 31 0,0 0-42 0,0 0-36 15,0 0-69-15,0 0-33 0,-3 0-38 16,-4 4-176-16,0-2-231 0,-6 3-822 0</inkml:trace>
  <inkml:trace contextRef="#ctx0" brushRef="#br0" timeOffset="-84709.69">27612 11281 408 0,'0'0'1030'0,"0"0"-763"0,0 0-111 16,0 0 3-16,0 0 62 0,0 0 34 15,0 0-61-15,0 0-78 0,0 0-55 0,0 0-16 16,0 0 13-16,-3 0 9 0,3 0 16 16,0 0 13-16,0 0-16 0,0 0 6 15,0 0-10-15,0 0 0 0,0 0 4 16,4 0-20-16,-1 0-16 0,7 0-12 16,4 0 8-16,9-5-14 0,5 3-11 15,3-2-11-15,2 1-4 0,0 0 1 16,-1-2-1-16,-1 3-1 0,-2-2-3 15,-4 2 3-15,-2 1-1 0,-9-2-1 16,-3 2 3-16,-3 1 0 0,-5 0 1 0,-2 0 2 16,1 0 13-16,-2-2-16 15,0 2-25-15,0 0-60 0,0 0-70 0,-3 0-115 16,-2 3-217-16,1 0-276 16,-7 3-821-16</inkml:trace>
  <inkml:trace contextRef="#ctx0" brushRef="#br0" timeOffset="-83557.08">28913 10915 382 0,'0'0'502'0,"0"0"-307"0,0 0-140 0,0 0-38 16,0 0 12-16,0 0 23 0,0 0-3 16,0 0-49-16,0 0-14 0,0 0-12 15,0 0 26-15,-4 0 16 0,4 0 114 16,0 0 33-16,0 0-13 0,0 0-43 16,0 0-29-16,0 0-13 0,0 0 3 15,0 0-3-15,0 0 3 0,-2 0-10 16,2 0 1-16,0 0 2 0,0-1 26 15,-2-1-3-15,2 1-80 0,-4-1-2 0,-1 1 50 16,-1 0-7-16,1 0-7 0,-1-1-5 16,-3 1 2-16,1 1 23 0,0-2 0 15,-1 2 13-15,1 0 25 0,4 0 10 16,1 0-1-16,1 0-38 0,-1 0-25 16,3 0-39-16,-1 0-1 0,0 0-2 15,1 0-3-15,0 0 3 0,0 0 0 16,0 0 22-16,0 0-22 0,5 0-2 0,6 0 2 15,4 0 77-15,5 0-17 0,2 0-22 16,4 0-22-16,0 0-15 0,-2-2 2 16,2 0 0-16,-4-1-1 0,0 1-2 15,-2 0 0-15,-3 1 2 0,-6 1-2 16,-2 0-16-16,-4 0 0 0,-2 0-13 16,-3 0-3-16,0 0-60 0,0 0-112 15,-2 1-114-15,-4 6-82 0,0-1 25 16,-8 6-389-16</inkml:trace>
  <inkml:trace contextRef="#ctx0" brushRef="#br0" timeOffset="-83291.2099">28848 11118 33 0,'0'0'2157'0,"0"0"-1721"16,0 0-249-16,0 0-10 0,0 0 50 15,0 0 44-15,0 0-53 0,0 0-145 16,0 0-58-16,0 0-15 0,93-25-16 16,-65 22 3-16,0 0-2 0,0-1 2 15,0 3 0-15,0 0-6 0,-2-1-25 16,-3 1-19-16,-4 1-23 0,-2-2-12 16,-7 2-4-16,-3 0-19 0,-4 0-33 0,0 0-3 15,-3 0-49-15,0 0-159 0,0 0-249 16,0-1-674-16</inkml:trace>
  <inkml:trace contextRef="#ctx0" brushRef="#br0" timeOffset="-82893.58">29885 10799 795 0,'0'0'1184'0,"0"0"-831"16,0 0-97-16,0 0 14 0,0 0 67 16,0 0 7-16,0 0-60 0,0 0-102 15,0 0-96-15,0 0-83 0,20-24-3 16,-19 24-45-16,2 1-24 0,0 6 57 15,3 6 12-15,2 5 72 0,-2 3-43 0,2 3 2 16,-3 2-30-16,1 1 12 0,-3 0-1 16,0-1-9-16,-2 0 0 0,-1-2 16 15,0 1 6-15,0-1-23 16,0-5-1-16,0-1 0 0,0-1 1 0,0-7-2 16,-1-1 0-16,1-1 0 0,-2-3-3 15,2-2 0-15,0-3-16 0,0 1 1 16,0-1 14-16,0 0-30 0,0 0-33 0,0 0-45 15,0 0-65-15,0 0-92 0,0 0-117 16,0 0-202-16,0 0-200 0,0 0-839 0</inkml:trace>
  <inkml:trace contextRef="#ctx0" brushRef="#br0" timeOffset="-69568.13">22314 12215 170 0,'0'0'619'16,"0"0"-293"-16,0 0-111 0,0 0-20 16,0 0-42-16,0 0 302 0,0 0-103 15,0 0-155-15,0 0-62 0,0 0 10 0,-24-18 28 16,24 17 9-16,0 1-39 0,0 0-35 16,0-2-48-16,0 2-25 0,0 0-13 0,0 0 0 15,0 0-22-15,0 0-11 16,0 0-21-16,6 0-18 0,5 0-7 0,6 0 57 15,6 0 31-15,5 0-5 0,1-1-26 16,1-1 0-16,0 2-3 16,-4 0 0-16,-6 0 0 0,-1 0-13 15,-7 0-3-15,-5 0-9 0,-3 0-39 0,-2 0-6 16,-2 0 25-16,0 0-41 0,0 0-106 16,0 0-136-16,-3 0-208 0,-3 5-39 15,-14 2-210-15</inkml:trace>
  <inkml:trace contextRef="#ctx0" brushRef="#br0" timeOffset="-69326.69">22324 12340 767 0,'0'0'551'0,"0"0"-359"0,0 0-163 16,0 0 95-16,0 0 197 0,0 0 140 16,0 0-107-16,0 0-110 0,0 0-93 0,0 0-71 15,0 0-23-15,45-9-25 0,-29 5-4 16,-1-1-25-16,-1 4-3 0,-3-2 0 15,1 3-4-15,-1-2 2 0,-3 2-10 16,0-1 8-16,1 1-12 0,-5 0-3 16,1 0-6-16,-3 0 6 0,-2 0-7 15,2 0-12-15,-1 0-29 0,-1 0-36 16,0 0-60-16,3 0-69 0,0 0-20 16,0 1-150-16,3-1-183 0,-4 0-426 0</inkml:trace>
  <inkml:trace contextRef="#ctx0" brushRef="#br0" timeOffset="-68809.14">22504 12137 1785 0,'0'0'422'0,"0"0"-257"16,0 0 7-16,0 0 92 0,0 0 54 15,0 0-35-15,0 0-98 0,0 0-81 16,0 0-60-16,0 0-44 0,-9-14-57 15,9 14-19-15,0 0 7 0,0 2 18 16,7 1 51-16,1 3 22 0,0 1 16 16,4 1-16-16,-1 1-9 0,0-1 3 15,3-1 0-15,-2 3 9 0,2-3 0 16,-2 0-6-16,-2 1-15 0,1-1 11 16,-2-1-13-16,0-3 21 0,-2 3-20 15,-1-5-1-15,-3 2 10 0,0-1 1 16,-2-2-12-16,-1 0 0 0,2 0 15 0,-2 0 6 15,0 0 12-15,0 0-15 0,0 0 0 16,0 0 0-16,0 0-16 0,0 0 0 16,0 0 13-16,0 0-16 0,0 0-1 15,0 0-15-15,0 0 15 0,0 0-14 0,0 0-1 16,0 3 0-16,0 0 4 0,0 1 12 16,-3 4 18-16,-5 6 45 0,-1 2-34 15,-5 3-26-15,0-1-2 16,1 3 1-16,-3-2-2 0,0 0 2 0,-1 0 0 15,1 1 0-15,0-5 11 0,5-2-11 16,1-1-1-16,1-4-1 0,5-4-1 16,1 0-2-16,1-3 0 0,2-1 3 0,-1 0 3 15,1 0 9-15,0 0 10 0,0 0-6 16,0 0-16-16,0 0-19 0,0 0-19 16,0 0-56-16,0 0-44 0,0 0-68 15,4-1-84-15,-1-3-136 0,2 2-233 16,3-3-639-16,-28 17 447 0</inkml:trace>
  <inkml:trace contextRef="#ctx0" brushRef="#br0" timeOffset="-65934.16">23139 12081 1091 0,'0'0'472'15,"0"0"-293"-15,0 0-65 0,0 0-20 16,0 0 52-16,0 0 110 0,0 0-40 0,0 0-90 15,0 0-29-15,0 0-62 0,0 0-9 16,24-66-13-16,-11 61 12 0,-1-2-22 16,2 2 25-16,2 2-8 0,-1-1-19 0,0 0-1 15,1 3-3-15,1 1-1 0,-3 0-21 16,0 0 9-16,-1 1-10 0,0 5 25 16,-3 2-2-16,-1 3-13 0,-1-1 16 15,-4 5 26-15,-2 1 23 0,-2 0 2 16,0 2 7-16,-2-2-7 15,-8 0-32-15,2 2 16 0,-3-6 7 0,0 3-17 16,0-6 17-16,0 2-20 0,2-4 17 16,1-1-20-16,2-1 6 0,3-4-6 15,0 2-3-15,3-3 6 0,-1 0-18 0,1 0 21 16,0 0-12-16,0 0 3 0,0 0 0 16,0 0-16-16,0 0-12 0,1 0-23 15,5 0-19-15,3-4-51 0,5-1 38 16,1 1 12-16,3 1 33 0,-3 2-10 15,2 1-3-15,-4 0 22 0,2 0-10 16,-5 2-9-16,-1 4 13 0,0 5-13 16,-3 0 32-16,-3 3 16 0,-1 1 19 0,-2 2 13 15,-2 0-3-15,-4 1 19 16,-6-2-25-16,0 1 12 0,-2-3-7 16,-2-2-12-16,-2 0 35 0,1-2-13 0,-3-2-12 15,-2-2-1-15,0-2-16 0,1-1-9 16,0-2 0-16,-1-1 3 0,2 0 6 15,0-3-3-15,3-3 4 0,3-1 12 16,1 0-10-16,4-1 19 0,3 1 23 16,1 1 30-16,2 3-25 0,2-1-33 15,1 2-1-15,-2-1-1 0,2 3-6 0,0 0-24 16,0-1-10-16,0 1-22 0,0 0 0 16,0 0-18-16,0 0-43 0,0 0-58 15,0 0-54-15,0 0-100 0,2 0-207 16,-1 0-475-16,1 0-114 0</inkml:trace>
  <inkml:trace contextRef="#ctx0" brushRef="#br0" timeOffset="-65338.61">24047 11847 1524 0,'0'0'546'0,"0"0"-264"0,0 0-56 15,0 0 77-15,0 0 14 0,0 0-49 16,0 0-24-16,0 0-77 0,0 0-130 16,0 0-37-16,0 0-78 0,-60 17 62 15,38 15 16-15,-4 8 1 0,2 0 2 16,1 6 35-16,6 0-10 0,3 0-28 16,2-1 13-16,4-1-13 0,5 0-13 0,3-2 13 15,0-4-1-15,6-1-24 16,6-6-19-16,3 0 22 0,3-5-29 15,0-5-21-15,3-1-30 0,-1-5 14 16,-1-7-8-16,-1 0 14 0,-4-4 8 0,0-1-6 16,-3-3-38-16,-3 0-39 0,-2 0-82 15,-2-3-58-15,-2-1-59 0,-2-5-337 0</inkml:trace>
  <inkml:trace contextRef="#ctx0" brushRef="#br0" timeOffset="-63471.36">24521 11995 1574 0,'0'0'305'0,"0"0"-171"0,0 0-1 15,0 0 100-15,0 0 45 0,0 0-50 16,0 0-7-16,0 0-51 0,0 0-21 16,0 0-31-16,0 0-48 0,-15-27-17 15,15 27 1-15,0 0 9 0,0 0 3 16,0 0-15-16,0 0-14 0,0 0-12 15,0 0-9-15,0 0-16 0,0 0-34 16,0 0-14-16,0 0-18 0,0 4-12 16,0 5 78-16,0 1 85 0,0 8-38 15,0-1-19-15,0 3-9 0,-1 0 6 0,-2 1-9 16,-3-1-1-16,4-2 10 16,-3 0-13-16,1-3-12 0,2-2-15 0,-1-2 14 15,0-3-16-15,1-2 15 16,2-2 0-16,0-3-23 0,0-1 13 0,-2 0 9 15,2 0 1-15,0 0-2 0,0 0 3 0,0 0-17 16,0 0-14-16,0 0-12 0,0 0-6 16,0-4-16-16,4-2-70 15,1-1-115-15,1 0-40 0,0-4-92 0,0 4-166 16,-1 1-460-16,-37 54-102 0</inkml:trace>
  <inkml:trace contextRef="#ctx0" brushRef="#br0" timeOffset="-62984.76">24672 12037 1178 0,'0'0'722'0,"0"0"-469"0,0 0-136 15,0 0 58-15,0 0 28 0,0 0 29 16,0 0-59-16,0 0-35 0,33-68-81 15,-21 61-10-15,-1 1-47 0,4 1-3 0,2-2-1 16,2 4-18-16,-3-1 3 0,1 1 16 16,-3 2-16-16,1 1-7 0,-5 0 0 15,0 0 12-15,-3 6 14 0,2 2 28 16,-4 1 30-16,-2 4 38 0,-3 1-7 16,0 3-7-16,-3 2 1 0,-7 1-17 15,-2 0-12-15,-2-1-4 16,-1 0-15-16,0-2 3 0,-1-3-19 0,3-2-16 15,-1 0 12-15,4-3-2 0,0-4-10 0,1 2-1 16,4-2-2-16,-1 0 0 0,3-3-2 16,1 0-32-16,2 0-4 15,0-2 0-15,0 0 3 0,0 0 4 0,0 0-39 16,5 0-12-16,3 0 82 0,10 0 6 16,2 0 39-16,1 0-23 0,5-4-22 15,2 2-7-15,-2-3-12 0,-4 4 0 16,-2-3-3-16,0 3 0 0,-6 0 0 0,0 0 6 15,-5 1-3-15,-5 0-10 0,-1 0-18 16,-1 0-11-16,-2 0-37 0,0 0-91 16,0 1-125-16,-5 5-119 0,0-1 103 15,-11 3-395-15</inkml:trace>
  <inkml:trace contextRef="#ctx0" brushRef="#br0" timeOffset="-62653.96">24492 12383 901 0,'0'0'1528'0,"0"0"-1244"16,0 0-190-16,0 0 15 0,0 0 35 16,0 0 87-16,0 0-21 0,0 0-96 15,0 0-54-15,0 0-22 0,-12 0-19 16,18 0-4-16,3 0 26 0,5 0 35 0,8 0 12 15,3 0-22-15,3 0-31 0,4-3-22 16,1 0-13-16,0 1 2 0,2-1-2 0,-2 0-1 16,0 0 1-16,0 2 0 0,-1 0 0 15,-2-1 0-15,-3-1-1 0,-1 2 1 16,-7-1 0-16,-5-1 0 16,-3 3-1-16,-5 0-1 0,-4 0-12 15,-2 0 14-15,2 0 0 0,-2 0 0 0,0 0-50 16,0 0-41-16,0 0-57 0,0 0-80 15,0 0-87-15,-2 0-179 0,2 4-59 16,-5-3-539-16</inkml:trace>
  <inkml:trace contextRef="#ctx0" brushRef="#br0" timeOffset="-61937.76">25544 12046 1448 0,'0'0'485'0,"0"0"-275"0,0 0-6 16,0 0 68-16,0 0 30 0,0 0-4 0,0 0-94 15,0 0-93-15,0 0-54 0,0 0-22 16,0 0-33-16,-25-5-1 0,25 5 3 16,0 0 11-16,0 0-2 0,0 0-13 15,3 0-15-15,3 0 3 0,4 3 12 0,4-2 66 16,6 0-6-16,1 0-16 0,0-1-41 16,1 0 16-16,-2 0 0 0,-2 0-18 15,-4 0-1-15,-1 0 0 0,-4 0-2 16,-4 0 2-16,-2 0 1 0,-3 0 12 15,2 0 24-15,-2 0 1 0,0 0-7 16,0 0-2-16,0 0-7 0,0 0-8 16,0 0-14-16,0 0-16 0,0 0-18 15,0 0-7-15,0 0-12 0,0 0-4 16,0 0-12-16,0 0-45 0,0 0-66 16,0 0-31-16,0 0-19 0,0 0-46 15,0 0-44-15,0 2-49 0,0-1-73 0,0 2-153 16,0-9-427-16</inkml:trace>
  <inkml:trace contextRef="#ctx0" brushRef="#br0" timeOffset="-61278.66">26295 11914 1501 0,'0'0'546'0,"0"0"-335"16,0 0-4-16,0 0 61 0,0 0 56 15,0 0 11-15,0 0-43 0,0 0-115 16,0 0-110-16,0 0-67 0,0 0-41 16,7-20-13-16,-7 27-9 0,0 4 63 15,0 6 67-15,-1 2-14 0,-2 5-51 0,-2 0-2 16,2-1 16-16,0-1-13 15,-1 1 25-15,4-2-16 0,-2-2-12 0,2-1-2 16,0-3 1-16,0 0-11 0,0-2 11 16,0-1-10-16,0-4 11 15,0 1-1-15,0-2-1 0,0-3-2 0,0-1-14 16,0 1 5-16,0-2 0 0,1-1 10 16,0 2-16-16,-1-2-6 0,0 0 3 15,0-1 6-15,0 0 1 0,0 0-7 0,0 0-16 16,0 0-35-16,0 1-63 0,0 0-128 15,0 1-76-15,0 1-218 0,0-3-488 0,-1-12-250 16</inkml:trace>
  <inkml:trace contextRef="#ctx0" brushRef="#br0" timeOffset="-60862.13">26469 12069 2017 0,'0'0'524'0,"0"0"-430"0,0 0-94 15,0 0 0-15,0 0 39 0,0 0 80 16,0 0-119-16,0 0 38 0,0 0-38 16,0 0 81-16,0 0-79 0,12 49 14 15,-9-42 0-15,-3-1 26 0,0 0-9 16,0-4-33-16,1 0-1 0,-1 0 1 15,0-2 2-15,0 0 33 0,0 0 10 16,0 0 16-16,0 0 31 0,0 0 33 16,0 0 27-16,0 0-12 0,0 0-14 15,0-3-25-15,0-2-51 0,2-2-50 16,0-3-12-16,0 1 12 0,1 0 1 0,-2 0 1 16,2 1 14-16,1 1-14 15,-2 2 14-15,-2-1-4 0,1 5-11 0,1-1 12 16,-2 2-13-16,0 0-25 0,0 0-6 15,0 0-7-15,0 0-19 0,0 0-18 16,0 0-58-16,0 0-102 0,0 2-93 16,0 5 109-16,0 0-93 0,1 2-193 0,0-5-269 15</inkml:trace>
  <inkml:trace contextRef="#ctx0" brushRef="#br0" timeOffset="-60414.34">26737 11918 1041 0,'0'0'804'16,"0"0"-545"-16,0 0-116 0,0 0 67 0,0 0 36 15,0 0 11-15,0 0-42 0,0 0-104 16,0 0-72-16,0 0-14 0,0 0 4 0,-3-10 22 15,3 10 12-15,0 0-6 0,3-2-9 16,5-3-20-16,4 4-28 16,4-5 0-16,4 1-11 0,2 1 10 0,-2 1-2 15,0-1-9-15,0 4 12 0,-1-2 0 16,-1 1 0-16,-5 1-1 0,-1 0 1 16,-3 0 1-16,-3 0 15 0,-2 0 6 15,-2 1-22-15,-1 1 1 0,2 4 27 16,1 3 29-16,1 1 3 0,-2 5-25 15,-1 0-20-15,-2 3 23 0,2 3-16 16,-1-2-20-16,-1 4 14 0,0-3-14 0,0 2 0 16,0-1-2-16,0-1 0 15,0-1-1-15,0-2 1 0,0-1-2 16,0-1 1-16,-3-1-2 0,2-2 0 0,0-1-19 16,-2-3 19-16,3-2-16 0,-2 0 3 15,1-2-28-15,1-2-51 0,0-1-66 0,0-1-84 16,-2 1-65-16,2-1-86 0,-1 0-47 15,-2 0-77-15,-1-1-150 0</inkml:trace>
  <inkml:trace contextRef="#ctx0" brushRef="#br0" timeOffset="-60170.54">26845 12087 277 0,'0'0'1540'15,"0"0"-1196"-15,0 0-147 0,0 0-3 0,0 0 12 16,0 0 10-16,0 0-24 0,0 0-83 16,0 0-61-16,0 0-33 0,0 0-12 15,29-6 16-15,-11 3-7 0,3 2-12 16,2-1-1-16,0 0-2 0,3 0-10 0,2 0 11 16,0-1-14-16,1 1-31 0,0 2-52 15,-5 0-65-15,-5 0-57 0,-4 0-60 16,-10 0-68-16,0 1-258 0,-5 3-458 0</inkml:trace>
  <inkml:trace contextRef="#ctx0" brushRef="#br0" timeOffset="-59788.7899">26988 12352 722 0,'0'0'1310'0,"0"0"-1012"0,0 0-175 16,0 0-7-16,0 0 110 0,0 0 114 15,0 0-11-15,0 0-120 0,0 0-89 16,0 0-26-16,0 0 10 0,-3 1 0 0,3-1-4 15,2 0-35-15,4 0-18 0,3 0-35 16,6 0-9-16,6-5-3 0,2 2-1 16,5-1-2-16,1 0-25 15,-2 1-12-15,2 0 9 0,-2 0 9 0,-4 2-6 16,-6-2 0-16,-3 1 12 0,-6 2 13 16,-5 0 1-16,0 0 2 0,-3 0 2 15,0 0-2-15,0 0-17 0,0 0-59 16,0 0-93-16,0 0-125 0,-6 0-184 15,2 0-557-15,-9 0-435 0</inkml:trace>
  <inkml:trace contextRef="#ctx0" brushRef="#br0" timeOffset="-59204.36">27576 11659 1144 0,'0'0'596'0,"0"0"-359"0,0 0-39 0,0 0 54 15,0 0-19-15,0 0-18 0,0 0-64 16,0 0-151-16,0 0-45 0,0 0-25 16,0 0 70-16,42 20 99 0,-25 8-3 15,3 5-32-15,-1 3 3 0,-2 4-12 16,0 2 24-16,-5 0 17 0,0 1-39 16,-1 1 13-16,-4 2-4 0,-1-1-19 15,-3 0-18-15,-1-2-7 0,-2 0-19 16,0-1-2-16,-6-3 21 0,-4-2-21 15,-1-4-1-15,-4-2-2 0,0-4-1 0,-2-2-10 16,2-6 12-16,-2-3-11 0,6-5-1 16,1-3 11-16,2-2-1 0,6-5-10 15,0 3-15-15,1-4-26 0,1 0-28 16,0 0-10-16,-2 0-10 0,2 0-64 0,0 0-55 16,-1 0-117-16,-1 0-195 0,-1 0-228 0</inkml:trace>
  <inkml:trace contextRef="#ctx0" brushRef="#br0" timeOffset="-57486.48">28302 11956 1243 0,'0'0'530'16,"0"0"-283"-16,0 0-91 0,0 0 58 16,0 0 60-16,0 0-1 0,0 0-45 15,0 0-78-15,0 0-61 0,0 0-19 16,0 0-3-16,-17 0-7 0,17 0-3 0,0 0-13 15,0 0-9-15,0 0-16 0,0 0 0 16,0 0 12-16,0 0 13 16,0 0-9-16,6 0-13 0,1 0-19 0,5 0 0 15,8 0 50-15,4-3-9 0,3 0-6 16,1 0-35-16,-2 0 17 0,-4 0-8 16,-9 1 4-16,-2 2 9 0,-7 0 12 0,-1 0-12 15,-3 0 10-15,0 0-10 0,0 0 3 16,0 0 3-16,0 0 3 0,0 0-6 15,0 0 0-15,0 0-16 0,0 0-12 16,0 0-31-16,0 0-9 0,0 0-19 16,0 0-16-16,0 0-47 0,0 0-127 15,2 0-213-15,-1 0-501 0,1 2 135 0,-7-4-750 16</inkml:trace>
  <inkml:trace contextRef="#ctx0" brushRef="#br0" timeOffset="-56239.2199">28926 11864 1322 0,'0'0'397'0,"0"0"-221"16,0 0-8-16,0 0 37 0,0 0 60 15,0 0-11-15,0 0-48 0,0 0-71 0,0 0-30 16,0 0-51-16,0 0-50 0,10-50-4 16,1 45-13-16,-1 2-13 0,2 0 4 15,3 0-4-15,1 0 1 0,0 3 9 16,1 0 0-16,-1 0 15 0,1 0-28 15,-1 3 10-15,0 3-4 0,-2 3-2 16,-1-1-4-16,-3 6 29 0,-1 2 0 16,-2 2 45-16,-4 4 28 0,-3 0-12 15,0 4-3-15,-8-2 5 0,-6 0-12 16,0-3-12-16,0 0 11 0,-1-3-5 0,-1-3 2 16,2-3 1-16,3-1 6 15,2-5-7-15,4-4 7 0,1 2-20 0,3-3-15 16,-1-1-17-16,0 0 1 15,2 0-1-15,0 0 13 0,0 0-2 0,0 0 3 16,0 0-15-16,0 0-1 0,6 0-2 16,5-5-36-16,3-1-47 0,6 0 53 15,0 0 13-15,-1 2 7 0,-2 2-7 16,-3-1 0-16,-2 1 16 0,-1 2-10 0,-3 0-6 16,-1 0 3-16,-2 0-16 0,0 0-2 15,0 3 30-15,-2 1 1 0,3-1 1 16,-2 1 2-16,0-1 1 0,0 3-1 15,1-2-1-15,1-2 0 0,1 2-15 16,3-1-76-16,-2-1-109 0,4 1-81 16,2-1-179-16,-4-2-249 0,5 0-822 15</inkml:trace>
  <inkml:trace contextRef="#ctx0" brushRef="#br0" timeOffset="-55854.25">29431 11969 1007 0,'0'0'1350'16,"0"0"-1069"-16,0 0-113 0,0 0 44 16,0 0 8-16,0 0-25 0,0 0-56 15,0 0-110-15,0 0-29 0,0 0-70 16,0 0-15-16,4-4-6 0,-1 8 91 15,1 3 1-15,-1 3 15 0,2-5-3 0,-2 4-3 16,-2-2-10-16,0-4-3 0,-1 1 1 16,2-3-17-16,-2 0 19 0,0-1 1 15,0 0 28-15,0 0 35 0,0 0 15 16,0 0 16-16,0 0 0 0,0-2-17 16,0-7-78-16,2-1 19 0,-2-1-6 15,2-1 15-15,-1 2 10 0,1 1-10 0,-1 2-9 16,-1 2 3-16,0 1 0 15,0 0-6-15,0 3 2 0,0 1-18 0,0-1-12 16,0 1-23-16,0 0-34 0,0 0-78 16,0 0-122-16,0 5-146 0,0 2-93 15,0 0-10-15,0 2-472 0</inkml:trace>
  <inkml:trace contextRef="#ctx0" brushRef="#br0" timeOffset="-55427.49">29881 11737 833 0,'0'0'1287'0,"0"0"-1064"0,0 0-119 16,0 0 54-16,0 0 38 0,0 0 20 15,0 0-8-15,0 0-74 0,0 0-90 16,0 0-44-16,22-16-29 0,-4 12 17 0,-2 1-1 16,1 1 10-16,-1 0-16 15,1 1 19-15,-1 0 0 0,0 1 2 0,-2 0 1 16,0 0 23-16,-2 1-26 0,-2 4-4 16,-1 0-21-16,-1 4 25 0,-3 3 22 15,-1 4 51-15,-2 3-19 0,-1 1-6 16,-1 3-32-16,0 2 25 0,0 1-22 15,-1 1 13-15,-2-2-19 0,1 1-13 16,-1-1-1-16,0-2-10 0,1-3 11 0,2-1 0 16,-3-1-18-16,1-6 5 0,-1 1 0 15,3-3 11-15,-1-2-20 16,1-3 3-16,0-1-38 0,0-1-13 0,0 1-13 16,0-1-28-16,0-3-62 0,0 2-13 15,1-2-10-15,-1 0-56 0,0 0-72 16,0 0-89-16,0 0-127 0,-1 0-196 15</inkml:trace>
  <inkml:trace contextRef="#ctx0" brushRef="#br0" timeOffset="-55166.7">29941 11951 1444 0,'0'0'507'0,"0"0"-303"16,0 0 10-16,0 0 70 0,0 0-4 0,0 0-78 15,0 0-64-15,0 0-52 0,0 0-71 16,0 0-15-16,0 0-22 16,62-37 3-16,-42 37 19 0,2-2-3 0,-2 2 2 15,3-2-1-15,1 2-1 0,-2 0-13 16,3 0 3-16,-2 0-22 0,-3 0-20 16,-3 0 4-16,-3 0-29 0,-3 2-77 15,-7 0-103-15,-3-1-77 0,-1 4-120 0,0-1-112 16,-5 0-515-16</inkml:trace>
  <inkml:trace contextRef="#ctx0" brushRef="#br0" timeOffset="-54767.55">30022 12278 293 0,'0'0'1793'0,"0"0"-1375"0,0 0-231 0,0 0-42 16,0 0 86-16,0 0 85 0,0 0-15 15,0 0-118-15,0 0-89 0,0 0-25 16,0 0-5-16,10 1 5 0,4-3-4 16,4-3-31-16,3 2-21 0,3-1-13 15,4 1 0-15,0 0-2 0,2 0-1 16,0 0 0-16,0 1 1 0,-1-1-16 16,-3 1-1-16,-5 2 0 0,-4-2 1 15,-5 1 2-15,-3-1 13 0,-5 2-10 0,-4 0 12 16,0 0-24-16,0 0-18 15,0 0-37-15,0 0-51 0,-8 0-96 0,-3 0-88 16,2 0-381-16,-12 0-583 0</inkml:trace>
  <inkml:trace contextRef="#ctx0" brushRef="#br0" timeOffset="-54343.73">31018 11776 1243 0,'0'0'1039'0,"0"0"-790"0,0 0-43 0,0 0 83 16,0 0 24-16,0 0-36 0,0 0-123 15,0 0-40-15,0 0-36 0,0 0-34 16,0 0-34-16,2-12-10 0,10 12-41 15,2-2 16-15,6 1 0 0,1-1-4 16,3 2 4-16,-2 0 6 0,2 0-3 0,-3 0 3 16,0 0-31-16,-2 2-79 0,-8-1-87 15,0 1-46-15,-6 2-91 0,-4-1-221 16,-1 2-432-16</inkml:trace>
  <inkml:trace contextRef="#ctx0" brushRef="#br0" timeOffset="-54115.33">31012 11915 1882 0,'0'0'534'0,"0"0"-314"16,0 0-110-16,0 0 41 0,0 0 80 0,0 0 27 16,0 0-89-16,0 0-109 0,0 0-60 0,0 0-4 15,80-3-21-15,-53 3-3 0,0 0-1 16,2 0-53-16,1 0-97 0,-1 0-106 15,-2 0-126-15,-7 2-214 0,3-2-549 0</inkml:trace>
  <inkml:trace contextRef="#ctx0" brushRef="#br0" timeOffset="-53752.44">31643 11710 1664 0,'0'0'425'15,"0"0"-272"-15,0 0 25 0,0 0 106 0,0 0 2 16,0 0-5-16,0 0-80 16,0 0-103-16,0 0-63 0,0 0-35 0,0 0-10 15,7-13-9-15,-6 19-15 0,1 1 34 16,-1 5 117-16,2 3-38 0,0 4 9 15,2 0-34-15,-4 3-4 0,1-3-19 16,0 4 16-16,-2-1-15 0,2 1-16 16,-1 1 3-16,2-4-3 0,-2 0-14 15,1 0 23-15,-1-2-23 0,1-3 0 16,1-2-2-16,-3-5 0 0,0 1 1 0,1-4-2 16,-1-1-10-16,2-3 7 0,-2-1 3 15,0 2-1-15,0-2-1 0,0 0 0 16,0 0-25-16,0 0-14 0,0 0-30 15,0 0-76-15,0 1-85 0,0 1-114 16,0 1-9-16,0 1-183 0,0 1-253 0,0-1-687 16,0-25 1417-16</inkml:trace>
  <inkml:trace contextRef="#ctx0" brushRef="#br0" timeOffset="-52206.46">22388 13208 1611 0,'0'0'707'0,"0"0"-422"0,0 0-127 15,0 0 38-15,0 0 79 0,0 0 18 16,0 0-84-16,0 0-61 0,0 0-48 0,0 0-17 16,0 0-36-16,-7-22-19 0,7 22-10 15,0 0-5-15,0-2-13 0,1 2-15 16,6-2-28-16,6-2-14 0,10 0 31 15,3 0 14-15,7-1 9 0,2 2-26 16,1 0-5-16,-3 3-4 0,-2 0 13 16,-5 0-28-16,-4 0-36 0,-4 5-47 15,-8-3-44-15,-4 1-18 0,-3 0-80 16,-3 3-118-16,-2 0 46 0,-10 1 78 16,0 0-200-16,-17 3-615 0</inkml:trace>
  <inkml:trace contextRef="#ctx0" brushRef="#br0" timeOffset="-51967.2299">22442 13271 863 0,'0'0'694'0,"0"0"-356"0,0 0-140 15,0 0 48-15,0 0 93 16,0 0-8-16,0 0-75 0,0 0-109 0,0 0-77 16,0 0-23-16,6-3-26 0,3 0-21 15,7-1-1-15,1 1-15 0,6 0 13 16,2 1-9-16,3-1-1 0,0 1-3 15,-3 1 13-15,1 0-13 0,-4 1 14 16,-4 0-20-16,-5 0 19 0,-3 0-22 16,-6 0-42-16,0 0-6 0,-2 0-7 15,-2 0-13-15,0 0 23 0,-2 0 2 16,-5 0-99-16,2 1-149 0,-1 0-283 16,-5 1-525-16</inkml:trace>
  <inkml:trace contextRef="#ctx0" brushRef="#br0" timeOffset="-51394.39">22732 13093 1311 0,'0'0'557'0,"0"0"-298"0,0 0-74 0,0 0 125 16,0 0 54-16,0 0-16 0,0 0-173 15,0 0 50-15,0 0-118 0,0 0-67 16,-20-15-40-16,20 15-25 0,0 0-23 0,0 0-18 15,0 0-10-15,4 0 2 16,4 6 74-16,0 3 4 0,7 1 15 0,-2 2-18 16,1 1 11-16,3-1 1 0,2 2 25 15,-1 0-3-15,-3-2-13 0,1-1 3 16,-2-1-23-16,-5-1-2 0,-2-3-2 16,-1-2 0-16,-2-2-17 0,-4 1 4 15,0-3 15-15,0 2 16 0,0-2 12 16,0 0 39-16,0 0-8 0,0 2-15 15,-8 1-19-15,-4 5-12 0,-8 2-13 0,0 1-13 16,-2 2 11-16,1 3-13 0,-1-3-17 16,3 6 29-16,-1-1-13 0,1 3 4 15,-1-1-10-15,2-1 6 0,5-1-6 16,2 0 20-16,2-2-11 0,1-3 13 16,2-1 1-16,3-4 0 0,0-3-1 15,3 1-11-15,-1-5 8 0,1 0 0 16,0-1-19-16,0 0-29 0,0 0-34 15,0 0-58-15,0 0-67 0,0 0-81 16,-1 0-182-16,-2 0-282 0,-3-9-1009 0</inkml:trace>
  <inkml:trace contextRef="#ctx0" brushRef="#br0" timeOffset="-48464.55">23520 13123 1322 0,'0'0'563'0,"0"0"-404"0,0 0-94 15,0 0 71-15,0 0 90 0,0 0 23 16,0 0-40-16,0 0-29 0,0 0-30 15,0 0-36-15,-1-38-31 0,1 33-45 16,0 0 16-16,4-1-13 0,2 1-9 0,2-2-32 16,4 0-19-16,4 1-25 15,3-1 15-15,4 3 1 0,0-2 9 0,0 5-10 16,0 0-3-16,-4 1 7 0,0 0 12 0,-5 5-28 16,-1 2 15-16,-4 2 0 0,-3 3 26 15,-5 3 41-15,-1 3 16 0,0 2-6 16,-4 1-6-16,-5 0-33 15,-1-2 19-15,-2-1-30 16,2-2 49-16,1-4-25 0,0-3 7 0,3-4 15 0,0 0-18 16,2-1-10-16,2-4-8 0,1 2-11 15,-1-2 0-15,2 0 1 0,0 0 19 16,0 0-20-16,0 0-44 0,0 0-26 16,3-2 29-16,4-2-13 0,4-1-79 15,4 0 60-15,-2-2 51 0,5 3-4 16,-5 0-3-16,2 3 7 0,-4 0 9 0,0 1 12 15,1 0 1-15,-1 0-25 0,0 1 9 16,-2 4-13-16,2 1 9 0,-2 2 20 16,-3 3 25-16,-1 1 17 0,-3 3-1 15,0 0-6-15,-2-1 1 0,0-1-11 16,-2 2 4-16,-3-4-4 0,-5-1 13 16,-2 1 10-16,-1-4-10 0,-3 2 0 0,-4-2-13 15,3-1-6-15,-2-2-17 0,3 0 2 16,-1-3 21-16,2-1-9 15,1 0-4-15,4 0 7 0,1 0 7 0,2 0-14 16,2 0 10-16,2 0 13 0,1-1-10 16,2 1-25-16,0-1-16 0,0 1-47 0,0-2-50 15,6 0-87-15,2-2-123 0,3 2-169 16,-3-3-152-16,6 0-715 0</inkml:trace>
  <inkml:trace contextRef="#ctx0" brushRef="#br0" timeOffset="-48017.86">24143 13278 1808 0,'0'0'626'16,"0"0"-378"-16,0 0-35 0,0 0 46 0,0 0 22 15,0 0-31-15,0 0-108 0,0 0-142 16,0 0-6-16,0 0-41 0,0 0 6 16,0 0-16-16,0 2-13 0,0 1-25 15,0 3 70-15,0 0 25 0,2 1 16 16,-1-1-16-16,1 0-15 0,-1-4 15 15,0 1-2-15,-1-1 2 0,0-2-1 16,0 0 1-16,0 0 22 0,0 0 38 16,0 0 19-16,0 0 0 0,0 0 0 0,2-5 19 15,-1-3-70-15,2-3-27 0,0 0-2 16,1-3 2-16,-1 3 19 0,-1 1 2 16,-1 3-21-16,0 3 2 0,-1 1 19 0,0 2-3 15,0 1-19-15,0 0-13 16,0 0-21-16,0 0-42 0,0 0-50 0,0 0-133 15,0 0-127-15,3 5-218 0,-1 1 167 16,-1 0-125-16,7 0-568 0</inkml:trace>
  <inkml:trace contextRef="#ctx0" brushRef="#br0" timeOffset="-47592.68">24671 13040 1823 0,'0'0'503'0,"0"0"-287"0,0 0-22 0,0 0 86 15,0 0 65-15,0 0-53 0,0 0-94 16,0 0-72-16,0 0-40 0,0 0-33 15,0 0-28-15,8-25-25 0,-8 25-25 16,2 0-16-16,-1 4-10 0,3 5 51 16,-2 6 0-16,2 1 51 0,1 3-48 15,0 2 13-15,-2 2-15 0,0-2 11 16,2 1-11-16,-1-3 1 0,-2-1-2 16,1 0 0-16,0-2-16 0,-1-2 3 15,-1-4 10-15,1-4 0 16,-1 0-16-16,-1-4 16 0,0 2-20 0,2-3 1 0,-2 0-6 15,0 2-3-15,0-3-4 0,0 0-12 16,0 0-22-16,0 0-7 0,0 0-35 16,0 0-25-16,0 0-7 0,0 1-42 0,0 1-20 15,0 2-4-15,0-3-153 0,0 3-59 16,0-2-239-16,0-2-516 0,0-14 1062 0</inkml:trace>
  <inkml:trace contextRef="#ctx0" brushRef="#br0" timeOffset="-47133.82">24861 13069 1694 0,'0'0'539'15,"0"0"-358"-15,0 0-26 0,0 0 84 0,0 0 15 16,0 0-53-16,0 0-105 0,0 0-76 15,0 0-20-15,0 0-26 0,56-36 24 16,-42 34-11-16,-3 1 12 0,-1-2 1 0,0 3-3 16,-2 0 0-16,0 0 3 0,0 0-3 15,1 6-22-15,-1 2 25 0,-2 3 51 16,0 3 13-16,-3 1-51 0,-1 3 9 16,-2 3 26-16,-2 0-29 0,-4 2 6 15,-3-3 0-15,1-2-6 0,-1-1-3 16,-1-2-3-16,1-3 12 0,4-3 0 15,-4-3-2-15,6-1-11 0,0-3-11 16,2 1 1-16,1-3-1 0,0 0 1 16,0 0 0-16,0 0 10 0,0 0-12 0,1 0-2 15,7 0-36-15,7-5-6 0,4 0 31 16,4 0-3-16,3-1-12 16,-1 3-10-16,-3 0-16 0,-5 2 16 0,-2-1 19 15,-3 2 0-15,-5 0 16 0,1 0-17 16,-5 0-5-16,0 0-4 0,-3 0-12 15,0 2-52-15,0-1 1 0,0 2-1 0,0 1-42 16,-3 1 64-16,-5 3-93 16,2-3-237-16,-11 4-672 0</inkml:trace>
  <inkml:trace contextRef="#ctx0" brushRef="#br0" timeOffset="-46793.7">24666 13470 1683 0,'0'0'766'0,"0"0"-560"0,0 0-148 16,0 0 36-16,0 0 95 0,0 0 96 16,0 0-72-16,0 0-127 0,0 0-83 15,0 0 44-15,0 0 7 0,-7 2 9 0,11-2-22 16,5 2-22-16,7-1 57 15,4-1 2-15,8 0-12 0,5 0-24 0,1 0-30 16,6 0-10-16,-1-1-2 0,2-1 0 16,0 0-1-16,-4-2 1 0,-4 3-2 15,-4 0 2-15,-4-2-2 16,-7 3 1-16,-2 0-2 0,-6 0-9 0,-4 0 9 0,-3 0 0 16,-2 0 0-16,-1 0-10 0,0 0-53 15,0 0-76-15,-1 0-123 0,-4 3-146 16,-4 2-15-16,2-2-299 0,-10 2-1225 0</inkml:trace>
  <inkml:trace contextRef="#ctx0" brushRef="#br0" timeOffset="-45681.0199">25697 13184 1812 0,'0'0'490'0,"0"0"-299"0,0 0 3 16,0 0 98-16,0 0 12 0,0 0-40 15,0 0-102-15,0 0-90 0,0 0-53 16,0 0-19-16,0 0-32 0,-12 0 1 0,12 0 12 16,0 0 0-16,5 0-28 0,3 0 1 15,4 0 46-15,5 0 26 0,5-2-4 16,4-2-10-16,-1 1-12 0,1-1 0 15,-4 1-2-15,0 0 1 0,-4 0 0 16,-5 0 0-16,-4 3 1 0,-2-1 3 16,-4 1 23-16,-2 0 27 0,-1 0 23 15,0 0-10-15,0 0-16 0,0 0-15 0,0 0-35 16,0 0-4-16,0 0-43 0,0 0-60 16,0 0-114-16,0 0-74 0,0 0-102 15,0 0-213-15,0 0-166 0,0 0-726 16,0 0 1491-16</inkml:trace>
  <inkml:trace contextRef="#ctx0" brushRef="#br0" timeOffset="-44332.41">26391 13089 1144 0,'0'0'602'0,"0"0"-368"0,0 0-52 15,0 0 80-15,0 0 64 0,0 0-79 16,0 0-83-16,0 0-59 0,0 0-35 0,0 0-28 16,0 0-23-16,9-43-19 0,1 37 0 15,0-1-16-15,3 1-6 0,1 2 6 16,0-1 0-16,1 2 13 0,0 2-10 16,1-1-3-16,-3 2 3 0,1 0 0 15,-2 0-12-15,-1 0 6 0,1 3 6 16,-4 3-10-16,-2-1 7 0,1 2 4 15,-3 1 12-15,-1 1 19 0,-3 3 6 16,0-1 7-16,0 2-28 0,0 0 15 0,-7-1-6 16,0-2-12-16,0-1 2 15,0 0 16-15,-2-2 3 0,3-2-20 16,2-2 2-16,1 1-4 0,2-4-3 0,1 0 2 16,0 1 1-16,0-1 0 0,0 0 4 15,0 0-4-15,0 0-23 0,1 0-12 16,6-1 0-16,5-3-35 0,4 1 38 0,2-1 13 15,1 0 16-15,0 2-13 16,-3 1-9-16,-2 1 9 0,-2 0 0 0,-2 6-16 16,-2 2 31-16,-2 3-1 0,-1 2 2 15,-3 0 4-15,1 4-1 16,-3-3 0-16,0 1 16 0,-3 1-15 0,-2-3 28 16,-4 0 9-16,-1-1 20 0,-2-3 3 15,-1-1 0-15,-2-2-7 0,-2-1-9 16,2-2-16-16,0 2-1 0,3-4-5 15,1 1 3-15,5-1-10 0,2-1 0 0,3 0 18 16,-1 0-2-16,0 0-16 0,2 0-16 16,0 0 0-16,0 0-2 0,0 0-1 15,0 0-19-15,0 0-32 0,0 0-41 16,0 0-67-16,4 0-58 0,0-3-133 16,0 2-170-16,7-4-869 0,-32 14 533 0</inkml:trace>
  <inkml:trace contextRef="#ctx0" brushRef="#br0" timeOffset="-43972.21">26987 13212 2017 0,'0'0'708'0,"0"0"-518"0,0 0-168 16,0 0 20-16,0 0 22 0,0 0 39 15,0 0-103-15,0 0-10 0,0 0 10 16,0 0 83-16,26 38-64 0,-24-32-15 16,3 2 15-16,-2-4 0 0,-2 0-6 15,2-2 3-15,-3 0 0 0,0-2 0 16,0 0 15-16,0 0 27 0,0 0 12 0,0 0 21 16,0 0 42-16,0 0-16 0,0 0-20 15,0 0-22-15,0-4-11 0,0 0-64 16,0-2 0-16,0 0 0 0,0 0 14 0,-3 0 8 15,3 3-1-15,0 1-8 16,0-1-10-16,0 3 10 0,0-2-13 0,0 2-2 16,0 0-26-16,-1 0-40 15,1 0-78-15,-2 0-137 0,2 0-172 0,-1 3-301 16,-1 1 33-16,1-2-642 0</inkml:trace>
  <inkml:trace contextRef="#ctx0" brushRef="#br0" timeOffset="-43503.18">27246 12994 1997 0,'0'0'548'0,"0"0"-358"0,0 0-139 16,0 0 36-16,0 0 77 0,0 0 28 0,0 0-87 15,0 0-105-15,0 0-35 16,0 0-6-16,0 0 25 0,4 6 16 0,4-3 83 16,0 1 22-16,6-2-20 0,3 3-43 15,0-5-11-15,4 0-5 0,-2 0-23 16,1 0 9-16,-1 0-8 0,-2 0-1 16,-1-5 0-16,-4 4 10 0,-1 0-1 15,-5 0 7-15,1-2 3 0,-4 3 4 16,-2 0-4-16,-1 0-11 0,0 0-11 15,2 0-28-15,-1 3-32 0,2 5 60 16,0 1 66-16,2 5-34 0,-2 1-1 0,-1 2-18 16,-2 0-12-16,0 1 11 0,0 1 1 15,0-1-11-15,-1 2-1 0,0-2-1 16,-2-1-3-16,0-2 2 0,1-2-1 16,2-3-11-16,-1-1 11 0,1-2-10 15,0-2 8-15,0-2-15 0,0-1 4 0,0 0-1 16,0-2-25-16,0 2-38 0,0-1-35 15,0-1-29-15,0 1-42 0,-2 1-55 16,1-2-37-16,-4 3-55 16,1-2-51-16,-3-1-261 0,-2 0-603 0</inkml:trace>
  <inkml:trace contextRef="#ctx0" brushRef="#br0" timeOffset="-43253.7599">27321 13201 290 0,'0'0'1543'0,"0"0"-1206"16,0 0-129-16,0 0 92 0,0 0 21 15,0 0-20-15,0 0-97 0,0 0-109 16,0 0-64-16,0 0-12 0,-4-11-6 0,4 10-13 16,4 1-2-16,3 0-20 0,7-2 20 15,1 1 1-15,4-1-1 0,2 0-17 16,1 0-7-16,2 0-5 0,2-1-14 15,2-1-9-15,-1 2-63 0,-4-1-81 16,0 2-59-16,-4 0-107 0,-7 1-235 16,-4-2-651-16</inkml:trace>
  <inkml:trace contextRef="#ctx0" brushRef="#br0" timeOffset="-42864.82">27410 13508 881 0,'0'0'1386'0,"0"0"-1012"15,0 0-126-15,0 0 47 0,0 0 65 16,0 0-51-16,0 0-88 0,0 0-112 16,0 0-65-16,0 0-28 0,0 0-16 15,33-14-32-15,-13 9 11 0,2-1-1 0,4 1 0 16,0 2-9-16,1-1 12 0,2-1 0 16,-3 3 0-16,1-3 0 0,-5 4-3 15,-2-1 9-15,-2 0 13 0,-7 1 0 16,-3 0 0-16,-4 1 0 0,-3 0 0 15,3 0 0-15,-4 0 0 0,0 0 0 0,0 0-1 16,0 0-18-16,0 0-65 0,0 0-102 16,0 0-176-16,-2 0-266 0,0 0-165 15,-2 0-670-15</inkml:trace>
  <inkml:trace contextRef="#ctx0" brushRef="#br0" timeOffset="-42027.2899">28242 13102 1585 0,'0'0'730'0,"0"0"-442"0,0 0-82 15,0 0 16-15,0 0-15 0,0 0-9 0,0 0-77 16,0 0-74-16,0 0-22 0,0 0-25 15,-6-2-12-15,13 1-4 0,5 1 16 16,7-2 14-16,3 2 5 0,7-3-17 0,0 0-1 16,0 1-1-16,-4-1 2 15,-1 1 0-15,-5-1 1 0,-5 2-2 0,-2 1 1 16,-8-2 11-16,-3 2 9 0,1 0 22 16,-2 0 19-16,0 0 7 0,0 0-17 15,0 0-15-15,0 0-38 0,-2 0-54 16,-1 0-75-16,-2 0-98 0,-4 3-101 15,-2 2-170-15,3 0-476 0,-1 1-539 0</inkml:trace>
  <inkml:trace contextRef="#ctx0" brushRef="#br0" timeOffset="-41472.96">28764 13003 1125 0,'0'0'742'0,"0"0"-470"0,0 0-61 0,0 0 89 0,0 0 31 15,0 0-132-15,0 0-33 0,0 0-83 0,0 0-7 16,0 0-41-16,0 0-24 16,43-53-11-16,-30 49-2 0,-2 1-10 15,2 3-14-15,-1 0 7 0,-1 0 0 16,1 0 3-16,-1 7 5 0,0 1 11 0,1 3 22 16,-1 3 25-16,-3 3-2 0,1 1-20 15,-5 1-9-15,-2 1-13 0,-2-1 26 16,0 2-27-16,-6-2 14 0,-3 1 3 15,-1-2-17-15,-2-1 20 0,-2-4-10 0,3-1 11 16,0-3-8-16,-1-3 14 0,4-1-4 16,2-2-9-16,3-2-15 0,3-1-1 15,0 0-1-15,0 0-1 0,0 0 1 16,0 0 1-16,0 0-1 0,9 0-14 16,4 0-26-16,7-2 22 0,9-2 19 0,2 0-22 15,0 0-7-15,-1 3-21 0,-5-2 15 16,-8 3 22-16,-1-1 11 0,-6 1 1 15,-5 0 1-15,-2 0 1 0,0 0 2 16,-3 0 19-16,0 0 13 0,0 0 3 16,0 0 0-16,0 0-28 0,0 0-10 15,0 0-51-15,0 0-95 0,0 0-92 16,0 0-127-16,2 0-160 0,-1 0-104 0,2 0-549 0</inkml:trace>
  <inkml:trace contextRef="#ctx0" brushRef="#br0" timeOffset="-40997.96">29372 13076 1994 0,'0'0'683'0,"0"0"-480"0,0 0-52 16,0 0 31-16,0 0 0 0,0 0 8 0,0 0-70 16,0 0-120-16,0 0-31 15,0 0-52-15,0 0 20 0,0 9 63 0,0 0 25 16,2 0-12-16,-2-1-11 0,3-3-2 0,-3 2-1 15,3-3 1-15,-3-3-2 0,0-1 1 16,0 0 1-16,0 0 3 0,0 0 38 16,0 0 7-16,0 0 21 0,0 0-3 15,0 0 4-15,0 0 5 0,0-6 16 16,0-1-90-16,0-3 18 0,2 2-19 16,-1-2 2-16,-1 4 24 0,2 1-23 15,-2-2-1-15,0 4 23 0,0 3-6 16,0-2-16-16,0 2-3 0,0 0-1 15,0 0-18-15,0 0-44 0,0 0-56 16,0 0-143-16,1 0-170 0,1 4-255 16,2 3 217-16,-1-2-222 0,5 0-674 0</inkml:trace>
  <inkml:trace contextRef="#ctx0" brushRef="#br0" timeOffset="-40577.15">29645 12919 1816 0,'0'0'431'0,"0"0"-334"0,0 0-51 0,0 0 50 0,0 0 72 16,0 0 9-16,0 0-77 0,0 0-100 15,0 0 19-15,0 0-15 0,31 1 47 16,-15 1 0-16,4-2-6 0,2 0-29 15,1 0 6-15,1 0-19 0,0 0 0 0,-1 0-1 16,-4 0 1-16,1 0-2 0,-6 0-1 16,-3 3 0-16,-1 1 0 15,-3 1 1-15,1 2 60 0,-4 4 12 16,0-2-3-16,-3 7-3 0,2 1-19 0,-3 3-7 16,0 1-9-16,0 2-7 0,-3 0 4 15,0 0-17-15,-2 0-9 0,1-3-1 0,1-1 10 16,-2-1-11-16,4-2-1 0,-1-4-3 15,2-2-9-15,0-2-3 0,0-1 14 16,0-3-1-16,0 2-17 0,0-3-7 16,0 2-18-16,0-2-13 0,0 0 3 15,0 0-42-15,0-1-28 0,0 0-75 16,0 1-55-16,0-2-36 0,-5-1-102 16,2 2-206-16,-6-2-581 0</inkml:trace>
  <inkml:trace contextRef="#ctx0" brushRef="#br0" timeOffset="-40319.1">29775 13147 346 0,'0'0'541'0,"0"0"146"16,0 0-261-16,0 0-161 0,0 0-64 15,0 0-7-15,0 0-17 0,0 0-46 16,0 0-50-16,0 0-17 0,0 0-7 15,41 0-6-15,-23-3-31 0,1 2-9 16,4-1-11-16,0 0-1 0,0 2-1 16,0-4-11-16,0 4-6 0,-3-1-29 15,-4 1-3-15,-3-1 0 0,-4 1-10 0,-5 0-3 16,-1 0-36-16,-3 0-32 0,0 0-29 16,0 1-56-16,0 4 26 0,0-4-156 15,0 5-369-15</inkml:trace>
  <inkml:trace contextRef="#ctx0" brushRef="#br0" timeOffset="-39880.7199">29898 13530 1562 0,'0'0'795'0,"0"0"-501"0,0 0-65 16,0 0 72-16,0 0 14 0,0 0-11 16,0 0-144-16,0 0-97 0,0 0-61 15,0 0-2-15,63-24-10 0,-39 20-3 16,1 2 0-16,4-1 12 0,1 2-14 16,-2-2 12-16,1 0-19 0,-5 3-3 15,-3-1 3-15,-2 1 6 0,-4-2 15 0,-4 2 0 16,-3-2 0-16,-3 2 1 0,-4 0-1 15,1 0 0-15,-2-1-37 0,0 1-57 16,0 0-107-16,0 0-103 0,-2 0-131 16,1 0-191-16,-6 0-789 0</inkml:trace>
  <inkml:trace contextRef="#ctx0" brushRef="#br0" timeOffset="-39501.32">30672 13037 764 0,'0'0'1374'16,"0"0"-928"-16,0 0-175 0,0 0 40 15,0 0 27-15,0 0-44 0,0 0-103 16,0 0-92-16,0 0-62 0,0 0-37 0,0 0-21 16,-5-16-1-16,13 16-10 0,2-2 1 15,5 1 12-15,1-2-6 0,6 3-13 16,-1 0-9-16,1 0-3 0,1 0-20 15,0 0-30-15,-1 3-68 0,-5 1-23 0,-3 1-39 16,-6 1-82-16,-5 0-114 16,-3 0-174-16,-3 1-214 0</inkml:trace>
  <inkml:trace contextRef="#ctx0" brushRef="#br0" timeOffset="-39307.86">30680 13190 1289 0,'0'0'738'16,"0"0"-411"-16,0 0-133 0,0 0-39 16,0 0 102-16,0 0 73 0,0 0-70 0,0 0-108 15,0 0-111-15,0 0-30 0,0 0-11 16,84-13-22-16,-63 10 6 0,3 1-25 16,0 2-61-16,1 0-66 0,0 0-81 15,-2 0-103-15,-2 0-97 0,-6 0-284 16,4-2-754-16</inkml:trace>
  <inkml:trace contextRef="#ctx0" brushRef="#br0" timeOffset="-39022.74">31287 12990 1327 0,'0'0'689'0,"0"0"-388"15,0 0-87-15,0 0 21 0,0 0 22 16,0 0-23-16,0 0-66 0,0 0-155 0,0 0 19 16,0 0-29-16,0 0 108 0,29 31-32 15,-23-12-16-15,-3 3-9 0,-2 0-1 16,0-1-18-16,-1 2-16 0,0-4 9 16,2 3-15-16,-1-2-12 0,2-1-1 0,-1 0 0 15,2-2-2-15,-1 0-1 16,0-4 0-16,-2 2-19 0,0-6-16 0,1 0-47 15,-1-2-83-15,-1-2-137 16,0-2-143-16,0 1-269 0,-5-4-1014 0</inkml:trace>
  <inkml:trace contextRef="#ctx0" brushRef="#br0" timeOffset="-37983.11">22566 14272 741 0,'0'0'535'0,"0"0"-200"0,0 0-121 0,0 0 43 15,0 0 12-15,0 0 31 0,0 0-74 16,0 0-31-16,0 0 0 0,0 0-16 0,0 0 4 16,-50-33-25-16,50 31-29 0,0 2-28 15,0 0-28-15,0 0-30 0,0 0-18 16,0 0-25-16,0 0-11 0,2 0-23 15,3 0-20-15,8-1-44 0,5-1 51 16,5 1 44-16,5 1-19 0,4 0-35 16,-2 0-40-16,-4 0-58 0,-1 0-58 15,-8 3-52-15,-3 2-37 16,-3 1-98-16,-5 0-31 0,-6 5-323 0</inkml:trace>
  <inkml:trace contextRef="#ctx0" brushRef="#br0" timeOffset="-37765.18">22564 14380 395 0,'0'0'1231'0,"0"0"-763"0,0 0-193 0,0 0-59 0,0 0-3 16,0 0-4-16,0 0-27 0,0 0-67 16,0 0-54-16,0 0-59 0,0 0-2 15,43-8-3-15,-27 4 0 0,0 1-20 16,1-1 1-16,0 1 3 0,3 0-13 15,-2 1-32-15,0 1-83 0,-2 1-84 16,-3 0-69-16,-1 0-62 0,-4 0-207 16,-2-5-235-16</inkml:trace>
  <inkml:trace contextRef="#ctx0" brushRef="#br0" timeOffset="-37384.39">22791 14161 1334 0,'0'0'715'0,"0"0"-417"0,0 0-94 0,0 0 9 16,0 0 57-16,0 0-8 15,0 0-81-15,0 0-114 0,0 0-67 0,0 0-54 16,0 0-13-16,0-14-9 0,6 14-13 16,5 5 86-16,3 1 0 0,1 2 3 15,1 3-2-15,1 1-1 0,0 1-7 16,0 0 10-16,-1 2 3 0,-2 1-2 15,-2-2-1-15,-2 2-3 0,-2-1 3 16,-5-1 2-16,-1 2 36 0,-2-1 7 16,-6 2 2-16,-7-1-5 0,-5 0-7 15,-5 0-16-15,-1-2 9 0,-2-2-2 16,0-2-7-16,1 0 0 0,1-4 3 0,4 2 3 16,5-4 10-16,3-1-10 0,4 0-9 15,4-3-13-15,1 1-3 0,3-1-11 16,0 0-11-16,0 0-7 0,0 0-15 0,0 0-67 15,0 0-106-15,2 2-81 0,3 1 15 16,3-3-4-16,2 2-151 0,1-2-391 16</inkml:trace>
  <inkml:trace contextRef="#ctx0" brushRef="#br0" timeOffset="-36446.03">23735 14125 962 0,'0'0'781'15,"0"0"-450"-15,0 0-110 0,0 0 2 0,0 0 83 16,0 0-14-16,0 0-75 0,0 0-74 16,0 0-32-16,0 0-32 0,-17-28-63 15,17 28-16-15,4-1-41 0,5-1-10 16,0-2-2-16,4 3 11 0,2-2 11 16,0 3-11-16,1 0-15 0,-2 0 9 15,3 7 32-15,-3 1-9 0,0 2 12 16,-1 1 11-16,0 2 0 0,-6 1 2 15,-3 3-1-15,-2-1 1 0,-2 0 9 16,-2-2 20-16,-4 2-7 0,-5-4 13 16,-1-2 7-16,-1-2 15 0,-1-2 0 15,1-1-25-15,0-2-7 0,3-1-3 0,3-2 7 16,1 2-7-16,3-2 6 16,2 0-5-16,1 0-21 0,0 0-2 0,0 0-54 15,1 0-28-15,5 0 2 0,3-4-37 16,2 1 40-16,6-1 42 0,2 3 16 0,1-3 6 15,0 4-9-15,-4 0 18 0,2 0 2 16,-2 0-1-16,-2 4-16 0,-2 1 3 16,0 4 4-16,-4 2 11 0,-1 0-8 15,-3 3 9-15,-2-2 3 0,-2 1 22 16,0 1-5-16,-8-3 5 0,-2-1-3 16,-4 0 4-16,-2-3 9 0,-6-1-3 15,-1 0-10-15,-1-4-6 0,-1 1 0 16,-1-3 0-16,2 0 6 0,0 0-3 15,5 0 4-15,0-4-20 0,3-1 13 16,6 2 16-16,1-3 47 0,5 3-16 16,2 1 0-16,1 1 7 0,1 0-4 15,0-1-3-15,0 2-38 0,0-1-25 16,3-1-41-16,1 1-28 0,2-3-64 0,4 2-19 16,0-1-76-16,0 1-80 0,1 2-145 15,-2 0-143-15,0 0-505 0</inkml:trace>
  <inkml:trace contextRef="#ctx0" brushRef="#br0" timeOffset="-36028.2199">24271 14221 1626 0,'0'0'694'0,"0"0"-416"16,0 0-194-16,0 0-19 0,0 0 41 0,0 0 6 16,0 0-102-16,0 0 25 0,0 0-28 15,0 0 38-15,0 0-34 0,9 57-11 16,-6-46-13-16,1-4 11 0,1-1-11 0,-3-1 13 16,1-1 2-16,-3-1-2 0,3-1 0 15,-3 0-2-15,0-2 2 0,0 0 17 16,0 0 11-16,0 0 33 0,0 0 38 15,0 0 32-15,2 0 59 0,-2 0-13 16,0-4-38-16,1-1-39 0,1-2-100 16,-1-4-18-16,2 3 15 0,-1-1 3 15,0 1 13-15,-2 3-13 0,4 1 2 16,-4 0-2-16,2 3 0 0,-1-1-2 16,-1 0-23-16,0 2-19 0,0 0-16 15,0 0-34-15,0 0-39 0,0 0-44 0,2 0-72 16,-1 7-120-16,2-1 195 0,0 1-68 15,0-1-134-15,1 1-622 0</inkml:trace>
  <inkml:trace contextRef="#ctx0" brushRef="#br0" timeOffset="-35649.68">24692 14115 1186 0,'0'0'975'16,"0"0"-752"-16,0 0-71 0,0 0 74 15,0 0 95-15,0 0-5 0,0 0-72 16,0 0-96-16,0 0-75 0,0 0-26 15,0 0-47-15,10-41-20 0,-10 41-8 0,0 6-16 16,0 4 6-16,3 4 38 0,-1 4 25 16,1 3-23-16,0 1 1 0,2 2-3 15,-1-3 0-15,2 2 1 16,0-1 3-16,1-3 15 0,0 1-18 0,-1-5 11 16,0-1-12-16,-2-2-2 0,-1-4-1 15,-1 1 2-15,-1-4-12 0,1-1-18 16,-2-1-29-16,0-1-41 0,0-2-48 15,0 3-71-15,0 0-36 0,-2 2-94 0,-1-4-135 16,0 1-230-16,0-1-551 0</inkml:trace>
  <inkml:trace contextRef="#ctx0" brushRef="#br0" timeOffset="-35185.49">24943 14139 1759 0,'0'0'468'0,"0"0"-229"0,0 0 3 0,0 0-26 16,0 0-21-16,0 0-38 0,0 0-87 0,0 0-55 16,0 0-15-16,0 0-23 0,42-62 4 15,-29 56-3-15,0 1-10 0,1 5 10 16,-1-1-4-16,0 1 10 0,-1 0 3 15,-1 0-3-15,-2 3-9 0,-1 3-1 16,1 3 26-16,-3 2 7 0,-2 4 18 16,-1 3 10-16,-3 3-9 0,0 2-10 15,-4 0-15-15,-3 1 1 0,-1-1-2 16,-1-3 0-16,0 0-1 0,1-4-2 16,0-2 3-16,-1-3 3 0,3-2 23 15,1-4-10-15,2-2 0 0,1-2-4 16,2 0-10-16,0-1-2 0,0 0 2 15,0 0-1-15,0 0 21 0,6 0-6 0,4-2-3 16,9-1 9-16,2-2-10 16,5 0-12-16,1 0-2 0,-5 0 0 15,-2 3-1-15,-5 2 2 0,-1-2-1 0,-3 1 1 16,-3 1-1-16,2 0-11 0,-3 0-6 0,-1 0-45 16,-1 0-73-16,-2 1-65 0,-2 2-101 15,-1 3-68-15,0-1-178 0,-7 2-602 16</inkml:trace>
  <inkml:trace contextRef="#ctx0" brushRef="#br0" timeOffset="-34869.7699">24702 14618 1660 0,'0'0'470'0,"0"0"-356"16,0 0-14-16,0 0 84 0,0 0 116 16,0 0 8-16,0 0-81 0,0 0-116 0,0 0-54 15,0 0 16-15,0 0 22 0,77-4 3 16,-50 0-26-16,2-2-31 0,4 1-16 16,1-3-6-16,1 3-16 0,1-2-2 15,-1 0-1-15,0 3-3 0,-4 0-25 16,-3 0 3-16,-3 2-10 0,-5 0 0 15,-3 1 7-15,-6-1-22 0,-2 2-45 16,-5 0-60-16,-3 0-71 0,-1 0-59 16,0 0-136-16,-3 0-214 0,-9 0-504 0</inkml:trace>
  <inkml:trace contextRef="#ctx0" brushRef="#br0" timeOffset="-33978.49">25848 14130 1418 0,'0'0'689'0,"0"0"-459"16,0 0-43-16,0 0 103 0,0 0 25 15,0 0-6-15,0 0-106 0,0 0-70 0,0 0-74 16,0 0-24-16,-3 0-10 0,3 0-3 16,0 0-22-16,5 0-15 0,6 0-23 15,4-2 37-15,5 1 0 0,2-4 0 16,3 4-2-16,3-1-29 0,-1 1 4 15,-3-2-7-15,-1 2 0 0,-7 1-21 0,-1-2-43 16,-7 1-28-16,-2 1 0 16,-6-2-32-16,0 2-40 0,0 0-207 0,-4 0-242 15,-11-1-1008-15</inkml:trace>
  <inkml:trace contextRef="#ctx0" brushRef="#br0" timeOffset="-32130.41">26701 14016 225 0,'0'0'580'0,"0"0"108"0,0 0-347 0,0 0-117 15,0 0 26-15,0 0 57 0,0 0-50 16,0 0-67-16,0 0 5 0,0 0-30 15,0 0-25-15,-40-30-39 0,40 30-41 16,0 0-3-16,0 0-19 0,0 0-4 16,0-2-34-16,3 2-21 0,3 0-26 0,1-1-13 15,8 1 18-15,3-2 42 16,5-1 3-16,3 1-3 0,1-2 0 0,0 1-15 16,-3 0-4-16,0 1 16 0,-2 2 2 15,-5-4 0-15,0 3 1 0,-8 0-2 16,0 0-1-16,-7 1 3 0,1 0 0 15,-3 0 21-15,0 0-21 0,0 0-35 0,-3 0-44 16,-5 0-48-16,-1 0-112 0,-4 0-133 16,2 3-268-16,-12 2-604 0</inkml:trace>
  <inkml:trace contextRef="#ctx0" brushRef="#br0" timeOffset="-31585.03">26718 14023 388 0,'0'0'1429'15,"0"0"-1089"-15,0 0-236 0,0 0 39 0,0 0 118 16,0 0 16-16,0 0-98 0,0 0-144 16,0 0-35-16,0 0-60 0,0 0-14 0,-20 1 19 15,12 10 52-15,-5 1 3 0,3 2-1 16,-1-2 0-16,2 0-12 0,1 0 13 15,4-5 0-15,-1 3 16 0,4-3 0 16,0-1-14-16,1 0-2 0,0-2-2 16,0-1 2-16,0 0 10 0,0 0-10 15,5-2 0-15,1 0 0 0,4 0 19 16,3-1 20-16,2 0-7 0,3 0-10 16,-2-2-9-16,2-2 0 0,-2 0-12 15,-1 0 12-15,-4 1-1 0,0-1 20 16,-2 3-3-16,-2-1-3 0,-3 1 2 15,1-1-28-15,-1 2 0 0,-2 0-60 16,1 5 60-16,0 1 32 0,0 2 38 16,0 6-41-16,0-1-17 0,-1 2-12 0,-2-1 0 15,0 1 0-15,0 0 1 0,-5-2 3 16,-1-3-2-16,0 0 17 0,-5-2-3 16,0 0 19-16,-7-3-4 0,2-2-5 0,-2 2-4 15,0-4-3-15,0-1 3 0,2 0-6 16,1 0 13-16,2-1-14 0,3-4 4 15,2 4 23-15,3-1-14 0,2-1 10 16,3 2 28-16,0 1-19 0,0 0-27 16,0-1-20-16,0 1-41 0,0 0-34 15,0-2-55-15,5 2-98 0,1 0-66 16,2 0 53-16,7 0-97 0,-7 0-125 16,7 0-619-16</inkml:trace>
  <inkml:trace contextRef="#ctx0" brushRef="#br0" timeOffset="-31170.79">27149 14147 1372 0,'0'0'1035'0,"0"0"-770"16,0 0-175-16,0 0-10 0,0 0 45 15,0 0 10-15,0 0-51 0,0 0-84 16,0 0-38-16,0 0 38 0,0 0 86 16,8 31-32-16,-6-20-25 0,1-1-13 0,0-1-13 15,-1-2-2-15,-1 0 0 0,-1-4 2 16,2 0-3-16,-2-1 0 0,0-2 1 16,1 3 11-16,-1-3 14 0,0 0 31 15,0 0 16-15,0 0 35 0,0 0 34 16,0 0-19-16,0-3-29 0,0-3-61 0,0 0-32 15,0-2 0-15,0 0 18 16,0 3 7-16,0-1-1 0,0 4-6 0,0-1 19 16,0 0-17-16,0 2 4 0,0-1 10 15,0 1-10-15,0 1-24 0,0 0-1 16,0 0-13-16,0 0-2 0,-1 0-29 16,1 0-31-16,0 0-51 0,-2 0-79 0,2 3-143 15,0 2-157-15,0 1 15 0,-1-1-272 16,1-2-865-16,4-25 1591 0</inkml:trace>
  <inkml:trace contextRef="#ctx0" brushRef="#br0" timeOffset="-30533.52">27516 13960 1007 0,'0'0'525'0,"0"0"-278"0,0 0-85 15,0 0 33-15,0 0 77 0,0 0-4 16,0 0-69-16,0 0-45 0,0 0-6 16,0 0-27-16,0 0-41 0,-19-20-29 15,19 20-13-15,0 0-38 0,1 0-14 16,4-1-18-16,0-1-9 0,3 1 28 16,7-1 13-16,1 1 22 0,3-3-20 0,0 2-1 15,0 1 1-15,1-3-2 0,0 4 15 16,-1-1-12-16,1-2 9 0,-3 1 7 15,2 1 4-15,-1 0 24 0,-5-1 10 16,-2 2 3-16,-2 0-9 16,-3 0-13-16,-4 0-16 0,1 0-20 0,-3 0 0 0,0 0-2 15,0 0-1-15,0 0-2 0,1 2 2 16,1 5 1-16,-1 0 57 0,3 5-13 16,-1 0-19-16,3 5-5 0,-2 0-20 15,1 2-2-15,-3 0 0 0,4 1-12 16,-3 1 14-16,2-2 0 0,0 0-2 15,-2-1-1-15,0 0 0 0,-2-1 2 16,2-1 1-16,-1 1 2 0,-1-3 1 16,1 2-1-16,-2-2-1 0,3-1-1 15,-3-1-1-15,1-5-1 0,1 0 0 16,-2-1-1-16,0-1-10 0,0-4-6 16,0 2 0-16,0-3-12 0,0 2 9 0,0-2-7 15,0 0-2-15,0 0-26 0,0 0-48 16,0 0-60-16,0 0-55 0,0 0-40 15,1 0-65-15,-1 0-86 0,0 1-135 16,0-1-225-16</inkml:trace>
  <inkml:trace contextRef="#ctx0" brushRef="#br0" timeOffset="-30264.57">27649 14102 1018 0,'0'0'807'0,"0"0"-417"0,0 0-245 0,0 0-48 15,0 0 62-15,0 0 56 0,0 0-28 16,0 0-88-16,0 0-51 0,0 0-19 16,88-5 9-16,-60 2-35 0,-4 2 13 15,4-2-14-15,1 2 14 0,-1-3-16 16,0 2-11-16,-1-1-28 0,-4 0-63 0,-5 3-100 15,-6 0-84-15,-6 0-18 0,-4 0-127 16,-2 0-292-16,-5 7-448 0</inkml:trace>
  <inkml:trace contextRef="#ctx0" brushRef="#br0" timeOffset="-29946.65">27746 14441 186 0,'0'0'1891'0,"0"0"-1402"16,0 0-350-16,0 0-84 0,0 0 96 0,0 0 111 15,0 0 29-15,0 0-104 0,0 0-96 16,0 0-53-16,0 0-38 0,19 3 38 15,-5-3 3-15,9 0-10 0,3 0-10 16,0 0-20-16,5-1 0 0,0-1 2 16,0 0 10-16,0 0-13 0,2-1 0 15,-4-1 2-15,0 1 0 0,-3-3-1 16,-3 1-1-16,-5 3-3 0,-4-1-47 16,-7 0-29-16,-3 3-66 0,0 0-96 0,-4 0-110 15,0 0-251-15,0 0-402 0</inkml:trace>
  <inkml:trace contextRef="#ctx0" brushRef="#br0" timeOffset="-28823.6">28784 14070 1220 0,'0'0'823'0,"0"0"-509"16,0 0-97-16,0 0 111 0,0 0-17 16,0 0-69-16,0 0-109 0,0 0-47 0,0 0-20 15,0 0-16-15,0 0-26 0,-39-20-24 16,39 20-41-16,5-1-7 0,4 1-12 15,4-2 38-15,7 1 21 0,3-1 1 16,-1 1-2-16,3-1-11 0,-2 1 1 16,-1 0 11-16,-1-1 1 0,-1 1 0 0,-1 0-18 15,-6 0-49-15,-5 1-44 16,-3 0-61-16,-5 0-55 0,0 0-56 0,-3 1-95 16,-3 3-85-16,-11 4-269 0</inkml:trace>
  <inkml:trace contextRef="#ctx0" brushRef="#br0" timeOffset="-28625.71">28764 14182 1752 0,'0'0'506'16,"0"0"-351"-16,0 0 52 0,0 0 54 0,0 0-5 15,0 0-20-15,0 0-108 0,0 0-125 16,0 0-3-16,0 0-16 0,75-24 0 15,-51 22 3-15,3 2-9 0,1 0-42 16,1 0-60-16,-1 0-68 0,0 2-65 0,-2 0-91 16,-10-1-102-16,4-1-327 0</inkml:trace>
  <inkml:trace contextRef="#ctx0" brushRef="#br0" timeOffset="-28292.65">29414 13922 1934 0,'0'0'525'0,"0"0"-290"0,0 0-3 15,0 0 11-15,0 0-42 0,0 0-54 16,0 0-59-16,0 0-88 0,0 0-6 0,0 0 6 15,0 0 47-15,18 30 45 0,-11-13-32 16,-1 4-10-16,0 1-28 0,-2 2 3 16,3-1-9-16,-2 1-3 0,-1 1-1 15,0-3 1-15,2 0-13 0,-1-2 0 16,2-1 1-16,-2-4-1 0,1 0-2 0,-1-6-11 16,-2 2-12-16,2-5-32 15,-1-1-97-15,-1 0-138 0,0-3-142 16,-1-1-227-16,-2-1-891 0</inkml:trace>
  <inkml:trace contextRef="#ctx0" brushRef="#br0" timeOffset="-19976.22">22502 15468 1190 0,'0'0'774'0,"0"0"-430"0,0 0-272 16,0 0-70-16,0 0 44 0,0 0 190 0,0 0 47 16,0 0-103-16,0 0-116 0,0 0-47 15,-54-16-17-15,54 16-4 0,0 0 2 16,3-1 2-16,-1 1 0 0,1-2-2 16,3 1-23-16,0 1 21 0,2 0 4 0,3 0 30 15,4 0-7-15,1 0-11 16,-1 0-12-16,1 0-1 0,1 0 0 0,-3 1 1 15,1 1 1-15,-2 1 0 0,3-1 3 16,-4 0-4-16,-1 1-2 0,-1-1-36 16,-1 0-32-16,-2 1-71 0,-2-1-33 15,-2 1-58-15,1-1 0 0,-4 2 15 16,0 0-95-16,0-1-195 0,0 1-311 0</inkml:trace>
  <inkml:trace contextRef="#ctx0" brushRef="#br0" timeOffset="-19660.1499">22519 15566 1000 0,'0'0'560'16,"0"0"-261"-16,0 0-121 0,0 0-2 16,0 0 44-16,0 0 51 0,0 0-40 0,0 0-54 15,0 0-37-15,0 0-34 0,0 0-30 16,-1 2-19-16,4-2-16 0,2 0 4 15,2 0-20-15,5-3 0 0,1 0-24 0,7 1 0 16,0 0-1-16,2-1-1 0,0 0-1 16,-2 3 0-16,-3 0 1 0,0-2 0 15,-5 2 1-15,-2 0 0 0,-3 0-1 16,-3 0 0-16,-2 0 0 0,-2 0 1 16,0 0 0-16,0 0-2 0,0 0-14 15,0 0-6-15,-2 0-42 0,-1 0-66 16,3 0-58-16,-1 0-120 0,0 0-191 15,1 0-627-15</inkml:trace>
  <inkml:trace contextRef="#ctx0" brushRef="#br0" timeOffset="-17444.97">22666 15386 1114 0,'0'0'456'0,"0"0"-222"0,0 0-234 15,0 0-1-15,0 0 1 0,0 0 139 16,0 0 1-16,0 0-49 0,0 0-27 0,0 0-18 16,0 0 2-16,-9 3 11 0,9-3 15 15,0 0-6-15,0 0-7 0,2 0 4 16,-2 0-1-16,0 0-6 0,1 0 3 16,1 1 16-16,-1 0-9 0,2 1 5 15,1 1 43-15,2-1-27 0,3 1 10 16,-1 0-23-16,1 2-44 0,4 2 16 15,-2 1 5-15,4 0-8 0,2 0-7 16,3 3 3-16,-2-2-10 0,0 1-2 16,1-1-13-16,1-1-13 0,-3 1 12 15,-3-3-2-15,-6-2-13 0,1 0 0 0,-5-2-3 16,0 0-16-16,-4-2 19 0,0 1 0 16,2-1 1-16,-2 0 1 0,0 0 1 15,0 0 13-15,0 0 0 0,0 0 0 16,0 0-1-16,0 0-2 0,0 0-1 15,0 0 4-15,0 0 12 0,0 0-6 0,0 0 0 16,0 0-6-16,0 0 0 16,0 0-4-16,0 0 1 0,0 0 6 0,-2 0-7 15,-2 0 2-15,-2 3-11 0,-4 1-1 16,-4 1-2-16,-5 2-1 0,-4 4-12 16,0 2 11-16,-3 1 1 0,0 4 1 15,2 0 2-15,2 1 20 0,3 0-21 16,1-3 12-16,5-1 2 0,0-1-2 15,4-1-11-15,2-5 10 0,2 0-11 0,1-4-1 16,0-1-1-16,4-1-1 0,-1-1-1 16,1-1-9-16,0 0-1 0,0 0 10 15,0 0-12-15,0 0-1 0,0 0-10 16,0 0-9-16,0 0-15 0,0 0-35 16,1 0-69-16,2-3-77 0,-1 1-164 15,0 0-314-15,-1-5-979 0,-10 21 992 0</inkml:trace>
  <inkml:trace contextRef="#ctx0" brushRef="#br0" timeOffset="-9754.75">23554 15461 1018 0,'0'0'472'0,"0"0"-270"0,0 0-98 16,0 0 7-16,0 0 57 0,0 0 59 15,0 0-1-15,0 0-122 0,0 0-14 0,0 0-6 16,0-13-4-16,0 13 7 0,0 0-4 15,0 0-19-15,0 0-16 0,0 0-22 16,0 0-26-16,1 0-1 0,-1 0-3 16,0 0 1-16,0 0 1 0,0 0 2 15,0 0 19-15,0 0-3 0,0 0 10 16,0 0-4-16,0 0 1 0,0 0-1 16,0 0-9-16,0 0-10 0,0 0-1 0,2-2 1 15,1-3-3-15,1 0-6 0,2-4-36 16,4 2 17-16,-2-1 23 0,3 0-11 15,1 2 11-15,0-1-24 0,1 2 10 16,3 1 3-16,-2 1 10 0,1 1-16 16,-4 0 0-16,0 2-3 15,-2 0-4-15,-3 2 10 0,0 1 16 0,-2 3 83 16,-1 2 13-16,-3 4-35 0,0 0-4 16,0 4-16-16,-6 2-15 0,-1 2-23 0,0-5 0 15,-2 3 0-15,-1-4-3 0,1 0 1 16,1-2 2-16,-1-3 10 0,2-1-11 15,1-2 11-15,2-1-12 0,1-2 1 16,1-2-1-16,1 1-1 0,-1-2 0 16,2 0 0-16,0 0 0 0,0 0 0 15,0 0-2-15,0 0-20 0,0 0-4 16,3 0 23-16,0 0-16 0,3 0-22 0,4-2 15 16,3 1 26-16,3-1 2 0,1 1-2 15,-2 1-1-15,-2 0-27 16,-2 0 5-16,-2 4 20 0,-1 1 0 0,0 3-13 15,-2 1 15-15,-1 1 1 0,0 2 0 16,-4-2 0-16,2 2 16 0,-3 1 0 16,-3-1 13-16,-5 0-1 0,-3 1 10 15,-3-2-15-15,0 0-4 0,-7-2 9 16,2-2 1-16,-1-1 3 0,-2-2-17 0,2 1-2 16,0-3-10-16,3-1 19 0,4-1-9 15,2 0 3-15,2 0-13 0,6 0 32 16,0 0 3-16,3-1-16 0,0 0-22 0,0 0-70 15,2-1-53-15,4 1-109 0,2-1-59 16,2 1-121-16,6-2 33 0,-4 3-247 16,5-4-557-16</inkml:trace>
  <inkml:trace contextRef="#ctx0" brushRef="#br0" timeOffset="-9364.8799">23953 15619 1296 0,'0'0'1016'0,"0"0"-800"0,0 0-112 15,0 0 66-15,0 0 71 0,0 0 60 16,0 0-79-16,0 0-171 0,0 0-51 16,0 0-76-16,-2-3-13 0,2 8 86 0,0 3 3 15,0 0 63-15,0 2-48 0,0-2-14 16,0-1-2-16,0-3-1 0,0 0-1 15,0-3-16-15,0 1 0 0,0-2-7 16,0 0 26-16,0 0 17 0,0 0 21 16,0 0 35-16,0 0-13 0,0-5 7 15,0-1-64-15,0-2-3 0,0-3-1 16,0-1 1-16,0 4 19 0,0-3-3 16,0 4-14-16,3 0 13 0,-3 2 11 15,0 0-1-15,0 3 19 0,0 2-6 16,0-2-23-16,0 2-15 0,0 0-11 0,0 0-11 15,0 0-13-15,0 0-25 0,0 0-63 16,0 0-73-16,2 2-75 0,-1 2 37 16,1 1 41-16,1 2-165 0,0-3-222 15,2 2-518-15,-21-34 364 0</inkml:trace>
  <inkml:trace contextRef="#ctx0" brushRef="#br0" timeOffset="-8987.77">24224 15387 1790 0,'0'0'619'15,"0"0"-432"-15,0 0-90 0,0 0 70 16,0 0 29-16,0 0 50 0,0 0-71 15,0 0-175-15,0 0 0 0,0 0-9 0,0 0 9 16,-4 21 98-16,4-5-31 0,0 1-20 16,0 2-6-16,0 1-9 0,0-1-10 15,0 3 3-15,-2-2-3 0,1-1-3 0,-1 1-16 16,2-2 13-16,0-4-13 0,0 1-2 16,0-2 1-16,0-4-2 0,0-2 0 15,0 0 0-15,0-2-3 0,0 0-16 16,0-5 3-16,0 4-9 0,0-4-10 15,0 0-9-15,0 0-9 0,0 0-23 16,0 0-26-16,0 0-15 0,0 0-62 16,0 0 0-16,0 0-104 0,3-3-108 15,-1 2-147-15,2-7-678 0</inkml:trace>
  <inkml:trace contextRef="#ctx0" brushRef="#br0" timeOffset="-8480.3">24395 15522 1456 0,'0'0'578'0,"0"0"-386"15,0 0-128-15,0 0 43 0,0 0 87 16,0 0 28-16,0 0-29 0,0 0-106 15,0 0-30-15,29-71-12 0,-19 64-13 16,3 0-7-16,0 2-6 0,-1 0-3 16,-1 2-16-16,1 2-2 0,-1 1-10 0,-1 0 10 15,-1 0 2-15,1 2 3 0,-3 5 22 16,2 0 17-16,-2 5 24 0,-1 0-8 16,-3 4 11-16,-3 3-12 0,0-1-15 15,0 3-1-15,-9 0-13 0,1-2-3 16,-3-1-9-16,-1-1 0 0,0-3 0 15,0-2 3-15,3-1-16 0,-2-4 19 16,5-1-19-16,2-2 0 0,1-2-1 0,2 0 0 16,1-2-1-16,0 0 0 0,0 1 0 15,0-1 2-15,0 0-2 0,0 0 21 16,1 0 22-16,6 0-22 0,7-3-21 16,6-2 21-16,7 0 3 0,3-1-22 15,5-3-3-15,-2 4-1 0,-1 1-21 16,-2 0 6-16,-3 3 14 0,-1-1-1 0,-2 2-16 15,-3 0 17-15,-5 0-10 0,-5 2-4 16,-3-1-13-16,-4 0-71 0,-4 2-46 16,0-1-9-16,0 2-17 0,-6 2-74 15,-3 2 89-15,-5 4-256 0,1-4-356 16,-11 4-915-16</inkml:trace>
  <inkml:trace contextRef="#ctx0" brushRef="#br0" timeOffset="-8173.18">24326 15923 1532 0,'0'0'717'0,"0"0"-416"0,0 0-162 0,0 0-78 16,0 0 132-16,0 0 89 0,0 0-63 15,0 0-95-15,0 0-54 0,0 0-23 16,0 0-6-16,10 3 16 0,5-3 22 15,-1 0 3-15,11-2-20 0,3 1-34 16,4-5-12-16,3 1-15 0,-1 1-1 16,3-2 0-16,-4 3 0 0,-3-1 0 15,-3 0 0-15,-7 1-3 0,-4 2 3 16,-6 1-3-16,-5-1-47 0,-3 1-29 16,-2 0-62-16,0 0-115 0,0 0-188 15,0 1-264-15,-2 3-48 0</inkml:trace>
  <inkml:trace contextRef="#ctx0" brushRef="#br0" timeOffset="-7295.98">25347 15534 1208 0,'0'0'547'0,"0"0"-271"16,0 0-78-16,0 0 54 0,0 0 51 16,0 0-20-16,0 0-53 0,0 0-39 15,0 0-30-15,0 0-19 0,-34-5-31 16,34 5-33-16,0 0-31 0,0 0-31 16,0 0-3-16,0 0-12 0,0 0-1 0,0 0 0 15,5 0-19-15,4 0-10 0,3 0 7 16,6 0 22-16,6 0 19 0,5 0-16 15,3 0 10-15,1 0-12 16,-1 0 1-16,-1 0 1 0,-3 0-3 16,-5 0 0-16,-6 0-2 0,-4 0 2 0,-6 0 1 15,-4 0-1-15,-1 0 32 0,-2 0 9 16,0 0 9-16,0 0-16 0,-2 0-3 16,-1 0-29-16,0 0-2 0,2 0-53 15,-1 0-29-15,1 0-78 0,-1 0-172 0,-1 4-341 16,1-3-592-16</inkml:trace>
  <inkml:trace contextRef="#ctx0" brushRef="#br0" timeOffset="-6052.81">26172 15446 2002 0,'0'0'450'15,"0"0"-334"-15,0 0-35 0,0 0 103 16,0 0 152-16,0 0-17 0,0 0-126 15,0 0-98-15,0 0-51 0,0 0-43 16,0 0-1-16,-1-7-25 0,7 5 22 16,5-1-23-16,4-1 26 0,2 1-15 0,3 0 14 15,2 0 0-15,-3 0-3 0,2 3-8 16,-2-2 10-16,-2 1-11 0,0 1-3 16,-4 0-25-16,2 0-60 0,-7 0-45 15,-3 0-29-15,-2 0-59 0,-2 3-59 0,-1 2-81 16,0-1-90-16,-7 2-546 0</inkml:trace>
  <inkml:trace contextRef="#ctx0" brushRef="#br0" timeOffset="-5551.49">26191 15448 2052 0,'0'0'346'0,"0"0"-204"15,0 0 87-15,0 0 15 0,0 0 63 16,0 0-27-16,0 0-119 0,0 0-107 16,0 0-54-16,0 0-38 0,0 0-16 0,-25 10 29 15,13 0 22-15,-1 1 1 0,-2-3 0 16,7-1 0-16,0 1-17 0,4-2-4 16,2-2 4-16,2 2 4 0,0-1-11 15,0-1-43-15,3 2-20 0,3-2 63 0,3 0 24 16,2 3-11-16,1-3 10 0,1 1-9 15,3-3 12-15,1 1 4 0,0-3 11 16,2 2 8-16,-2-2-11 0,1 1 4 16,-5 0 0-16,1 1-3 0,-5-1 12 15,-1 2-23-15,-2 1-1 0,-3 0 11 16,1 2 10-16,-1 1 51 0,-1 2-28 16,-2 3-4-16,0 1-19 0,0 0-10 15,-2 1-8-15,-2-2-1 0,-3-1 16 0,0-1 3 16,-1 1-10-16,-1-3 1 0,-3 1 18 15,0-3-2-15,-4 0-7 0,2-3-3 16,-3 0-7-16,4-2 1 0,-2-1-11 16,7 0 23-16,0 0-13 0,4 0 1 15,2 0 21-15,-1 0-18 0,3 0-3 0,0 0-10 16,0 0-3-16,0 0-52 0,0 0-49 16,3-1-69-16,3-1-71 0,-1 0-42 15,3 0-124-15,5-1-78 0,-3 2-102 16,10-6-466-16</inkml:trace>
  <inkml:trace contextRef="#ctx0" brushRef="#br0" timeOffset="-5254.84">26993 15316 1914 0,'0'0'570'0,"0"0"-373"0,0 0-52 16,0 0 128-16,0 0 52 0,0 0-39 16,0 0-113-16,0 0-161 0,0 0-12 0,0 0-47 15,-80 14 26-15,56 14 21 0,-2 4 1 16,4 5 2-16,0-1 10 0,4 3 0 16,3 0-1-16,4 0 1 0,4-3-12 15,5 2 15-15,2-7-14 0,7 0 8 0,11-1-10 16,4-5-25-1,7-2-41-15,4-5-44 0,6-1-45 0,1-8-17 16,-4-1-71-16,-2-2-90 0,-6-4-32 0,-8-1-43 16,-9-1-170-16,-7 0-126 0</inkml:trace>
  <inkml:trace contextRef="#ctx0" brushRef="#br0" timeOffset="-3968.76">27554 15339 1459 0,'0'0'507'15,"0"0"-380"-15,0 0-14 0,0 0 159 16,0 0 44-16,0 0-104 0,0 0-10 15,0 0-40-15,0 0-28 0,0 0-68 16,0 0-37-16,-7-16-13 0,7 16 9 0,-3 0 12 16,-2 6-37-16,-3 4-2 0,-2 5 2 15,-3 4 2-15,-1 2-2 0,0 3 0 16,3-2 0-16,3 3 2 0,1 0 0 16,4-1 23-16,1-1-9 0,2-1 3 15,0-1 9-15,9-2 1 0,2-2-27 16,5-3-2-16,3-3-12 0,4-2-10 0,4-1-9 15,1-3-7-15,3-2-16 16,-2 1 0-16,-3-4-6 0,-3 0 6 0,-3 0-13 16,-6 0 12-16,-7-4 55 0,-2-3 51 15,-3 2 6-15,-2-6-22 0,0 2-3 16,-3-2-16-16,-6 0 19 0,1 1 19 16,-3-2-20-16,-3 1-11 0,0 1-8 0,-2 1 30 15,-2 1-5-15,-2 4-2 0,0 1-13 16,-1-1-3-16,-4 4 1 0,-1 0-5 15,3 0-17-15,0 0 0 0,1 7-1 16,7-5-3-16,3 2 0 16,5-1-19-16,4-1-19 0,1-1-47 0,2 3-124 15,0 0 69-15,8 1-29 0,2 2-122 16,6-3-9-16,0 0-62 0,-1-1-66 16,13-3-542-16</inkml:trace>
  <inkml:trace contextRef="#ctx0" brushRef="#br0" timeOffset="-3562.66">27858 15359 1768 0,'0'0'367'16,"0"0"-202"-16,0 0 100 0,0 0 80 15,0 0-38-15,0 0-103 0,0 0-105 16,0 0-64-16,0 0-23 0,0 0-11 15,0 0-1-15,-4-1 16 0,4 1-16 16,7 0-19-16,1 0 6 0,3 0 13 16,6 0 35-16,2 0-22 0,1 0 0 15,0 0-13-15,-2 0-3 0,-2 0 1 16,-5 1-1-16,-1 2 1 0,-3 1 2 16,-2 3 18-16,-1-1 58 0,-1 2 18 0,-1 3-43 15,-2 3-10-15,0 1-10 16,0 2-6-16,0 1-3 0,0 2-6 15,-3 0-14-15,0 1-2 0,0-3 0 0,1 3-3 16,2 0 0-16,0-2 1 0,0 2 0 16,0-6-2-16,0 1-8 0,0-4 11 0,0-1-1 15,0-2-1-15,0-2-35 0,0-2-34 16,2-1-13-16,-1-2-32 0,1-2-61 16,-1 0-77-16,1 0-39 0,-1 0-51 15,1 0-33-15,0-2-214 0,-2-6-215 0</inkml:trace>
  <inkml:trace contextRef="#ctx0" brushRef="#br0" timeOffset="-3355.92">27929 15487 1796 0,'0'0'386'0,"0"0"-153"15,0 0 71-15,0 0-31 0,0 0-87 16,0 0-36-16,0 0-48 0,0 0-32 15,0 0-23-15,0 0-22 0,12-7-25 16,0 7 3-16,3-1 16 0,7 1-17 0,2 0-2 16,2-2-73-16,2 2-118 0,0 0-68 15,-2 0-123-15,-6 0-51 0,-1 2-353 0</inkml:trace>
  <inkml:trace contextRef="#ctx0" brushRef="#br0" timeOffset="-2966.3">27666 15917 1542 0,'0'0'799'16,"0"0"-486"-16,0 0-132 0,0 0 152 16,0 0 8-16,0 0-56 0,0 0-100 15,0 0-99-15,0 0-58 0,0 0 0 16,0 0-12-16,-14-2-15 0,17 2 1 16,6 0-1-16,5-1 21 0,5-1 6 15,7 1 0-15,4-2-16 0,6-1-11 16,3-2-1-16,2 1-1 0,-2-2-24 0,0 0 0 15,-1 0-3-15,-2 2 16 16,-5-2 9-16,-6 3-13 0,-6 0 4 0,-4 2-1 16,-10 0-21-16,-2 2-36 0,-3 0 23 15,0 0-51-15,0 0-101 0,-4 0-99 16,-3 0-130-16,-2 6-62 0,2-1-256 16,-6 0-886-16</inkml:trace>
  <inkml:trace contextRef="#ctx0" brushRef="#br0" timeOffset="-2460.86">28536 15505 722 0,'0'0'1366'0,"0"0"-1061"0,0 0-131 16,0 0-6-16,0 0 67 0,0 0 5 15,0 0-59-15,0 0-82 0,0 0-42 16,0 0-28-16,0 0-26 0,8 0 0 15,1 0 10-15,5 0 28 0,5 0-3 0,4 0-19 16,2 0-18-16,-1-1 2 0,-2-1-3 16,-3 2-2-16,-3 0-11 0,-4 0 10 15,-6 0-51-15,-3 0-66 0,-3 0-71 16,0 0-97-16,-3 0-178 0,-3 3-10 16,-9 1-533-16</inkml:trace>
  <inkml:trace contextRef="#ctx0" brushRef="#br0" timeOffset="-864.1">29329 15401 1193 0,'0'0'387'0,"0"0"-263"15,0 0 58-15,0 0 71 0,0 0-13 16,0 0-14-16,0 0-36 0,0 0-61 0,0 0 2 16,0 0-22-16,0 0 12 15,-28-11-28-15,30 10-27 0,5 1-44 0,1-2-22 16,3 0-7-16,6 0 7 0,4-4 12 16,3 2-12-16,1 1 0 0,3-1-1 15,-4 0-2-15,1 1-10 0,-3 2 10 16,-2 1-10-16,-3 0 12 0,-6 0-15 15,-5 0 0-15,-4 0 0 0,-2 0-41 16,0 0-42-16,-2 0 32 0,-2 0-35 16,-4 4-94-16,-4 0 19 0,-1 5-162 0,-2-2-294 15,-4-2-701-15</inkml:trace>
  <inkml:trace contextRef="#ctx0" brushRef="#br0" timeOffset="-459.4899">29332 15429 1216 0,'0'0'689'0,"0"0"-435"0,0 0-86 0,0 0 81 0,0 0 50 15,0 0-58-15,0 0-113 0,0 0-106 16,0 0-22-16,0 0 0 0,-61 29 7 16,46-15 8-16,4 1 11 0,2 0-10 15,4-2-4-15,5 1-12 0,0-3-4 16,0 1-21-16,5-2-4 0,7-1-15 15,1 0 8-15,4-2 1 0,2 1-3 16,2-3-10-16,4 0 13 0,-2-1 6 16,-1-1-13-16,1 1 7 0,-3-2 19 15,-6-1 2-15,-4 1 14 0,0 0 2 0,-7-2-1 16,0 0 28-16,-3 1 86 0,0-1 61 16,0 2-23-16,0-1-67 0,-1 3-86 0,-2 0-17 15,-2 4 17-15,-3 3 54 0,-1 0-25 16,0 3-26-16,-3-2-1 0,2 1 0 15,-1-2-1-15,0-1 2 16,1 0 10-16,0-2-12 0,1 0 0 0,0-3-1 16,4-1-30-16,0-2-37 0,2-1-35 15,2 1-67-15,1-2-52 0,0 0-78 16,1 0-95-16,7 0-190 0,-1 0-84 16</inkml:trace>
  <inkml:trace contextRef="#ctx0" brushRef="#br0" timeOffset="-91.81">29720 15631 1854 0,'0'0'744'0,"0"0"-492"0,0 0-137 15,0 0 62-15,0 0-11 0,0 0-14 16,0 0-110-16,0 0-42 0,0 0-85 15,0 0 85-15,0 0 83 0,9 23-45 16,-9-15-19-16,2 0-17 0,-2-1-2 16,0-1 1-16,0-2-1 0,0-1-2 15,1 0-17-15,-1 0 0 0,0-2 19 16,0-1-2-16,0 0 2 0,0 0 22 16,0 0 22-16,0 0 7 0,0 0 12 0,0 0 9 15,0-4 1-15,0-3-71 16,-1 0 23-16,-1-1 16 0,2 0 12 0,-1 0 10 15,-1 1-15-15,1 0 2 0,-1 3-16 16,2 1 1-16,0 0-23 0,0 3-12 16,0-1-1-16,0 1-21 0,0 0-46 0,0 0-74 15,0 0-94-15,0 0-132 0,0 5-141 16,0 1 45-16,0-1-165 0,3 1-579 0</inkml:trace>
  <inkml:trace contextRef="#ctx0" brushRef="#br0" timeOffset="252.53">30010 15404 2126 0,'0'0'556'15,"0"0"-363"-15,0 0-39 0,0 0 22 16,0 0 6-16,0 0-20 0,0 0-127 15,0 0-35-15,0 0 0 0,0 0 61 16,0 0-4-16,3 54-19 0,-2-35 6 0,2 2-3 16,-1-3-9-16,1 3-1 0,-1 1-18 15,1-1-11-15,2-1 17 16,-1-1-16-16,1-1-2 0,-1 0 10 0,1-2-10 16,-2-3 0-16,-1-1 0 0,-1-4-1 15,1 0-1-15,-2-4 0 0,0 1-11 16,0-2 12-16,0-3-13 0,0 1 10 0,0-1-32 15,0 0-5-15,0 0-27 0,0 0-18 16,0 0-38-16,0 0-77 0,0 0-53 16,0-1-42-16,0-2-98 0,0 0-197 15,0-4-889-15</inkml:trace>
  <inkml:trace contextRef="#ctx0" brushRef="#br0" timeOffset="742.9">30187 15502 1859 0,'0'0'354'0,"0"0"-254"0,0 0 110 0,0 0 54 15,0 0 13-15,0 0-86 0,0 0-54 16,0 0-54-16,0 0-32 0,0 0 3 15,0 0-26-15,31-53-9 0,-28 52 19 16,4-1-38-16,-2 0-21 0,4 1-4 16,1 1 12-16,2 0 1 0,-4 0-17 15,3 5 10-15,-6-1 6 0,5 2 11 16,-5 4-4-16,1 1 6 0,-2 1 16 16,-3 2-14-16,-1 3 0 0,0-1 20 0,0 3 3 15,-7-2-6-15,-2 0-3 16,-1-2 0-16,2-2 13 0,0-2 2 15,0-3-15-15,-1 0 16 0,3-5-10 0,4 2-20 16,0-5 0-16,1 0-2 0,1 0-2 16,0 0 0-16,0 0 1 0,3 0 1 0,1 0 1 15,4 0-1-15,2-2-22 0,4-1 22 16,4-3 10-16,4 1-10 0,1 1 0 16,1-1 0-16,-2 0-1 0,-4 4-18 15,-1-3 18-15,-6 3-1 0,-2 1-1 16,-5-2 0-16,-3 2-13 0,-1 0 13 15,0 0 2-15,0 0-15 0,0 0-38 16,0 0-63-16,-2 0-67 0,-1 0-94 16,1 0-166-16,-2 2-119 0,0-2-618 0</inkml:trace>
  <inkml:trace contextRef="#ctx0" brushRef="#br0" timeOffset="1552.6499">30010 15915 1747 0,'0'0'623'15,"0"0"-416"-15,0 0-68 0,0 0 166 16,0 0 59-16,0 0-82 0,0 0-130 16,0 0-89-16,0 0-13 0,0 0-25 15,-8 0-6-15,13-1-18 0,4-1-1 16,4 1-9-16,5-2 9 0,7-1 12 16,3 0-11-16,3-1 0 0,3 0-1 15,0-1 0-15,-3 1 0 0,0 3 0 0,-4-1 2 16,-2 1 0-16,-4 2 1 0,-7-1-1 15,-2 1-1-15,-6 0 0 0,-3 0-1 16,-3 0 2-16,0 0 23 0,0 0 13 16,0 0-3-16,-1 0-16 0,1 0-17 15,-3 0-2-15,3 0-18 0,0 0-23 16,-2 0-63-16,1 0-53 0,1 0-58 16,-2 0-87-16,2 0-137 0,0 0-100 15,-1 0-211-15,-1-2-707 0,14 4 1365 0</inkml:trace>
  <inkml:trace contextRef="#ctx0" brushRef="#br0" timeOffset="2141.71">30601 15293 16 0,'0'0'1692'0,"0"0"-1370"16,0 0-183-16,0 0 111 0,0 0 95 15,0 0-46-15,0 0-136 0,0 0-151 16,0 0-10-16,0 0-2 0,0 0 121 16,36 26-32-16,-21-6 9 0,5 4-28 15,0 4-32-15,0 2 6 0,3 4 22 16,1-2-28-16,-3 5-16 0,0 3 6 15,-1 0-2-15,-4 3-7 0,-1 0-16 0,-7 2 0 16,-5 0-2-16,-3 0 2 16,0-3-2-16,-8-3 0 0,-7-2 0 15,-4-6 2-15,-5-3 0 0,-3-3 13 0,-1-6-3 16,0-3-13-16,-1-3 15 16,5-4-2-16,3-2-10 0,5-4 10 0,7 1-11 15,4-4 10-15,3 0-10 0,2 1 0 16,0-1-1-16,0 0 0 0,0 0-1 0,0 0-15 15,2 0-17-15,1-1-30 0,-1-1-11 16,4-1-27-16,3 1-40 0,-1-2-53 16,3-2-120-16,1 0-160 0,-1 1-307 15,3-9-984-15</inkml:trace>
  <inkml:trace contextRef="#ctx0" brushRef="#br0" timeOffset="2518.49">31356 15534 2141 0,'0'0'502'15,"0"0"-316"-15,0 0 81 0,0 0 106 16,0 0-60-16,0 0-102 0,0 0-82 16,0 0-67-16,0 0-49 0,0 0-13 0,0 0-22 15,20-10 5-15,-8 10 17 0,4-1 1 16,3-1-1-16,-1 2-2 0,-2-2-20 15,1 1-2-15,-5-1-27 0,-1 2-12 16,-2-1-41-16,-2 1-82 0,-4 0-45 16,0 0-84-16,-3 0-231 0,0 4-14 15,-1 3-469-15</inkml:trace>
  <inkml:trace contextRef="#ctx0" brushRef="#br0" timeOffset="2743.11">31378 15655 1494 0,'0'0'811'0,"0"0"-536"15,0 0-156-15,0 0 75 0,0 0 119 0,0 0 31 16,0 0-82-16,0 0-89 0,0 0-68 0,0 0-55 16,31-1-25-16,-14-1-23 0,5-1 0 15,0 1-2-15,1-2-1 0,-3 4-34 16,-3 0-30-16,-2-2-18 0,-2 2-20 15,-4-1-33-15,-2-1-31 0,-3 2-52 16,-1-1-27-16,0 1-37 0,-3-1-62 0,1 1-20 16,1-1-269-16,-1-3-473 0</inkml:trace>
  <inkml:trace contextRef="#ctx0" brushRef="#br0" timeOffset="3161.97">31863 15366 1960 0,'0'0'553'0,"0"0"-343"0,0 0 172 16,0 0 10-16,0 0-101 0,0 0-74 0,0 0-50 15,0 0-67-15,0 0-44 16,0 0-42-16,0 0-14 0,-7-11-1 0,7 11-15 16,0 0 1-16,0 0-10 15,0 4-6-15,0 3 31 0,6 4 47 0,-3 1-23 16,3 3 4-16,-3 1-25 0,-1 1 19 16,1 1 12-16,0 2-12 0,-3 1-7 0,2 1 1 15,-2 1-14 1,0 1 0-16,0 1-2 0,0-3 1 15,0 0 0-15,-2-2 2 0,1-1-3 0,-1-3 0 0,2-1-3 16,0-3 0-16,0 1 0 0,0-5 1 16,0 2-17-16,0-3 4 0,0-3-10 15,0 0-18-15,2 0-16 0,-1-2-19 16,-1 0-28-16,0-2-61 0,0 0-117 16,0 0-205-16,-3 0-299 0,-5-5-871 0</inkml:trace>
  <inkml:trace contextRef="#ctx0" brushRef="#br0" timeOffset="4227.92">22631 16734 1342 0,'0'0'660'0,"0"0"-320"0,0 0-185 0,0 0-26 16,0 0 106-16,0 0 73 0,0 0-59 15,0 0-81-15,0 0-57 0,0 0-64 16,-12-22-47-16,21 19-21 0,3 0-13 0,7-2 30 16,3-2 1-16,3 2-16 0,4 0 16 15,2 2-10-15,-4 1-12 0,0 2-79 16,-2 0-90-16,-6 0-40 0,-1 4-45 15,-6 3-40-15,-5 4-70 0,-4-3-169 16,-3 9-195-16</inkml:trace>
  <inkml:trace contextRef="#ctx0" brushRef="#br0" timeOffset="4426.01">22647 16854 1289 0,'0'0'647'16,"0"0"-420"-16,0 0-13 0,0 0 44 15,0 0 38-15,0 0-65 0,0 0-87 16,0 0-81-16,0 0-34 0,0 0-29 16,0 0 0-16,88-53-1 0,-71 50-2 0,-1-2-10 15,2 2-25-15,-2 1-90 0,1 0-112 16,-3 2-49-16,1 0-38 16,-4 0-45-16,-1 0-249 0,-3 0-436 0</inkml:trace>
  <inkml:trace contextRef="#ctx0" brushRef="#br0" timeOffset="4743.32">22868 16580 1509 0,'0'0'614'0,"0"0"-365"0,0 0-32 0,0 0 37 0,0 0 80 15,0 0-9-15,0 0-110 0,0 0-162 16,0 0-53-16,0 0-72 0,-9-18-23 0,18 25 95 15,-1 4 22-15,3 2 16 16,3 3-22-16,2 2-15 0,2 2 2 16,-2 0 10-16,2 0-13 0,-4 2-2 0,0 0-11 15,0 1 13-15,-9-3 0 0,1 1-2 16,-6-2-17-16,0-2-16 0,-10 0 4 0,-5-3 12 16,-6 1 16-16,-4-2 3 15,-3-3 1-15,-3 1 18 0,3-5-16 0,3 0 19 16,3-2-20-16,7-1 1 15,7-2-3-15,5-1-40 0,3 0-93 0,0 0-237 16,12 0-239-16,-1-1-97 0,14-6-685 16</inkml:trace>
  <inkml:trace contextRef="#ctx0" brushRef="#br0" timeOffset="6032.8">23830 16730 1045 0,'0'0'687'16,"0"0"-459"-16,0 0-151 0,0 0 47 0,0 0 86 15,0 0 23-15,0 0-30 0,0 0-78 16,0 0-3-16,0 0-58 0,0 0-48 16,-27-51-16-16,33 48-29 0,3-2-3 15,3 0 10-15,3 0 20 0,4-1-2 16,-3 2-21-16,1 1 9 0,1 2 16 16,-3 0 13-16,1 1 6 0,-5 0-7 15,1 0-12-15,-2 5-13 0,-4-1 13 16,-4 6 0-16,0 0 112 0,-2 2-29 0,0 6-3 15,-6 0-13-15,-4 1-29 0,2 0-22 16,-4-1-13-16,-1-2-2 0,1-2 15 16,2-2-16-16,2-4 0 0,2-3 0 15,2-2-22-15,2 0-17 0,1-3 37 16,1 0 2-16,0 0 0 0,1 0-53 16,6-2-1-16,3-3 41 0,1-1-70 0,2-2 54 15,2 0 10-15,1-1 17 0,1 3-11 16,-2 0-3-16,2 2-6 0,-4 1 19 15,2 1-10-15,-4 2 0 0,0 0-13 16,-3 3 1-16,-2 4 25 0,-1 3 3 16,-3 3 77-16,-2 2 32 0,0 2-61 15,-2-1-3-15,-5 1 0 0,1-3 0 16,-3-1-1-16,1-1-18 0,-1-1 3 0,-2-1 3 16,-2-1-7-16,0-2 1 15,-3 0-14-15,2-2 11 0,-3 1-7 16,0-3-3-16,-1 0-4 0,-1-1-9 15,2 0 13-15,0-2-13 0,4 0 19 0,2 0 4 16,4 0 5-16,5 0 1 0,2 0-32 16,0 0 0-16,0 0-19 0,2 0-29 15,5-2-53-15,2 1-105 0,3-2-87 16,3 2 24-16,3-2-125 0,-4 1-234 0,2-3-1105 16</inkml:trace>
  <inkml:trace contextRef="#ctx0" brushRef="#br0" timeOffset="6417.11">24373 16836 1368 0,'0'0'1366'0,"0"0"-1077"0,0 0-257 16,0 0-29-16,0 0-3 0,0 0 96 15,0 0 7-15,0 0-103 0,0 0-42 16,0 0 32-16,0 12 10 0,2-8 13 0,-2 0-13 16,3 1 0-16,-2-4-1 15,-1 2 0-15,0-1 1 0,0-1 0 16,2 0-2-16,-2-1 2 0,0 0 0 0,0 0 19 16,0 0 10-16,1 0 41 0,-1 0 41 15,0 0 23-15,0 0 18 0,2-4-27 16,-2-2-65-16,0-4-60 0,1-1-31 0,1 2 31 15,-1-2 0-15,1 2 2 0,-1 2-1 16,1 3 0-16,-2-1-1 0,0 4-3 16,1 1-35-16,0 0-63 0,-1 0-85 15,2 0-85-15,1 1-164 0,1 4 74 16,0-2-67-16,3 4-397 0</inkml:trace>
  <inkml:trace contextRef="#ctx0" brushRef="#br0" timeOffset="6750.21">24632 16623 1994 0,'0'0'660'0,"0"0"-428"0,0 0-55 0,0 0 37 16,0 0-7-16,0 0-8 0,0 0-88 15,0 0-111-15,0 0-60 0,0 0-13 16,0 0 73-16,8 17 66 0,-5 1-3 16,0 3-18-16,0-1-30 0,0 2-15 15,0-1 13-15,0-1 3 0,-2 2-14 16,0-1-2-16,2 0 1 0,-1-2-1 16,-1-2 0-16,-1-3-2 0,2-3-11 15,-2-3 10-15,0-2-10 0,1-2-24 16,-1-3-20-16,2 1-22 0,-2-1-22 15,1-1-4-15,-1 0-13 0,2 0-28 16,1 0-30-16,-3 0-27 0,2 0-93 0,0-1-54 16,-1-1-104-16,5-5-519 0</inkml:trace>
  <inkml:trace contextRef="#ctx0" brushRef="#br0" timeOffset="7211">24852 16640 1030 0,'0'0'824'16,"0"0"-523"-16,0 0-136 0,0 0-32 0,0 0 61 16,0 0 22-16,0 0-27 0,0 0-103 15,0 0-41-15,0 0-44 0,0 0-1 16,33-50-3-16,-24 47-16 0,2 2 16 15,0 1-17-15,0 0 9 0,1 0 11 16,-2 0 1-16,0 6 24 0,1 1 23 16,-2 3-6-16,1 4-4 0,-3 2-3 15,-1 3 7-15,-5 3-14 0,-1 3 1 0,0 0-7 16,-7 0-3 0,-3-1-16-16,-1-2 10 0,0-2 0 0,-3-3-10 0,3-3 0 15,-1-1 8-15,4-2-11 0,0-6-1 16,2 0-15-16,3-3 0 0,3-2-6 15,0 0-1-15,0 0-12 0,3 0-9 16,5 0-1-16,6-2 32 0,6-4 13 16,3-4 4-16,5 2 15 0,0-2-19 15,-3 3-1-15,0 0-12 0,-4 3 11 16,-1 1 0-16,-2 1 1 0,-3 0 1 0,-3 1 16 16,-2 1 0-16,-3 0 3 0,-2 0-19 15,-3 0-1-15,0 0-15 0,-1 0 3 16,-1 0-70-16,0 0-112 0,-1 3-159 15,-2 1 22-15,-10 4-304 0</inkml:trace>
  <inkml:trace contextRef="#ctx0" brushRef="#br0" timeOffset="7588.92">24790 17188 1573 0,'0'0'474'15,"0"0"-328"-15,0 0 10 0,0 0 76 16,0 0 74-16,0 0-33 0,0 0-72 16,0 0-71-16,0 0 0 0,0 0-10 15,0 0-38-15,-6 4-38 0,12-4-31 16,2 0-10-16,6 0 28 0,6-4 16 0,6 2-19 15,4-1-16-15,4 0-12 0,0-1 0 16,3-2 0-16,-1 1-1 0,0 0 0 16,-1 0 0-16,0 1 1 15,-4 1 2-15,-2 0 0 0,-6 1 26 0,-5 0-12 16,-6 1 7-16,-3-1-1 0,-6 2-3 16,-1 0-1-16,-1-1 7 0,-1 1-9 15,0 0-14-15,0 0 18 0,0 0-20 0,0 0-28 16,0 0-66-16,-3 0-117 0,-3 0-108 15,0 0-153-15,2 3-172 0,-6-2-781 16</inkml:trace>
  <inkml:trace contextRef="#ctx0" brushRef="#br0" timeOffset="8233.03">25858 16761 2047 0,'0'0'650'0,"0"0"-486"16,0 0-54-16,0 0 98 0,0 0 88 16,0 0-52-16,0 0-109 0,0 0-87 0,0 0-48 15,0 0-27-15,0 0-45 0,1-5-16 16,16 4 88-16,3-2 2 0,5 2 0 16,0-1 1-16,3 1-3 0,-5-1-2 15,-3 0 1-15,-9 2 1 0,1 0-2 16,-10-1-17-16,1 1 6 0,-3 0 11 0,0 0-29 15,0 0-61-15,-3 0-112 16,-3 0-99-16,0 3-283 0,-7 0-542 0</inkml:trace>
  <inkml:trace contextRef="#ctx0" brushRef="#br0" timeOffset="9452.33">26446 16626 1558 0,'0'0'775'0,"0"0"-535"0,0 0-76 15,0 0 39-15,0 0 82 0,0 0-37 0,0 0-105 16,0 0-99-16,0 0-31 15,0 0-13-15,-26-10 0 0,28 10-26 0,3 0-15 16,6 0 29-16,4 0 12 0,8-1 25 16,1-2-12-16,6-1-2 0,0 0-11 15,2-2 0-15,-3 1-1 0,-1-1-14 0,-5 0-32 16,-3 4-10-16,-8-1-32 0,-3 0-29 16,-4 3-22-16,-5 0-11 15,0 0-32-15,-8 0-175 0,1 0-313 0,-15 0-975 0</inkml:trace>
  <inkml:trace contextRef="#ctx0" brushRef="#br0" timeOffset="9792.71">26520 16642 802 0,'0'0'1207'0,"0"0"-866"15,0 0-154-15,0 0 45 0,0 0 19 16,0 0 24-16,0 0-94 0,0 0-136 0,0 0-23 15,-78 12-21-15,66-4-1 0,4 1-2 16,2-1-14-16,4-2 13 0,2 2-13 16,0 1 14-16,5 0-24 0,6 0 4 0,4 0-10 15,4-1-3-15,4 3 13 0,2-4 3 16,0 0-16-16,-2 2-3 0,0-1 6 16,-3 1 13-1,-4 1 6-15,-2-2-6 0,-6 3 6 0,-2-4-6 0,-5 0 19 16,-1 2 15-16,-4 0 52 0,-7 0 19 15,-4 1-32-15,-3 1-22 16,0-3 3-16,2 0 12 0,-2 1-12 0,5-5-31 16,1 0-4-16,4 2-4 0,4-3-8 15,0-1-14-15,4 2-79 0,0-1-89 16,0 1-75-16,0-2-50 0,7 1-50 0,5-3-39 16,-1 0-210-16,9 0-594 0</inkml:trace>
  <inkml:trace contextRef="#ctx0" brushRef="#br0" timeOffset="10001.58">26854 16796 2024 0,'0'0'570'16,"0"0"-328"-16,0 0-21 0,0 0 172 15,0 0 8-15,0 0-130 0,0 0-128 16,0 0-59-16,0 0-40 0,0 0-32 15,3-24-12-15,-3 24-1 0,1-1-24 16,-1 1-52-16,0 0-107 0,3 0-153 16,2 0-247-16,-2 0-207 0,6 0-403 0,-33 25-18 0</inkml:trace>
  <inkml:trace contextRef="#ctx0" brushRef="#br0" timeOffset="10464.76">27255 16551 1231 0,'0'0'764'0,"0"0"-511"16,0 0-114-16,0 0 100 0,0 0 22 15,0 0-14-15,0 0-81 0,0 0-102 0,0 0-64 16,0 0-35-16,0 0 9 0,-54 39 26 15,40-17 42-15,-2 1-10 0,3 1-13 16,0 0 16-16,5-1 9 0,0 1-18 16,5-2-7-16,0 0 3 0,3-1-11 15,3-4-11-15,9 0-15 0,4-1-20 16,3-3-29-16,4-3-9 0,2-2-58 16,0-3 35-16,1-3 7 0,-4-2 28 15,-2 0 32-15,-4 0 3 0,-4-2 26 16,-3-3 14-16,-4-2 34 0,-2 0 10 15,-3-3-26-15,0 1-29 0,-6-1-1 0,-3 0 18 16,-4-1-18-16,-1 3 27 0,-2 0 12 16,0 2-9-16,-1 0 54 0,-1 3 22 15,0 2-22-15,-1 1-35 0,-1 0-31 16,-2 7-20-16,2 2-2 0,-2 1 0 16,2 2-14-16,4-1 14 0,3 0-20 15,3-1-13-15,4-1-54 0,5 0-61 16,1-1-61-16,0-3-49 0,6 0 8 0,5-1-6 15,4-4-138-15,-2 0-313 0</inkml:trace>
  <inkml:trace contextRef="#ctx0" brushRef="#br0" timeOffset="10862.9">27494 16569 924 0,'0'0'984'0,"0"0"-595"0,0 0-166 15,0 0-49-15,0 0-7 0,0 0 0 0,0 0-39 16,0 0-73-16,0 0-30 0,0 0 7 16,0 0-3-16,65-7-26 0,-44 6 0 15,0-2-3-15,-1 1-3 0,-3 1 1 16,0 1-1-16,0 0-9 0,-1 0 12 15,-4 0 0-15,2 6 0 0,-2 0 0 16,-1 4 26-16,-3 3 9 0,-1 3-7 16,-3 4-2-16,1 3 12 0,-1 1-22 15,-4 1-3-15,0 1-13 0,0-1-4 0,0-1 3 16,0-2 1-16,0-3 13 16,0-2-13-16,-3-3 0 0,0-4 0 0,2-3-1 15,-1-1 0-15,2-2 1 0,-1-3 0 0,-1 0-21 16,2-1-49-16,0 0-29 0,0 0-29 15,0 0-29-15,0 0-39 0,0 0-49 16,-1 0-94-16,-1 0-106 0,-1 0-222 16,-2-2-161-16</inkml:trace>
  <inkml:trace contextRef="#ctx0" brushRef="#br0" timeOffset="11076.34">27634 16729 98 0,'0'0'1095'16,"0"0"-551"-16,0 0-178 0,0 0-29 0,0 0-50 16,0 0-65-16,0 0-55 15,0 0-55-15,0 0-61 0,0 0-42 0,26-16-9 16,-9 12-3-16,2 1-9 0,4 2 10 16,0-2-17-16,1 2 0 0,-1-1-64 0,3 1-51 15,0 1-82-15,-1 0-25 0,-2 0-80 16,-9 0-152-16,-5 3-527 0</inkml:trace>
  <inkml:trace contextRef="#ctx0" brushRef="#br0" timeOffset="11500.73">27292 17179 1429 0,'0'0'737'0,"0"0"-362"0,0 0-130 0,0 0 6 15,0 0 59-15,0 0-15 0,0 0-112 16,0 0-85-16,0 0-39 0,0 0-34 16,0 0-23-16,-19-2-2 0,29-1-18 15,10-1-8-15,5 1 24 0,8-4 0 16,9 2-10-16,0-2-7 0,2 2-22 16,-3-1 0-16,-2 0 7 0,-2 1-4 0,2-1 6 15,-6 0 17-15,-3 1-4 0,-4 0 3 16,-7-1 0-16,-4 4 3 0,-7 0 10 15,-3 1 1-15,-2 0-1 0,-2 1-16 16,-1 0-29-16,2 0-107 0,-2 0-116 16,0 0-169-16,1 0-99 0,0 0-88 15</inkml:trace>
  <inkml:trace contextRef="#ctx0" brushRef="#br0" timeOffset="13226.42">28451 16734 411 0,'0'0'1277'16,"0"0"-943"-16,0 0-139 0,0 0-20 16,0 0 48-16,0 0-4 0,0 0-72 15,0 0-83-15,0 0-64 0,0 0-2 16,0 0 1-16,-2 0-12 0,2 0-12 0,0 0 9 16,0 0-4-16,5 0 11 0,2 0 9 15,3 0 29-15,6 0-10 0,1-1-6 16,2-2-12-16,1 2 2 0,0-2-2 15,0 1 0-15,0-1 0 0,-2 2 12 16,1-1-10-16,-5 1 29 0,2-3-6 16,-4 3 3-16,-3 0 16 0,-4-1-4 15,-2 2 4-15,0 0 9 0,-3 0 3 0,0 0 4 16,0 0-14-16,0 0-15 0,0 0-16 16,0 0-13-16,0 0 0 0,0 0-3 15,0 0-11-15,0 0-18 0,0 0-38 16,0 0-66-16,0 0-91 0,-2 0-88 15,-4 0-195-15,3 3-129 0,-9-2-709 16,35-5 1075-16</inkml:trace>
  <inkml:trace contextRef="#ctx0" brushRef="#br0" timeOffset="13860.06">28544 16568 772 0,'0'0'1113'0,"0"0"-789"0,0 0-162 15,0 0 22-15,0 0 45 0,0 0-42 0,0 0-27 16,0 0-36-16,0 0-34 0,0 0-46 16,0 0-41-16,-8-14 10 0,8 14 3 15,0 0 3-15,0 0-3 0,0 0-14 16,0 0 0-16,0 0 11 0,0 0-11 0,0 0 14 15,0 0 3-15,0 0 0 0,0 0 0 16,0 0-16-16,0 0 10 0,0 0-10 16,0 0 13-16,0 0-14 0,0 0 1 15,0 0 16-15,0 0-6 0,0 0 3 16,0 0 0-16,0 0 3 0,0 0 0 16,0 0-4-16,0 0-2 0,0 0-10 15,0 0 10-15,0 0-1 0,0 0 7 16,0 0 6-16,0 0-3 0,0 0-6 15,0 0 3-15,0 0-3 0,0 0 6 16,0 0 6-16,0 0 0 0,0 0-3 0,0 0 4 16,0 0-7-16,0 0 3 0,0 0-5 15,0 0-2-15,0 0-5 16,0 0-10-16,0 0 0 0,0 0-1 0,0 0 1 0,0 0-1 16,0 0 0-16,0 0 1 15,0 0-3-15,0 0-4 0,0 0-17 0,0 0-1 16,0 4-4-16,0 5 26 15,1 3 48-15,2 4-14 0,1 4-15 0,-1 2-16 16,0 3 0-16,2 2 0 16,-2 1 16-16,1-2-19 0,1 2 12 15,-2-4-10-15,0-2 0 0,0-5 10 0,-1-1-12 16,-1-4 0-16,1-2 0 0,-2-3 0 16,0-3 0-16,0-1 0 0,0-2-13 15,0-1 11-15,0 0-1 0,0 0-19 16,0 0 4-16,0 0-14 0,0 0-2 15,0 0-8-15,0 0-30 0,1 0-57 0,-1 0-54 16,0-2-86-16,0 0-118 0,0 0-255 16,0-3-814-16,-1 16 565 0</inkml:trace>
  <inkml:trace contextRef="#ctx0" brushRef="#br0" timeOffset="17657.29">29118 16604 316 0,'0'0'1035'0,"0"0"-691"16,0 0-87-16,0 0-7 0,0 0 15 16,0 0-13-16,0 0-72 0,0 0-39 15,0 0-45-15,0 0-3 0,0 0-13 16,-28-28-20-16,28 26-22 0,0 1-20 16,0-1-18-16,0-1-28 0,0 1 27 15,2-2-22-15,2 3 8 0,-1-2-1 0,3-1 3 16,1 1 0-16,-1 1 0 0,6-1-9 15,-4 2 9-15,3-1 10 0,0 2-19 16,-2 0 6-16,-1 0 0 0,1 0-3 16,-2 0 3-16,0 6 16 0,-2 0 25 15,2 1 17-15,-5 4-4 0,1 0 0 16,-3 2 4-16,0 2 2 0,0 2-22 0,-5 0-2 16,-4-1-18-16,2 1 1 15,-3-2 10-15,-2 2-10 0,1-3 9 0,0 2 1 16,-3-2 3-16,4-1-14 15,-1-2 1-15,3 0 1 0,1-3-1 16,4-4-3-16,0 0-1 0,3-2-22 0,0-2 8 16,0 1 13-16,0-1-1 0,8 1 3 0,3-1 29 15,6 0 18-15,3 0-2 0,5 0-29 16,3-5-5-16,2-2-11 0,-1 1 0 16,-1 0-12-16,-2-1-7 0,-3 2-4 15,-4-1 11-15,-5 3 9 0,-5 0-1 16,-1 2 4-16,-7 0 1 0,1 1 41 15,-2 0 11-15,0 0 4 0,0 0-16 16,0 0-6-16,0 0-7 0,0 0-28 16,0 0-21-16,0 0-29 0,0 0-29 15,0 0-35-15,0 0-26 0,0 0-48 16,0 0-58-16,0 0-82 0,0 0-135 0,0-1-170 16,0-2-443-16,0 7 605 0</inkml:trace>
  <inkml:trace contextRef="#ctx0" brushRef="#br0" timeOffset="17958.95">29517 16519 995 0,'0'0'1101'0,"0"0"-871"0,0 0-149 15,0 0 113-15,0 0 66 0,0 0-28 16,0 0-79-16,0 0-80 0,0 0-73 0,0 0-11 16,26-38 7-16,-10 34-8 0,0-2 11 15,1 0-2-15,-1 2-9 0,1-1 10 16,-1 1 1-16,1 0-2 0,-5 0 0 16,2 3-13-16,-5 0 15 0,-2 1-24 15,-4 0-62-15,1 0-86 0,-2 1-65 16,-2 4-17-16,0-1-55 0,0 0-151 15,-9 4-360-15</inkml:trace>
  <inkml:trace contextRef="#ctx0" brushRef="#br0" timeOffset="18380.82">29557 16510 950 0,'0'0'742'0,"0"0"-320"15,0 0-185-15,0 0-21 0,0 0-26 16,0 0-77-16,0 0-46 0,0 0-47 0,0 0 25 16,0 0 0-16,0 0-33 0,-74 44-9 15,71-36-2-15,3 3 1 16,0-3 1-16,0 3-3 0,4-4-2 0,5 2 0 16,2 0-14-16,2-2-4 0,3 3 17 15,3-2-10-15,-2-2 11 0,3 0-1 16,-4 1-23-16,1-2 1 0,-3 0 9 15,-2 0 15-15,-3 0-12 0,-2 1-3 16,-2-1-7-16,-2-1 7 0,-3 1 16 0,0-1 21 16,0 0 68-16,-5 4 8 0,-1-1-43 15,-2 2-16-15,-1 0-9 0,-2 1-16 16,0 0-10-16,0 0 13 0,-1-1-14 16,2 1 0-16,-2-3-2 0,1 1 0 15,1-2 2-15,-1 0-1 0,1-2 3 16,2-2-1-16,2 1 0 0,0-1 13 0,3-2-3 15,3 0 0-15,-2 0-11 0,2 0-2 16,0 0-18-16,0 0-59 0,0 0-48 16,0-3-22-16,5-2-79 0,1-2-242 15,0 1-253-15,4-7-789 0</inkml:trace>
  <inkml:trace contextRef="#ctx0" brushRef="#br0" timeOffset="19077.5">29905 16731 1586 0,'0'0'633'16,"0"0"-368"-16,0 0-65 0,0 0 115 15,0 0-7-15,0 0-79 0,0 0-68 16,0 0-60-16,0 0-38 0,0 0-41 15,0 0-22-15,-4-23-18 0,4 23-14 0,0 0-18 16,0 3-22-16,0 4 53 0,0 2 19 16,0 3 28-16,0 3-25 0,1-2-2 15,0-1 0-15,2-3 0 0,0 1-1 16,-1-4-2-16,-1-1 0 0,-1-3 0 16,2 1-1-16,-2-3 3 0,0 1 1 15,0-1 27-15,0 0 10 0,0 0 16 0,0-1 6 16,0-5-26-16,0-4-34 0,-2-1-22 15,-1-2 19-15,0 0 1 0,0 0 1 16,2 2-10-16,0 1 11 0,-1 3 2 16,1 2 1-16,1 2-1 0,0 0 12 15,0 3-14-15,0 0-3 0,0 0-19 16,0-1 3-16,0 1 3 0,-2 0-9 16,2 0-22-16,0 0-63 0,0 0-65 15,0 3-51-15,0 4 73 0,0 0-87 16,0-1-150-16,0 0-216 0,0-2-602 0,2-36 534 15</inkml:trace>
  <inkml:trace contextRef="#ctx0" brushRef="#br0" timeOffset="19465.78">30228 16527 1505 0,'0'0'724'0,"0"0"-533"16,0 0-69-16,0 0 72 0,0 0 18 16,0 0-20-16,0 0-95 0,0 0-97 0,0 0-67 15,0 0 67-15,7 6 0 0,-6 6 83 16,2 1 7-16,-1 3-33 0,-2 2-19 15,1 1-6-15,1 0 3 0,-2 0 6 16,3 2-16-16,-1-1-6 0,1-2 4 16,0 1-4-16,1-2 0 0,1-1-16 0,-2-3 0 15,-1-2 10-15,0-2-1 0,-1-3-11 16,-1 1-1-16,0-4 0 0,2-1-1 16,-2 1 0-16,0-2-23 0,0-1-36 15,0 0-26-15,0 0-16 0,0 0-25 16,0 0-26-16,0 0-59 0,1 0-97 15,-1 0-160-15,0-3-158 0,0-3-525 0</inkml:trace>
  <inkml:trace contextRef="#ctx0" brushRef="#br0" timeOffset="19959.82">30390 16593 293 0,'0'0'1445'16,"0"0"-1046"-16,0 0-146 0,0 0 2 0,0 0 25 15,0 0-53-15,0 0-67 0,0 0-46 16,0 0-34-16,0 0-33 0,0 0-12 16,3-29-28-16,5 26-7 0,1 0-19 15,0 0 15-15,2 0-21 0,-1 2 9 16,0 1 0-16,0 0 13 0,-1 0 0 15,2 1 1-15,-1 3 2 0,0 2 1 16,0 1 1-16,-3 4 0 0,1 1 14 16,-4 0-15-16,-2 3 2 0,-2 2 10 0,0 1-10 15,-2 1 16-15,-5-2-16 0,-1-1 10 16,0-2 3-16,-1-1-4 0,1-3 11 16,0-2-4-16,2-3-4 0,2-1-2 0,2-2 0 15,0-1-12-15,2-1-1 16,0 0-1-16,0 0-2 0,0 0-23 0,0 0 14 15,0 0 8-15,2 0-24 0,7 0 28 16,5 0 9-16,3-2 20 16,5-3-13-16,3-2-4 0,1 1-10 0,0 0-2 15,-1 0-2-15,-4 1-10 16,0 2 9-16,-6 0-16 0,-5 1 6 0,-2 2 10 16,-5 0-10-16,-2 0 13 0,-1 0 3 15,0 0-3-15,0 0-11 0,0 0-65 16,0 0-102-16,-1 0-84 0,-4 3-136 15,2 0-87-15,-10 2-744 0</inkml:trace>
  <inkml:trace contextRef="#ctx0" brushRef="#br0" timeOffset="20353.26">30309 17124 939 0,'0'0'1339'16,"0"0"-1070"-16,0 0-121 0,0 0 90 0,0 0 73 15,0 0-47-15,0 0-109 0,0 0-79 16,0 0-41-16,0 0-26 0,0 0-9 15,51-34-19-15,-29 30 17 0,3-1 1 16,2 3-1-16,0-2-15 0,2 2 17 16,-2-3 0-16,1 2 0 0,-1-1-1 15,-4 1-1-15,3 1-1 0,-6 0 2 0,-1-1 0 16,-6 0 1-16,-4 3 0 0,-3-3-1 16,-2 2 0-16,-1 1 1 0,-3 0 15 15,0 0 4-15,0 0-9 0,0 0-10 16,0 0-47-16,0 0-10 0,-3 0-70 15,-1 0-118-15,-1 0-171 0,-1 0-625 0,-2 0-738 16</inkml:trace>
  <inkml:trace contextRef="#ctx0" brushRef="#br0" timeOffset="20825">31257 16600 828 0,'0'0'772'15,"0"0"-398"-15,0 0-170 0,0 0 94 16,0 0-2-16,0 0-71 0,0 0-84 15,0 0-80-15,0 0-39 0,0 0-9 0,0 0-13 16,14-5 0-16,-1 3 0 16,2 2-1-16,2-1-12 0,2 1 13 0,1 0 1 15,0 0-1-15,-1 0-1 0,-1 0-1 16,-2 0-1-16,2 0 0 0,-7 0-16 16,-2 0-16-16,-4 0-45 0,-2 0-49 0,-3 0-9 15,0 0 9-15,-3 1-58 0,-5 6-62 16,-1-2-182-16,-7 5-614 0</inkml:trace>
  <inkml:trace contextRef="#ctx0" brushRef="#br0" timeOffset="21067.25">31285 16752 1485 0,'0'0'640'0,"0"0"-374"0,0 0-18 0,0 0 29 15,0 0-21-15,0 0-36 0,0 0-73 16,0 0-94-16,0 0-49 0,0 0-2 16,54-26-2-16,-38 24-1 0,2-2-1 15,-2 2-14-15,2 1 14 0,-1-1-14 16,-1 2-13-16,-2 0-18 0,0 0-20 0,-5 0-13 16,-3 0 1-16,-2 0-36 0,-2 0-36 15,0 2-45-15,0-1-4 0,-1 2-19 16,-1 1-219-16,0-3-264 0</inkml:trace>
  <inkml:trace contextRef="#ctx0" brushRef="#br0" timeOffset="21491.41">31933 16408 1425 0,'0'0'722'16,"0"0"-399"-16,0 0-152 0,0 0 7 15,0 0 59-15,0 0-3 0,0 0-88 16,0 0-108-16,0 0-38 0,0 0-25 15,0 0 25-15,-3 15 16 0,3-2 114 16,0 3-26-16,0 4-47 0,0 0-4 16,0 2-12-16,3 0 16 0,-3-2-10 0,2 1 6 15,-2-1-5-15,0-2-4 0,0-2-6 16,2 0-17-16,-2-2-2 0,0-2-3 16,0 0-4-16,0-1 1 0,0-2-10 15,1-2-3-15,-1-1-3 0,0 0-13 16,2-3 0-16,-1 1-15 0,-1-1-19 15,3 0-4-15,-3 2-40 0,3-1-47 16,-1-1-80-16,2 2-75 0,-4-3-168 0,0 2-254 16,0-4-823-16</inkml:trace>
  <inkml:trace contextRef="#ctx0" brushRef="#br0" timeOffset="22632.8">22830 17881 1752 0,'0'0'577'0,"0"0"-334"0,0 0-105 16,0 0-15-16,0 0 82 0,0 0-3 16,0 0-50-16,0 0-34 0,0 0-48 15,0 0-70-15,0 0 0 0,-24-19-3 16,29 18-10-16,6-1 13 0,7-1 3 16,4-1 13-16,4 2-14 0,1-2 0 15,2 1-1-15,-2 2 0 0,-1-2 0 16,-4 2-1-16,0 1-1 0,-5 0-15 15,-5 0-34-15,-2 0-61 0,-5 0-55 0,-2 5-48 16,-3 2-50-16,-4 2 51 0,-8 2-74 16,-4 3-164-16,4-6-265 0,-13 6-385 15</inkml:trace>
  <inkml:trace contextRef="#ctx0" brushRef="#br0" timeOffset="22848.2">22875 17983 176 0,'0'0'659'0,"0"0"-96"0,0 0-215 15,0 0-65-15,0 0 38 0,0 0 11 16,0 0-29-16,0 0-60 0,0 0-68 16,0 0-51-16,4 1-35 0,-1-1-29 15,3 0-10-15,3-1-28 0,5-5-22 16,2 2 0-16,3-1-1 0,1 0-2 16,0 1-9-16,0 1-4 0,0 1-16 15,-2 0-37-15,-3 2-36 0,-2 0-35 0,-1 0-32 16,-4 0-33-16,-2 0-46 0,0 0-94 15,-1 2-174-15,-2-2-203 0</inkml:trace>
  <inkml:trace contextRef="#ctx0" brushRef="#br0" timeOffset="23112.12">23106 17725 859 0,'0'0'1082'0,"0"0"-670"16,0 0-244-16,0 0-55 0,0 0-7 16,0 0 7-16,0 0-30 0,0 0-51 15,0 0-32-15,0 0-23 0,0 0 23 16,12 21 26-16,0-5-7 0,1 3-6 0,3 2 12 16,-2 3 14-16,-1 0 9 0,-3 2 3 15,-1 0-16-15,-3 1-6 0,-3-2-7 16,-3-2-6-16,-3-1 0 0,-9 1-14 15,-2-3-2-15,-8-2-111 0,-1 1-117 16,-2-3-203-16,5-6-344 0,-8-1-966 16</inkml:trace>
  <inkml:trace contextRef="#ctx0" brushRef="#br0" timeOffset="27654.53">24016 17912 1049 0,'0'0'677'0,"0"0"-414"0,0 0-211 0,0 0 58 16,0 0 130-16,0 0 57 0,0 0-104 16,0 0-84-16,0 0-58 0,0 0-25 15,0 0-26-15,-65-12-2 0,65 12 0 0,0 0 2 16,0 0 12-16,0 0 4 0,0-1-3 16,0 1-10-16,0 0 10 15,0-1 13-15,0 1-1 0,0 0 7 0,0-1-9 16,0 1-7-16,2-2-16 0,2-1-1 15,1 1-3-15,2-2-8 0,1-1 9 16,-2 4 0-16,1-3-10 0,1 1-5 0,3 0 17 16,1 0 1-16,2 0 0 0,2 1 2 15,2-1 0-15,-1 2 0 16,1-1 23-16,-2 1 10 0,0 1 7 16,-2 0 2-16,-1 0 17 0,-3 0 22 0,-1 0-1 15,-3 0-15-15,-1 0-20 0,-3 0-15 16,-1 0 2-16,-1 0 4 0,0 0 6 15,0 0 3-15,0 0-12 0,0 0-4 16,0 0 4-16,0 0-7 0,0 0-15 16,0 0-11-16,0 0-2 0,0 0-1 15,0 0-21-15,0 0-32 0,0 0-49 16,0 0-83-16,0 0-84 0,0 0-104 16,0 0-202-16,0-1-576 0,0 2-128 0</inkml:trace>
  <inkml:trace contextRef="#ctx0" brushRef="#br0" timeOffset="28123.95">24586 17774 1061 0,'0'0'530'16,"0"0"-250"-16,0 0-92 0,0 0 55 0,0 0 3 15,0 0-27-15,0 0-61 0,0 0-33 0,0 0-29 16,0 0-13-16,-52 0-19 0,52 0-10 15,0 0-13-15,0 0-9 0,0 0-16 16,0 0-13-16,0 0-3 0,5 0 1 16,4 0 9-16,5 0 9 0,5-2 0 15,1-1-16-15,2-1-1 0,-2 0-1 16,2 1-1-16,-5 0 0 0,2 2 0 16,-3-1 0-16,-5 1 13 0,-3-1 16 15,-3 2-26-15,-2 0 19 0,0 0 6 0,-2-1-6 16,-1 1 4-16,0 0-7 0,0 0-7 15,0 0-12-15,0 0-14 0,0 0-59 16,0 0-95-16,0 0-119 0,0 0-182 16,0 1-133-16,-7 5-172 0</inkml:trace>
  <inkml:trace contextRef="#ctx0" brushRef="#br0" timeOffset="28640.3">24603 17805 1677 0,'0'0'594'0,"0"0"-390"15,0 0-69-15,0 0 78 0,0 0 2 16,0 0-42-16,0 0-39 0,0 0-55 16,0 0-63-16,0 0-15 0,0 0 0 0,-58-7 0 15,52 14-1-15,-2 0-1 0,1 1-11 16,2 1 8-16,0-1-11 0,3 0 12 15,1-1 0-15,1 2-10 0,0-1 10 0,0 0 0 16,3 1-12-16,5-2 15 16,1 2 1-16,2-2 0 0,3-2 0 15,3 2 2-15,0-4 9 0,2 2-11 0,-1-3 0 16,1 0 0-16,-2-1 3 0,1-1-1 16,-1 1 0-16,-2-1 19 0,-1 0-6 15,-2 1-15-15,-4-1-1 0,-4 1 1 16,1-1-1-16,-4 0-12 0,1 2-1 15,-2-2 0-15,0 3 12 0,0 0 1 16,0 4 0-16,-8 3 67 0,1 3-19 16,-4-1-33-16,0 0 1 0,-1 0-13 15,1-1 13-15,-2-3-15 0,1-1 2 16,-2 2 1-16,0-3 15 0,-2 1-16 16,-1-2 0-16,2-2 19 0,-2-2-20 0,4 1 1 15,3 0 13-15,2-2-14 0,2 0 17 16,1 0-6-16,2 0-10 0,2 0 19 15,0 0-19-15,1 0 0 0,0 0-3 16,0 0-3-16,0 0-16 0,0 0-41 0,0 0-50 16,0 0-75-16,0 0-38 0,0 0-102 15,2-2-292-15,1 0-185 0,2 1-484 0,-14 6 1207 16</inkml:trace>
  <inkml:trace contextRef="#ctx0" brushRef="#br0" timeOffset="32509.79">25091 17923 668 0,'0'0'1076'16,"0"0"-819"-16,0 0-98 0,0 0 22 16,0 0 23-16,0 0 5 0,0 0-54 15,0 0-88-15,0 0-67 0,0 0-35 0,-6-2 9 16,6 2 23-16,0 0 1 0,0 0 2 16,0 2 24-16,0-1 28 0,2 1-27 15,-1 1-9-15,1-2 10 0,-1 0-13 0,-1 1-10 16,2-1 13-16,-1-1-3 15,-1 0 3-15,0 0 13 0,0 0 22 0,0 0 25 16,0 0 17-16,0 0 12 0,0 0 3 16,0-4-13-16,0-3-81 0,0-2-14 15,0 0-3-15,2 1 0 0,1-1 3 16,-2 2 0-16,1 2 0 0,-1 2 1 16,-1-1 21-16,2 2 3 0,-2 2 10 15,0-1-19-15,0 1-16 0,0 0-12 16,0 0-10-16,0 0-12 0,0 0-1 15,0 0-10-15,0 0-5 0,0 2-20 0,0 3 70 16,1 1 7-16,0 0 5 16,1-1-10-16,-1 0-1 0,-1-1 0 15,3 1 3-15,-3-3-3 0,3 1 2 0,-3-1-3 16,1-1-1-16,-1-1 1 0,2 0 1 0,-2 0 21 16,0 0 3-16,0 0 1 0,0 0 8 15,0 0 4-15,0 0 0 0,0 0 3 16,0 0-6-16,0 0-4 0,0 0-5 15,0-1-26-15,0-2-17 0,-2 1 17 16,2 1-1-16,-1 0-1 0,1 1-46 16,0 0-103-16,0 0-119 0,0 0-113 15,0 0-320-15,0 0-686 0,3 8 496 0</inkml:trace>
  <inkml:trace contextRef="#ctx0" brushRef="#br0" timeOffset="33262.78">25488 17722 1045 0,'0'0'729'0,"0"0"-449"0,0 0-141 0,0 0 42 16,0 0 104-16,0 0-47 0,0 0-59 16,0 0-31-16,0 0-46 0,0 0-45 15,0 0-32-15,-28-16-12 0,21 25 3 16,-1 1 0-16,-3 6 3 0,-1 1 16 15,1 1-10-15,3-2 13 0,2 0 0 16,0-1-19-16,4 0-16 0,2-2 10 16,0 2 6-16,1-1-18 0,7-2 15 15,1 0-14-15,4 0 1 0,4-4-2 0,3 2-1 16,2-4-12-16,3-1-20 16,1-1-22-16,-4-1-3 0,-2-1-6 0,-5-2 18 15,-5 0 4-15,-2 0 9 0,-1 0 13 16,-6 0 19-16,0 0 20 0,-1 0 41 15,0 0 8-15,0-3-27 0,0-4-42 0,0 0-26 16,0 0 26-16,-2 0-22 16,-1-2 3-16,-1 3 16 0,-1 0-10 15,-1-1 10-15,-1 2-13 0,-2 2 16 0,-3 1 19 16,-2 1 3-16,-3 1 4 0,1 0 2 16,-4 0 1-16,0 3-1 0,1 2-5 15,2 1-8-15,3 0-12 0,-1-4-3 0,7 4 0 16,0-2-3-16,1-2-19 0,6 1 0 15,0-1-13-15,1 2-25 0,0-1-35 16,0 1-33-16,5-1-51 0,1 2-68 16,4-3-37-16,2-1-169 0,-3-1-168 15,8 0-618-15</inkml:trace>
  <inkml:trace contextRef="#ctx0" brushRef="#br0" timeOffset="33689.47">25726 17680 277 0,'0'0'1138'0,"0"0"-862"0,0 0-191 0,0 0-11 16,0 0 115-16,0 0 86 0,0 0-65 15,0 0-119-15,0 0-91 0,0 0 1 16,0 0 18-16,43-9 29 0,-32 6 7 16,1 2 9-16,-1 0 4 0,0-1 28 15,1 2-12-15,1 0 28 0,-1 0-10 16,2 0-16-16,-1 0-16 0,0 2-38 16,-3 3 9-16,4 3 0 0,-5 0-12 15,2 6 18-15,-1 2-9 0,-2 3-19 16,-1 0 0-16,-2 0-16 0,-2 2 0 15,-2-2 0 1,1-2 9-16,-2 2-10 0,0-2-1 0,1-3-1 0,-1 0 0 0,0-3 0 16,2 0-3-16,-2-5 1 0,1 1-1 15,2-3-13-15,-3-1-18 0,0 0-8 0,1-1-15 16,0-2 0-16,-1 3-16 0,0-1-29 16,3-1-35-16,-3-1-13 0,3 1-36 15,-3 1-75-15,0-2-127 0,0 1-148 16,0-1-510-16</inkml:trace>
  <inkml:trace contextRef="#ctx0" brushRef="#br0" timeOffset="33956.1">25865 17850 411 0,'0'0'1201'0,"0"0"-772"0,0 0-199 15,0 0-39-15,0 0-20 0,0 0-13 16,0 0-43-16,0 0-41 0,0 0-74 0,0 0-2 16,0 0 2-16,36-13 3 15,-16 10 9-15,-1 0-12 0,1 1-1 0,3-1 1 16,-1 0 1-16,0 0-1 0,-2 1 0 16,-4 1-1-16,-5-2-34 0,-4 3-62 15,-4 0-57-15,-3 0 6 0,0 0-11 16,-5 1-61-16,-1 3-108 0,-11 4-361 0</inkml:trace>
  <inkml:trace contextRef="#ctx0" brushRef="#br0" timeOffset="34401.46">25567 18237 718 0,'0'0'1125'0,"0"0"-859"0,0 0-146 15,0 0 67-15,0 0 72 0,0 0-5 0,0 0-74 16,0 0-69-16,0 0-37 0,0 0-20 16,-6-4-32-16,17 1-20 0,6-1 21 15,3-1 12-15,4 0-4 0,5 0-15 16,2-1 0-16,0 2-13 0,4 0 23 16,2-1-10-16,-1 1 3 0,0 1 0 15,0-1 0-15,-1 2-4 0,-3-1 8 16,-1 0 5-16,-3 0 1 0,-4 2 5 0,-4-1-12 15,-5 0-21-15,-5 1 3 16,-2-1 8-16,-5 2-12 0,-1 0 3 0,-2 0 22 16,0 0-6-16,0 0-19 0,0 0-15 15,0 0-48-15,0 0-32 0,0 0-95 16,-2 0-117-16,-1 0-242 0,-6 3-462 0</inkml:trace>
  <inkml:trace contextRef="#ctx0" brushRef="#br0" timeOffset="38385.11">26791 17866 202 0,'0'0'473'0,"0"0"-157"0,0 0-137 16,0 0-45-16,0 0 3 0,0 0-20 15,0 0-39-15,0 0-42 0,0 0-33 0,0 0-1 16,0 0 0-16,-54 0 27 0,48 1 14 15,-1 0 15-15,-1 0 17 0,1 0 25 16,-1 2 24-16,2-3-4 0,1 0-17 16,-1 1-2-16,2-1-8 0,1 0 1 0,1 2-20 15,-1-2 7-15,3 0-20 0,0 0-10 16,0 0-6-16,0 0-13 0,0 0-6 16,0 0-26-16,0 0 0 0,0 0 0 15,0 0 0-15,0 0 22 0,6 0-22 16,4 0 1-16,3-3 12 0,4-3-10 15,4 1-2-15,0-2 3 0,4 2 6 16,-2 0-10-16,1-2-2 0,2 2-1 16,-1 1 2-16,-1-1 0 0,0 1 1 15,-3 2 0-15,-2-1 13 0,-5 0-10 16,-3 3 23-16,-3-2-7 0,-5 2-3 0,-2 0 9 16,1 0 1-16,-2 0-1 0,0 0 11 15,0 0 8-15,0 0 11 0,0 0-20 16,0 0-24-16,0 0-11 0,0 0-25 15,0 0-20-15,0 0-19 16,0 0-32-16,0 0-48 0,0 0-48 0,0 0-28 0,0 0 7 16,-3 0-62-16,0 0-128 15,-5 0-381-15,22 0-125 0</inkml:trace>
  <inkml:trace contextRef="#ctx0" brushRef="#br0" timeOffset="38732.71">26842 17725 1444 0,'0'0'737'0,"0"0"-452"0,0 0-143 0,0 0 45 16,0 0 96-16,0 0-15 0,0 0-20 16,0 0-59-16,0 0-82 0,0 0-71 15,0 0-36-15,-18-27-38 0,18 31-15 0,0 6 21 16,0 7 32-16,0 2 76 15,0 5-42-15,0 0-12 0,1 2 3 16,4 0 0-16,-3-1 22 0,3-1 1 0,0-1-23 16,0-3-6-16,1-4-18 0,-4-1 1 15,1-5-2-15,-1-2 0 0,-1-3-12 16,-1-2 9-16,0-2-16 0,0 0 3 16,0-1-6-16,0 0-1 0,0 0-5 15,0 0-13-15,0 0-15 0,0 0 2 16,0 0-18-16,0 0-42 0,0-4-82 15,0 2-88-15,0-4-39 0,0 3-64 0,0-1-161 16,0-5-252-16,0 37-329 0</inkml:trace>
  <inkml:trace contextRef="#ctx0" brushRef="#br0" timeOffset="39683.32">27371 17754 935 0,'0'0'644'0,"0"0"-358"16,0 0-127-16,0 0 59 16,0 0 8-16,0 0 29 0,0 0-78 0,0 0-45 15,0 0-36-15,0 0-26 0,0 0-3 16,-15-55-29-16,15 50 55 16,0 0-52-16,3 0-9 0,-1 0 16 0,5 0-37 15,-2 1-11-15,3-2-1 0,1 3-15 16,3-2 13-16,-1 4-16 0,2-2 0 0,-1 0 6 15,-1 3 10-15,2 0-22 16,-1 0 25-16,-1 3 0 0,1 1 15 0,-4 4 14 16,1 3 16-16,0 1 5 0,-4 6-5 15,-2 0-11-15,-1 5-18 0,-2-2-13 16,-2 3 10-16,-4-3-10 0,-1 0-1 16,-3-2-1-16,2-3 1 0,-3-3 11 15,-1-1 6-15,0-1 6 0,-1-2 13 16,2-2-3-16,0-3-1 0,3-1 14 15,4 0-14-15,-1-2-3 0,4-1-9 16,1 2-20-16,0-2-2 0,0 0-3 0,0 0-16 16,0 0 7-16,0 0-10 0,0 0-6 15,3 0-13-15,4 0-16 0,4 0 57 16,5 0 21-16,4 0 4 0,3 0-14 16,-2-2-11-16,2 0-2 0,-2-1-1 15,4 0 1-15,-5 0-2 0,2-1-8 16,0 0 9-16,-4 0 1 0,-2 0 2 15,-5 0 1-15,-2 2 14 0,-1-1 1 0,-5 0 16 16,-3 3-4-16,2 0 3 0,-2 0 0 16,0 0-5-16,0 0-14 0,0 0-10 15,0 0-2-15,0 0 0 0,0 0-28 16,0 0-32-16,0 0-28 0,0 0-53 16,0 0-65-16,0 0-84 0,-2 0-152 15,2 0-202-15,0 3 70 0,-1 0-567 0,4-9 726 16</inkml:trace>
  <inkml:trace contextRef="#ctx0" brushRef="#br0" timeOffset="40648.93">27936 17656 362 0,'0'0'623'0,"0"0"-421"16,0 0-114-16,0 0 84 0,0 0 4 15,0 0 16-15,0 0 19 0,0 0-23 16,0 0-33-16,0 0-45 0,0 0-33 16,-42-27-25-16,33 25-10 0,-2 1 26 15,1 1-7-15,-3 0 0 0,0 0-22 0,-4 0 2 16,3 0 14-16,-2 3 32 0,1 1-27 16,1 0-18-16,2 1-25 0,1 0-17 15,2 2 0-15,4-2-2 0,0 2-27 16,4 1 4-16,1 2 22 0,0-1-9 15,6 2 8-15,3-2 2 0,2 2-11 0,3-2 1 16,3 1-4-16,3-1-13 16,-2 0 9-16,2 0-24 0,-1 0 41 15,1-1 3-15,1 0-1 0,-2-3-2 0,1 1-10 16,-2 0 13-16,-5 0 4 0,-2-2-4 16,1 1 0-16,-4-1-2 0,0 2 1 15,-2-1-1-15,-3 2 2 0,0-1 23 16,-1 1 9-16,-1-1 6 0,-1 0-2 15,0 1-14-15,0-1 0 0,0-1-18 0,0 1 12 16,0-2-13-16,0-2 22 0,-3 2 7 16,0-1 13-16,-3 0-7 0,-2 1-9 15,0 1-7-15,-4-4 1 0,1 2 5 16,-3 0-25-16,2-3-1 0,-1 1 2 16,-2-1 8-16,1 0-8 0,-2 0-1 15,3 0 16-15,-3-4-17 0,3 0 1 16,1-3 29-16,-2 0-23 0,6 0-6 0,0 0-3 15,0-1 16-15,4 0-16 0,2-2-3 16,2-1 0-16,0-2 0 0,7-1-38 16,5-5 15-16,2 2 1 0,5-2 23 15,1 1-27-15,-1-3 13 16,-1 6-3-16,0-1 18 0,-2 3-2 0,-5 0 3 16,-2 3 2-16,-2 1 27 0,-3 2-10 15,-4-3-17-15,0 1 14 0,0 0-16 0,-4 1 1 16,-4 1 2-16,0 0-1 0,-1 1-1 15,1 1 25-15,-2 4-8 0,3-2-18 16,2 1 0-16,1 1-13 0,1 1 0 16,1 0-25-16,1 3-45 0,0 5-54 15,-3 1 6-15,2 3-171 0,2 0-167 16,0-5-222-16,6 3-842 0</inkml:trace>
  <inkml:trace contextRef="#ctx0" brushRef="#br0" timeOffset="41129.94">28203 17746 372 0,'0'0'1148'0,"0"0"-729"15,0 0-338-15,0 0-52 0,0 0 4 16,0 0 139-16,0 0 25 0,0 0 32 16,0 0-39-16,0 0-49 0,0 43-48 15,0-32-26-15,0-2-3 0,0 0-13 16,0-3-6-16,0 1-42 0,0-2 10 0,0-2-13 16,0 0-1-16,0-3 1 0,0 1 0 15,0-1 3-15,0 0 16 0,0 0 10 16,0 0 6-16,0 0 6 0,0 0 7 15,0 0 15-15,0-1 51 0,0-7 25 0,0 0-120 16,0-3-19-16,0 1-4 0,0-2 4 16,1 2 18-16,-1 1-6 0,2 0-11 15,-1 4 1-15,-1 1 11 0,2 2 12 16,-2 2-3-16,0 0-22 0,0 0-13 16,0 0 10-16,0 0-13 0,0 0 1 15,0 0 2-15,0 0 0 0,0 0-6 16,0 0-3-16,0 4-15 0,0-1-23 15,-2 3 60-15,1 3 0 0,-1-2-13 16,2 1-72-16,0-3-93 0,0 0-83 16,0 0-69-16,0-1-131 0,2-2-207 0,4-2-548 15,-9-58 694-15</inkml:trace>
  <inkml:trace contextRef="#ctx0" brushRef="#br0" timeOffset="41601.96">28524 17602 1441 0,'0'0'734'0,"0"0"-414"0,0 0-188 0,0 0-54 16,0 0 15-16,0 0 39 0,0 0-7 16,0 0-58-16,0 0-63 0,0 0 31 0,0 0 41 15,3 32 17-15,0-18-1 0,0 1-19 16,4 3 0-16,-3 0 3 0,4 1-25 15,-1 0-4-15,0 2-15 0,-1-5-7 16,0 1-3-16,-3-3-22 0,1-1 1 16,-3-4-1-16,1 0 1 0,-2-3 2 15,0 0-3-15,0-2 3 0,0-1-2 16,0 0-1-16,0-2-19 0,0 1-6 16,0-2-9-16,0 0-20 0,0 0-16 15,0 0-12-15,0 0-20 0,0 0-9 16,0 0-33-16,0 0-41 0,0 0-76 0,1 0-81 15,1-3-89-15,-1 1-164 0,3-5-504 0,-12 19 823 16</inkml:trace>
  <inkml:trace contextRef="#ctx0" brushRef="#br0" timeOffset="42155.8">28741 17695 209 0,'0'0'802'0,"0"0"-490"0,0 0-120 0,0 0-52 16,0 0 10-16,0 0 97 16,0 0-4-16,0 0-98 0,0 0-74 15,0 0-26-15,0 0 4 0,5-53-33 0,2 50 26 16,-2-1 13-16,1 2-20 0,2-1-32 15,1 0-3-15,-1 2 1 0,3 0 16 16,-1-1-1-16,1 2 6 0,-1 0-19 16,2 0 36-16,-1 2-37 0,0 3 50 0,-2 0 2 15,-3 3 13-15,0 1 10 16,-2 2-19-16,-1 3 9 0,0 4-10 0,-3 2-9 16,0 1-3-16,0-1-26 0,-4 0 0 15,-2-3 6-15,-1-1 10 0,1-3-3 0,-2-2 0 16,0-1-7-16,2-1-12 15,-1 0 3-15,0-2-14 0,3-2-1 0,-1 1 0 16,4-4-1-16,-1 1-13 16,2-2-6-16,0 0-6 0,0 0 3 0,0 0-7 15,3 1-3-15,3 0 1 0,5-2 27 16,3 0 4-16,3 0 1 0,3 0 3 16,3-6-4-16,3 0-1 0,0-1-25 15,-3 1 4-15,2 1 6 0,-4-1 15 16,-5 1 0-16,0 2 1 0,-7-2 2 15,0 4 14-15,-4-2 16 0,-2 2 9 16,-2 1-3-16,-1 0-6 0,0 0 3 16,0 0-7-16,0 0-12 0,0 0-16 0,0 0-31 15,0 0-41-15,0 0-43 0,0 0-89 16,0 1-123-16,0 3-131 0,0-1-129 0,0 1-671 16</inkml:trace>
  <inkml:trace contextRef="#ctx0" brushRef="#br0" timeOffset="42576.03">29533 17723 7 0,'0'0'1110'0,"0"0"-667"16,0 0-170-16,0 0-49 0,0 0 61 0,0 0-20 16,0 0-72-16,0 0-19 0,0 0-62 15,0 0-61-15,2-28-51 0,6 25-19 16,4-2 6-16,1 1 10 0,2-2 0 15,1 3-10-15,0 0 11 0,2 0 1 16,-3 1-2-16,1 0 3 0,1 0 0 16,0 1 3-16,-3-1 19 0,-3 2 4 15,0 0 9-15,-2-1-6 0,-1 1-16 16,-2 0-13-16,-3 0 0 0,-1 0-13 16,-2 0 0-16,0 0-6 0,0 0-55 0,0 0-105 15,0 3-140-15,-2 2 18 16,-4-1-137-16,-6 5-759 0</inkml:trace>
  <inkml:trace contextRef="#ctx0" brushRef="#br0" timeOffset="42859.57">29588 17818 401 0,'0'0'812'15,"0"0"-425"-15,0 0-241 0,0 0 0 0,0 0 143 0,0 0 77 16,0 0-44-16,0 0-65 0,0 0-69 15,0 0-32-15,1 4-36 0,4-4-37 16,3 0-33-16,7-2 1 0,1 0-4 16,4-1-19-16,4 0-25 0,-1 0-3 15,3 0-2-15,-3 1 0 0,2 0-10 16,-2 0 9-16,-4 0-9 0,-2-1 11 16,-4 1-2-16,-4 1-10 0,-2 0 12 15,-5 1 1-15,-2-2 1 0,0 2 15 0,0 0-16 16,0 0-11-16,0 0-74 0,0 0-79 15,0 0-59-15,0 0-109 0,0 0-209 16,0 2 29-16,3-1-291 0</inkml:trace>
  <inkml:trace contextRef="#ctx0" brushRef="#br0" timeOffset="43296.05">30146 17562 460 0,'0'0'1201'0,"0"0"-880"0,0 0-81 0,0 0 0 15,0 0-21-15,0 0-6 0,0 0-50 16,0 0-25-16,0 0-62 0,0 0-40 16,0 0-11-16,0-8 13 0,0 8 13 15,1 0-3-15,0 0-26 0,1 1 7 16,-1 5 18-16,4 2 16 0,-1 4 48 16,1 4-35-16,1 0-20 0,0 4-27 0,0-1-26 15,0 0 9-15,-2 2-11 0,5-1 3 16,-4 1 8-16,0 0-10 0,-1-2-2 15,1-3 1-15,-1 0-1 0,0-2 1 16,-3-2-1-16,2-4-1 0,-3-1 0 16,2-1 1-16,-1 0-1 0,-1-2 0 15,0 0 0-15,0-1-11 0,0 1-10 16,0 0-73-16,0 0-44 0,0 2-99 16,0-1-135-16,0-2-290 0,0-1-729 0</inkml:trace>
  <inkml:trace contextRef="#ctx0" brushRef="#br1" timeOffset="58717.23">24429 18306 342 0,'0'0'1088'0,"0"0"-841"0,0 0-176 15,0 0 1-15,0 0 32 0,0 0 0 16,0 0 9-16,0 0 1 0,0 0-4 16,0 0-16-16,21 0-20 0,-17 0-6 15,2 0-1-15,3-1-18 0,-2-2 25 16,2 0-13-16,0-1-7 0,0 1-18 0,4-2-4 15,2 1-19-15,2 0-12 0,2-2 1 16,1 0-2-16,0 0-1 0,0 0 0 16,-1 2 1-16,-2 0 0 0,-1-1 1 15,2-1 1-15,-5 1 1 0,2 0-1 16,-1 0 11-16,-2 0-11 0,-2-2 11 16,-1 2-11-16,2-2 30 0,-2-3-32 15,1 2 2-15,0-3-2 0,0 1 0 16,-1 0 0-16,3-2 0 0,-4 2 0 15,0-2 0-15,0 0-2 0,2 1 2 0,0-1-1 16,-2 0 1-16,1 0 0 0,-1-1 0 16,-1 1 0-16,0 0 0 0,0 2-2 15,-1-1 2-15,0 1 1 0,-2-3-1 0,2 1 17 16,-1-1-17-16,1 0-13 0,-1 0 12 16,-1-1 1-16,-1 2 10 15,0-4-8-15,0 5 21 0,-2 0-20 0,-1 0 13 16,0 0 0-16,0 1-3 15,0 1 9-15,0-3-20 0,0 2-1 0,-2 1 16 16,0-1-17-16,-1 0 0 0,0-1 3 16,0 1-3-16,0-2-3 0,-2 2 1 15,-1-2 2-15,2-1-3 0,-1 3 2 16,0-2 0-16,-1 2 0 0,1 1 0 16,-3 0 1-16,2 2 2 0,0 0 0 15,-1 1 1-15,-1 0-2 0,0-1 1 0,0 0 14 16,0 0-15-16,-2 0-1 0,2 1 0 15,-3 0 0-15,0-3 0 0,1 3 0 16,-2-1 0-16,0 0-2 0,0-4 0 16,-2 3-12-16,1-1 14 0,-2 0 13 15,1 0-11-15,-2 0-2 0,1-1 0 16,2 2 13-16,-1 1-13 0,0 0 0 16,-1 0 0-16,1 1-1 0,0 0 0 0,-1 0 0 15,-1 1 1-15,0 1-3 0,-1 0 2 16,2 2 1-16,-2-1-2 0,1 1-14 15,1 0 14-15,-1 0 0 0,-2 1-1 16,1 1 1-16,4 0 1 0,-1 0 1 16,-1 0 0-16,2 0 0 0,-1 0 0 15,2 0 0-15,-2 0 1 0,3 0 0 16,0 0-1-16,-3 0 0 0,2 0-3 0,0 1-1 16,-1 3 1-16,-1-3 0 0,2 1-19 15,-1 2 20-15,-2-3 0 0,2 2 0 16,1 0-1-16,-2-1 0 0,3 1 0 15,-1-1 1-15,1 1 1 0,0-1 1 16,-1 1-4-16,2 1 1 0,-2-1 2 0,2 0-15 16,-2 1 14-16,3 0 1 0,-2 0 0 15,3 2-2-15,-4-2-10 16,4 1-3-16,-3 2 14 0,2-1-11 0,-2-1-3 16,5 1 14-16,-1 0-2 15,1-1-12-15,1 1-3 0,0-2 19 0,0 2 0 16,-1 3 0-16,-2-2-1 0,0 2 2 15,1 0-2-15,0 2 0 0,-4-2 1 16,1 2 2-16,3-1-1 0,-2-1 12 16,1 1-10-16,2-1 10 0,-1-2-10 15,1 2 13-15,0 0-12 0,1-1 12 0,0 1-14 16,1 0 23-16,0 0-2 0,1 0-1 16,1 0-6-16,-1 0-13 0,2-1 1 15,-1 1 8-15,2-1-10 0,-3 2 18 16,3-2-8-16,-1 1-11 0,-1-1 22 15,2 3-20-15,0-2 16 0,0 2-16 16,0 0 20-16,0 0-11 0,0-1-8 0,0 0 15 16,0 2-18-16,0 0 18 0,2 0-16 15,-1-2 10-15,2 0-10 0,-3-1 10 16,3 0-12-16,-1-1 1 0,-1-1 16 16,1 0-18-16,-1-1 0 0,1 1 10 15,-1-1-9-15,2 3-1 0,-1-3 2 16,2 0 20-16,1 2-6 0,-2-1-3 15,2 3-1-15,0-3 0 0,0 4-12 16,-1-3 0-16,1 2 0 0,1-2 3 16,0 1-1-16,-3-2-1 0,3 1 3 15,-2-1 8-15,2 0 1 0,0 0-13 0,-2-1 3 16,2 0 0-16,-2 1-2 0,2-1 3 16,0 0-3-16,1 1 0 0,-1-1 0 15,1 0 0-15,0 1-1 0,0 0 0 0,1-2 0 16,-3 2 1-16,1 0-1 0,2-1 0 15,-2 2-3-15,2-1 2 0,-1 0 1 16,0-1 3-16,3 0-1 0,-1 1-2 16,0-1-1-16,0 0-12 0,0 1 13 15,1-1-2-15,3 0 0 0,0-2-1 16,1 2-13-16,1-2-22 0,1-1 19 16,1 0-16-16,0-1 9 0,2 1 7 15,1-2-6-15,3 1-30 0,-1-1-50 16,3-1-26-16,1 2-49 0,1-1-65 0,0 0-68 15,-8 1-86-15,7-1-336 0</inkml:trace>
  <inkml:trace contextRef="#ctx0" brushRef="#br1" timeOffset="61921.91">27354 18217 417 0,'0'0'776'0,"0"0"-447"0,0 0-280 16,0 0-49-16,0 0 0 0,0 0 55 15,0 0 56-15,0 0-24 0,0 0-25 0,0 0-17 16,0 0 1-16,17 0 9 0,-12 0 16 15,0 0-15-15,0 0 2 0,-1 1 0 16,3 0 4-16,-1-1-1 0,1 2 13 0,4-2 7 16,1 0-16-16,1 2-10 0,2-2-20 15,1 0 4-15,1 0-10 0,-1 0 6 16,2 0-9-16,-2 0 0 0,4 0 3 16,-1 0 3-16,-1-2-7 0,0-1 11 15,0 2-8-15,0 1 8 0,-1-1-17 16,-1-1-3-16,2 0 6 0,-2 1 1 15,1-1-4-15,0-1-17 0,2 2 24 16,-2 0-14-16,0-2 4 0,1 1-16 16,-1 1 13-16,0-2-10 0,-2 0 13 15,-1 3-16-15,-2-4 1 0,-4 2-1 16,1 1 1-16,-5-1 1 0,1 0 0 0,-3 2-2 16,1 0 3-16,0 0 13 0,0-1 3 15,5 0-3-15,0-2-13 0,2 0-3 16,0 0-1-16,5 1-1 0,-2-2 1 15,1 2-1-15,-1-2-1 0,0 1-1 16,-2 0 2-16,0 1-1 0,-2 1 2 0,-3 0-1 16,0-1 1-16,-1 1 1 0,-3-1 0 15,1 1 2-15,2 0 1 0,0-2-1 16,1 1 0-16,1-1 11 0,1-1-13 16,0 1 0-16,-1-1 0 0,1 0 0 0,0 0 2 15,1 0-1-15,-1-1 0 0,1 0-1 16,-1 1 1-16,-2-1 1 0,0 0 0 15,0 0 1-15,-1 3 16 0,-3-3-16 16,4-1-2-16,-2 2 0 0,1-1 0 16,0-2-1-16,-2-1 0 0,3 1 0 15,-1 0 0-15,1 0-2 0,0-2 1 16,-1 1-1-16,1 0-11 0,-1-1 11 16,1 0 2-16,1 2 0 0,-3-2 0 15,2 1 3-15,-3 3 16 0,-1-4-16 16,-1 3-1-16,1-1 1 0,1 1-1 15,-2-3-2-15,1 3 1 0,-2-2-1 0,1 0 11 16,-1 1-11-16,2-1-4 0,-2 0 1 16,2 1 1-16,-1-1 1 0,-1 0-1 15,3-1-1-15,-3 1 3 0,3-2-3 16,-1 3 0-16,-1-3 1 0,1 3-1 16,-1-1 0-16,1 2-16 0,-2-2 16 0,1 2-13 15,-1 0 14-15,0 1-2 0,0 0-47 16,0 0 51-16,-1 0 13 0,-2 0-10 15,1-1-1-15,-1 1 1 0,0 0 11 16,2 0-14-16,-2 0 0 0,-2 0-3 16,2-2-10-16,0 1 13 0,0-2-2 15,1 0 0-15,-1 0 1 0,0 1-1 16,0 0 2-16,1-2 1 0,-3 3-1 16,1 0-1-16,1-1 1 0,-3 1 0 15,4 0-10-15,-4 1 9 0,1 0 1 0,1-1-10 16,-1 0 10-16,-1 0 0 15,1 1 0-15,2 0 2 0,-2 0-1 0,2 1 0 16,-4-1-1-16,2-1-1 0,1 1 1 0,0 1-13 16,-2-1 13-16,0-1 0 0,-1 1 0 15,1 1 0-15,0 0 0 0,-2 0-29 16,0 0 27-16,-2 1 1 0,2-1-1 16,0 0 1-16,-1 0 1 0,1 2 0 15,1-1 1-15,0-1-1 0,-3 1-3 16,1 1 2-16,0-3-22 15,0 3 23-15,-2 0-1 0,3-2 2 0,-4 1-1 16,4 1 3-16,-3-2 0 0,1 1-3 16,-1 0 0-16,1-1 1 0,-3 0 0 0,3 0 2 15,-1 1-1-15,0 0-2 16,2 0-11-16,1 0 7 0,-4 2 3 0,4-1-2 16,-1 1 1-16,0 0-1 0,1-1 3 15,0 0-1-15,1 1-1 0,0 1 0 16,0-1 0-16,0 1 2 0,1-1 0 15,-2-1-1-15,0 2 1 0,1-2-1 16,-1 1 1-16,-2 1-2 0,0-2 0 0,0 1 1 16,1-1 1-16,-3 2 0 0,3-1 0 15,-1 1-2-15,-2-1 2 0,2 0 0 16,1 1 0-16,-3-3 0 0,3 3 0 16,-1 0-1-16,0 0-1 0,1 0-2 15,0 0-12-15,2 0 13 0,-3 0 1 16,4 0-11-16,-1 0 12 0,1 0 0 15,-1 0-1-15,5 0-1 0,-4 0 3 16,1 0 2-16,1 0 12 0,0 0-14 0,-3 0-1 16,1 3-2-16,0-3 3 0,2 1 0 15,-4 1 2-15,1 0-1 0,2-1-1 16,-3-1 0-16,-1 2 2 16,0-2 0-16,1 1 1 0,-2 1-3 0,1 1-1 0,-3-2-2 15,1 2 0-15,0-1 2 16,2-1 1-16,1 0-4 0,0 1 4 15,-1-1-2-15,3 1-1 0,-2-1 0 0,3 0-10 16,0 2 11-16,0-2 0 0,3 0-1 16,-2 1-29-16,-1-1 12 0,3 1 1 15,-4 1 19-15,1 0 0 0,-2 1 0 16,5-2-1-16,-4 2-12 0,0 0 13 16,-1 0 1-16,1 0 15 0,-3-1-15 15,4 1 1-15,-3 0-2 0,2 0-3 16,-2 1-10-16,1 0-6 0,-1 0-3 15,1 1 18-15,-1 2-15 0,0-1 17 0,1 1-1 16,0-1-10-16,-1 2 1 16,0 1 11-16,2-2 1 0,1 2-1 0,-3-2 1 15,3 2 1-15,0-2 0 0,1 0 0 16,0 0-1-16,-1-2 3 0,2 1 16 0,0-1 10 16,-2 1-7-16,2 0-9 15,0 0-12-15,0 0 12 0,2 2 0 16,-1 1-12-16,-1 1 1 0,0-3 17 15,3 3-17-15,-2 1 14 0,0-4-14 0,1 3 14 16,-1 0-13-16,2 0 0 0,0 0 10 16,0-1-10-16,0-1 0 0,-1 1 0 15,1-1 0-15,-2 1 1 0,0-2-4 16,0 1 0-16,2-1 1 0,0 0-1 16,-1 0 0-16,-1 2 0 0,2-3-1 15,0 3 0-15,-1-3 1 0,-1 1 3 0,2 0-3 16,0-2-1-16,0 1 0 0,0-1 0 15,0 0 1-15,0 0 0 0,0-1 2 16,0 1-1-16,0 0 0 0,0-1 2 16,0-1-2-16,0 2 0 0,0-2 0 15,3 2 0-15,-3-1-1 0,3-1 0 16,-3 0 0-16,4 2 0 0,-2-1 0 0,1 1 0 16,0 0 0-16,-1-2 0 15,0 0 0-15,-1 2 0 0,2-1-2 16,-1 1 1-16,-1-1 1 0,2-2 0 0,0 2-1 15,-1 1 1-15,0 0 0 0,2-4 1 16,-2 4-1-16,1-1 1 0,0 1-1 0,0-2 0 16,0 2 0-16,-1-2 1 0,1 2-1 15,2 0-2-15,-1-1 2 0,0 2-1 16,1-2 0-16,-3 0 1 0,1 1 0 16,0 0 0-16,0-2-1 0,0-1-2 15,2 2 3-15,-2-1-1 0,0 1-3 16,0-1 4-16,2 1 0 0,1 0 2 15,-2 1-4-15,2 0 1 0,1 1 0 16,1-1 1-16,3 2-2 0,1-3-14 16,4 1-22-16,2-1-20 0,2 0 3 15,1 0-6-15,5-3-13 0,-1 0-22 16,1 1-72-16,1-3-84 0,4 0-108 16,-8 0-180-16,13-3-715 0</inkml:trace>
  <inkml:trace contextRef="#ctx0" brushRef="#br1" timeOffset="96408.92">3690 15377 590 0,'0'0'626'15,"0"0"-447"-15,0 0-137 0,0 0 62 16,0 0 49-16,0 0 32 0,0 0 91 16,0 0-81-16,0 0-131 0,0 0-47 0,-17-14 12 15,16 14 16-15,-1 0-43 16,-1 0 79-16,0 0-8 0,-1 0-73 0,0 0-2 16,-2 3 2-16,-4 1 14 0,3 1 2 15,-4 0 3-15,0 2-16 0,-1 2 23 0,0 1-3 16,0 2 6-16,-1-3-10 0,2 3 7 15,0 0-14-15,4-2 2 0,1-1-14 16,-2 0-1-16,5-1-2 0,0 1-19 16,0 0 18-16,2 1 4 15,1-1 24-15,0 3-24 0,0 0-32 0,0-2 3 16,4-2 6-16,2 3 5 0,4-2 17 16,-3-2-20-16,3 2-18 0,-1-3 16 15,4-2 23-15,-3 0-3 0,1-2-19 16,-2 1-17-16,3-1 16 0,-1-2 4 15,-1 0 5-15,-1 1 14 0,1 1 3 16,-3-1-3-16,-1 2-3 0,0-2-20 0,-2 3 7 16,-1-1 16-16,0 2 0 0,1 1 19 15,-3 0 7-15,1 2-3 0,-2 0 9 16,0 0-6-16,0-1 19 0,0 3-3 0,0-2 6 16,-7 0 10-16,3 1 7 0,-2 0-17 15,-2-2 0-15,3 0 0 0,-4 0 3 16,2-2 7-16,0 1-4 0,-2 0-3 15,1-1 0-15,-3 1-12 0,1-4-4 16,-1 1-4-16,2 0-8 0,0-3 5 16,-1 0-6-16,3 0-6 0,-2 0-3 15,4-1-7-15,-3-5-6 0,0-1-136 16,2-3-94-16,0 2-71 0,2 0-203 16,-7-4-766-16</inkml:trace>
  <inkml:trace contextRef="#ctx0" brushRef="#br1" timeOffset="97187.33">3840 15609 1337 0,'0'0'667'16,"0"0"-472"-16,0 0-192 0,0 0 26 15,0 0 58-15,0 0 94 0,0 0-116 16,0 0-65-16,0 0-84 0,0 0 84 0,0 0 3 15,6 18 59-15,-3-10-11 0,-2 0-12 16,-1 1-26-16,2-3-10 0,-2 1 36 16,0-4 9-16,0 2-3 0,0-1-16 15,0-2-10-15,0-1-16 0,0-1 19 16,0 1 7-16,0-1 10 0,0 0-1 16,0 0 17-16,0 0 12 0,0 0 48 0,0 0 51 15,0 0-10-15,0-1-20 0,0-5-48 16,0 2-88-16,0-4-32 0,0 1-16 15,0-1 10-15,0 1 38 0,0 1-1 16,0-1 1-16,0 3-2 0,0-3-17 16,0 5 18-16,0-1-1 0,0 1-11 15,0 1-12-15,0 1-10 0,0 0 3 16,0 0 1-16,0 0-11 0,0 0-85 16,0 0-103-16,0 0-120 0,1 3-99 0,2-2 53 15,2 5-222-15</inkml:trace>
  <inkml:trace contextRef="#ctx0" brushRef="#br1" timeOffset="100804.48">4254 15468 1292 0,'0'0'468'0,"0"0"-334"0,0 0-108 16,0 0 64-16,0 0 89 0,0 0 64 0,0 0-21 15,0 0-61-15,0 0-64 0,0 0-23 16,-3-19 15-16,3 19 17 0,0 0 28 16,0 0-19-16,-2 0-23 0,1 0-23 15,1 2-15-15,-1-1-19 0,1 1-35 16,-2 2-23-16,1 3-34 0,-1 5 15 16,-1 2 42-16,-2 5 2 0,-1 1-2 15,2 2 12-15,-2-3 1 0,1 0-12 16,1-4 15-16,3-1-13 0,-2-2 10 0,0-2-12 15,2-1 1-15,1 0-1 0,-2-2-1 16,2-2-1-16,0-2-37 0,0 2 10 16,0-3-20-16,0 1-3 0,0-1-13 15,0-1-57-15,0-1-38 0,0 0-18 16,0 0-19-16,0 0-36 0,2 0-14 0,-1 0 0 16,3-3-105-16,-1-1-36 0,0-10 12 15</inkml:trace>
  <inkml:trace contextRef="#ctx0" brushRef="#br1" timeOffset="101378.56">4228 15432 1028 0,'0'0'339'0,"0"0"-301"16,0 0-37-16,0 0 108 0,0 0 116 15,0 0-24-15,0 0-142 0,0 0-40 16,0 0-19-16,0 0 29 0,40-9 39 16,-27 6-9-16,0-1-7 0,4 0-7 15,2 0-22-15,-1 0 12 0,3-2-32 0,-2 1 1 16,0 1-1-16,-2 0 0 0,-4 1 10 16,1 0-12-16,-7 1 2 0,-1 0 1 15,-3 2-1-15,-1-2 13 0,-1 2 7 0,-1 0 12 16,0 0 30-16,0 0 6 15,0 0-3-15,0 0-10 0,0 0 3 0,0 0-6 16,-1 0-23-16,1 2-16 0,-2-2-15 16,2 0 2-16,0 0 12 0,-1 2-15 15,1-2 0-15,0 0 2 0,-2 0 21 16,2 0 18-16,-1 0 11 0,1 2-1 16,-2-2-9-16,2 0-10 0,0 1-7 15,-1-1-21-15,-2 2-4 0,1 0-15 16,-1 1-14-16,-2 6-13 0,-1 3 29 0,-1 3-3 15,1 2 16-15,-1 1 68 0,0 3 12 16,3-2-42-16,-1-1 23 16,1 2-7-16,2-2-10 0,2-1-25 15,-1-1-6-15,1-1 9 0,0-1-22 0,0 0 2 16,0-3-2-16,1 0 2 0,2-2-5 16,0-2 3-16,-1 2-1 0,1-5-15 15,-2 2 1-15,2 0 11 0,-2-2-15 0,1 0 7 16,2-1 8-16,-3 1-21 0,1 0 9 15,-1-1-16-15,1 0 7 0,-1 0-17 16,-1 0-25-16,2 0-77 0,-2-1-17 16,0 2-70-16,1-2-54 0,-1 0-104 15,1 1-300-15,1-2-540 0</inkml:trace>
  <inkml:trace contextRef="#ctx0" brushRef="#br1" timeOffset="101963.2">4675 15677 1132 0,'0'0'472'0,"0"0"-319"0,0 0-78 16,0 0 35-16,0 0 36 0,0 0 23 16,0 0-30-16,0 0-26 0,0 0-26 0,0 0 13 15,0 0 10-15,-28-7-4 0,25 7-29 16,-1 0-26-16,-2 3-16 0,1 1-31 15,-3 0 31-15,1 4-19 0,0 0 13 16,-3 1-13-16,4 1 0 0,0 5 19 16,-1 0-16-16,3 0 26 0,0 1-4 0,1-2-9 15,0 1-7-15,1 0-24 0,2-5-2 16,0 1 1-16,0-1-3 0,0-3 0 16,3-2-29-16,2-1 0 0,0 0-16 15,2-3 10-15,-1 2-3 0,3-3 5 16,2 0 1-16,-2 0 6 0,3 0 4 15,-3 0 0-15,2-4 25 0,-4-1 0 16,2-2 13-16,-1-1-13 0,-2 1-36 16,0-4 16-16,-3 0 8 0,0-2 9 15,-3 1 0-15,0-3 3 0,0 3 0 16,-3 1 0-16,-2 2-25 0,-2 2 25 16,-2 2 38-16,1 0 33 0,1 2-14 0,-1 1-25 15,1 0-32-15,0 0-21 16,1 2-24-16,-1 0-96 0,3 0-178 0,-2 0-234 15,-6 5-821-15</inkml:trace>
  <inkml:trace contextRef="#ctx0" brushRef="#br1" timeOffset="103081.09">5034 15530 1087 0,'0'0'527'0,"0"0"-358"15,0 0-91-15,0 0 52 0,0 0 71 16,0 0 13-16,0 0-82 0,0 0-58 15,0 0-15-15,0 0-11 0,-38 0 0 16,35 0-6-16,0 3-16 0,0-3-1 16,2 0-25-16,1 0 0 0,0 0-19 0,0 1 3 15,0-1 3-15,0 0 13 0,0 0 0 16,4 0-20-16,1 0-16 0,2 0 36 16,4 0 23-16,2 0 28 0,6 0 17 15,0 0-14-15,4-4-15 0,1 0-7 0,-1 0-10 16,-1-2-9-1,0 2-9-15,-1 1-1 0,-3-1-2 0,0 1 24 16,-3 0-12-16,0 2-11 0,-1-3 11 0,-5 3 3 16,0 1-16-16,-4-2 0 0,-1 2 0 15,-3 0 0-15,1 0-2 0,-2 0 2 16,0 0 1-16,0 0-1 0,0 0-2 16,0 0-24-16,0 0-9 0,0 0-10 15,0 0-25-15,0 0-49 0,0 0-65 16,0 0-13-16,0 3-29 0,1 1-180 15,-1-3-375-15,-1-9-262 0</inkml:trace>
  <inkml:trace contextRef="#ctx0" brushRef="#br1" timeOffset="103388.56">5208 15402 424 0,'0'0'1391'16,"0"0"-1073"-16,0 0-195 0,0 0 19 16,0 0 91-16,0 0 34 0,0 0-62 15,0 0-112-15,0 0-93 0,0 0-28 16,0 0 28-16,-12 27 45 0,9-10 6 16,0 2-13-16,-1 2-34 0,1-1-2 15,1 1 10-15,-1 0 11 0,1-1-20 16,-1-1 24-16,2 2-27 0,-2-5 0 0,3 1 1 15,0-3-1-15,0-3-12 0,0 0-36 16,0-4-38-16,0 0-23 0,0-1-70 16,0-1-37-16,0-1-90 0,0-2-54 0,1-1-267 15,4-1-549-15</inkml:trace>
  <inkml:trace contextRef="#ctx0" brushRef="#br1" timeOffset="103958.9">5868 15272 1041 0,'0'0'560'16,"0"0"-391"-16,0 0-130 0,0 0 36 15,0 0 113-15,0 0 68 0,0 0-56 16,0 0-64-16,0 0-43 0,0 0-2 0,0 0 8 16,-9-15-3-16,8 15-19 0,1 0-26 15,-3 0-51-15,2 4 0 0,-4 4 0 16,-1 6 0-16,-2 3 32 0,-1 4-3 16,2 1 19-16,-2 1 16 0,2 0 3 15,0 0-13-15,1-1-4 0,3 0-5 16,0-1-7-16,0-2-13 15,3 0-6-15,0-1-16 0,0 1 10 0,0-2-12 16,0-2-1-16,0 1-16 0,3 0 15 16,0-3-24-16,2-1-13 0,-1-1-19 0,3-1 25 15,-1-2-3-15,-1-1-38 0,3-1-3 16,-1-3 15-16,3 0-48 0,-1-2 13 16,-1-1 29-16,5 0-46 0,-3 0 27 15,2-3-11-15,2 0-71 0,-5-2 6 0,1-1-12 16,-1 1-86-16,-4-1-94 15,0 2-122-15,-4-4-211 0</inkml:trace>
  <inkml:trace contextRef="#ctx0" brushRef="#br1" timeOffset="104227.02">5693 15521 1102 0,'0'0'491'16,"0"0"-321"-16,0 0-66 0,0 0 74 15,0 0 55-15,0 0-6 0,0 0-75 0,0 0-75 16,0 0-16-16,0 0-13 0,0 0 10 16,11-6 3-16,-5 3-22 15,3 1-4-15,3 0-3 0,2-2 0 0,2-1-19 16,0 2-13-16,3-2 0 0,1 1-19 15,3 0-107-15,0 0-124 0,2 0-12 16,-7 2-120-16,7-1-431 0</inkml:trace>
  <inkml:trace contextRef="#ctx0" brushRef="#br1" timeOffset="105010.98">6234 15465 1630 0,'0'0'432'0,"0"0"-295"0,0 0-63 16,0 0 52-16,0 0 81 0,0 0 28 15,0 0-110-15,0 0-125 0,0 0-22 0,0 0-29 16,0 0 12-16,-3-3 13 0,3 9 26 16,0 1 55-16,0 2 6 0,0 1-32 15,0 2-13-15,0-2-16 0,0 0 0 16,2-2 1-16,-1-1 0 0,2 0 0 0,-3-3-1 15,0-1-1-15,1-1-2 0,-1-1 1 16,0-1 2-16,0 0 18 0,0 0 11 16,0 0 32-16,0-1 3 0,0-4 3 15,0-2-51-15,0-4-16 0,0 0-23 16,0-2 20-16,0-1 0 0,0 1-10 16,2 0 11-16,-2 3-1 0,0 1 0 15,0 1 3-15,0 4 19 0,0 1-7 16,0 1-9-16,0 1 0 0,0 1-3 15,0 0-15-15,0 0-46 0,0 0-89 16,0 1-56-16,0 4-32 0,1 2 92 0,3 1-9 16,2 0-79-16,-1 0-305 0,2 1-579 0</inkml:trace>
  <inkml:trace contextRef="#ctx0" brushRef="#br1" timeOffset="105358.28">6529 15366 1516 0,'0'0'556'0,"0"0"-397"16,0 0-85-16,0 0 82 0,0 0 76 0,0 0 67 15,0 0-59-15,0 0-103 0,0 0-64 16,0 0-31-16,0 0-30 0,-3-8-11 16,2 13-1-16,-2 5-12 0,-1 2 12 15,1 4 38-15,-4 1-6 0,3 2-31 16,-1-1 1-16,1-1-2 0,-1-2 0 0,1 0-2 16,3-2 1-16,-3 1 1 0,2-2 0 15,1-1-4-15,-2-1-27 0,1-1-30 16,2-1-2-16,-1-3-10 0,-1 1-46 15,1-3-31-15,1-1-36 0,0-1-56 16,0 1-26-16,0-2-72 0,0 0-232 0,0-5-60 16</inkml:trace>
  <inkml:trace contextRef="#ctx0" brushRef="#br1" timeOffset="105919.98">6462 15427 1072 0,'0'0'442'0,"0"0"-302"16,0 0-117-16,0 0 78 0,0 0 38 16,0 0-28-16,0 0-111 0,0 0-42 15,0 0 42-15,0 0 13 0,36-6 25 0,-25 6 11 16,4-1-20-16,-2-1-3 0,4 0 0 16,-3-2-6-16,4 1-19 0,-2 0 2 15,-1-1-3-15,1 0-3 0,0 0-52 0,-3 0-17 16,1 0 1-16,-2 2 32 0,1-2 13 15,-3 1 26-15,-3-1 3 0,1 2 0 16,-3-1 30-16,-2 0 32 0,1 0 35 16,-2 0-22-16,-1-1-7 0,-1 3-19 15,0-1 16-15,0 1 45 0,0-1 39 16,0 2-23-16,0 0-42 0,-1 0-7 16,-1 0 6-16,1 0-18 0,-2 0-17 15,3 0-3-15,-2 0-7 0,1 0-6 16,1 0-33-16,0 2-2 0,-3-1-45 15,2 2 3-15,-3 3 5 0,-2 4 37 0,-3 2 1 16,0 2-1-16,-2 2 0 16,2 1 51-16,-1 1 13 0,-1 0-3 0,-1 2 2 15,2-2-31-15,0-1 9 16,3-1-21-16,-1-1-18 0,4 1-2 16,0-3 2-16,1-1-2 0,3 0-1 0,0-3-12 15,0 0-9-15,3-1-32 0,4-2-7 0,2 0-34 16,1 1-4-16,1-2 28 0,1 1-12 15,1-2 9-15,1-3 29 16,-2 3-23-16,-1-1-25 0,-1-3 42 0,-1 1-11 16,-3 2 7-16,1-3 54 0,-3 2-12 15,-2-2 13-15,-1 0-2 0,1 0-1 16,-1 1 0-16,1-1-33 0,-1 0-54 16,0 1-72-16,2 1-101 0,2-1-169 15,-2 0-157-15</inkml:trace>
  <inkml:trace contextRef="#ctx0" brushRef="#br1" timeOffset="106286.68">6929 15643 1954 0,'0'0'421'0,"0"0"-288"16,0 0 35-16,0 0 44 0,0 0 64 16,0 0-50-16,0 0-156 0,0 0-70 15,0 0-16-15,0 0 16 0,0 0 48 16,-31 54 9-16,24-35-22 0,0 2-6 16,-2-2-7-16,4 2 9 0,-1 0-2 15,0-3 2-15,-1 2-2 0,4-2-10 0,-1-1 3 16,2-4-22-16,1 1 1 0,1-3 0 15,0-2 2-15,0-1-3 0,0-3-3 16,0-1-16-16,0-3-3 0,0 0 6 0,0 0-12 16,0-1-17-16,0 0-21 15,0 0-42-15,1 0-35 0,-1 0-29 0,2 0-62 16,-1 0-81-16,-1-1-77 0,0-1-364 0</inkml:trace>
  <inkml:trace contextRef="#ctx0" brushRef="#br1" timeOffset="107790.4">7636 15480 630 0,'0'0'440'0,"0"0"-221"16,0 0-112-16,0 0 56 0,0 0 74 16,0 0-19-16,0 0-66 0,0 0-48 15,0 0-30-15,0 0-12 0,-30 0 9 16,27 0 39-16,2 0-20 0,-2 0-10 15,1 0-25-15,1 0-19 0,1 0-14 0,0 0-10 16,0 0-12-16,0 0-1 0,0 0 1 16,0 0 13-16,0 0-13 0,4 0-12 15,0 0-7-15,4 0 19 16,1 0 9-16,3-1 46 0,3 1-1 0,-1-2-18 16,4-1-1-16,-1 1 0 0,0-2-33 15,0 2 14-15,-1-1-14 0,-3 1-2 16,0-1 0-16,-3 3 0 0,-3-2-1 15,-2 2-1-15,-2 0 2 0,-2 0-3 0,-1 0 0 16,0 0 3-16,0 0 3 0,0 0 26 16,0 0-27-16,-1 0-2 0,-1 0-22 15,1 2-23-15,-1-2-61 0,2 2-110 16,-4 1-93-16,1 2 124 0,0 2-172 16,-1 0-358-16,24-33-462 0</inkml:trace>
  <inkml:trace contextRef="#ctx0" brushRef="#br1" timeOffset="108427.33">7646 15614 13 0,'0'0'1331'16,"0"0"-967"-16,0 0-263 0,0 0 26 16,0 0 67-16,0 0 20 0,0 0-33 15,0 0-52-15,0 0-58 0,0 0-29 0,0 0-26 0,-16 0 3 16,16 0-6-16,0 0 23 0,0 0-7 15,0 0 6-15,0 0 0 16,0 0 1-16,3-2-8 0,0 2-2 0,0 0 0 16,1-3-10-16,2 2-14 0,4-2 17 15,0 0-3-15,6 0 10 0,0-1 6 16,3 0-10-16,-2 1-21 0,3-1 12 16,-2 3 9-16,0-1-20 0,-2 2 21 15,-1-1-1-15,-2 1 10 0,-2 0-13 16,-2 0 0-16,-3 0-6 0,-2 0-10 15,0 0 10-15,-4 0-10 0,0 0 13 0,0 0 3 16,0 0 16-16,0 0 0 0,0 0 6 16,0 0 4-16,0 0-4 0,0 0-24 15,0 0-17-15,0 0-26 0,0 0-15 16,0 0-38-16,0 0-48 16,0 0-52-16,0 0-74 0,0 2-150 0,0-1 15 15,3 2-314-15,-6-9-733 0</inkml:trace>
  <inkml:trace contextRef="#ctx0" brushRef="#br1" timeOffset="109136.19">8424 15406 1423 0,'0'0'361'0,"0"0"-218"0,0 0 32 15,0 0 46-15,0 0 50 0,0 0 3 16,0 0-72-16,0 0-64 0,0 0-39 16,0 0-17-16,0 0-9 0,-5-13 4 0,5 13-14 15,0 0-19-15,0 0-25 16,0 0-17-16,0 0-2 0,0 0-1 0,0 0-1 16,0 4-10-16,0 1 12 15,0 4 15-15,0 1 17 0,0 2-4 0,0 3-12 16,0-2 16-16,0 3-17 0,0-2 11 15,0 4-23-15,0-3 9 16,0 2 1-16,0 2 0 16,0-3 2-16,0-1-2 0,0-1-12 0,0-1 2 15,0-2 13-15,0-3-14 0,0 1-1 0,0-3 2 0,0-3 10 16,0 1-12-16,0-1 0 16,0-2-1-16,0 1-1 0,3-1 0 15,-1-1-12-15,-2 0 12 0,0 0-2 0,0 0-10 16,0 0-9-16,0 0 0 0,0 0-3 15,2 0-3-15,-2 0-10 0,0 0-3 16,0 0-22-16,0 0-29 0,0 0-6 0,0 0-30 16,0 0-22-16,0 0-42 0,0 0-55 15,0 0-34-15,0 0-69 0,-2-4-319 0,2 8-779 16</inkml:trace>
  <inkml:trace contextRef="#ctx0" brushRef="#br1" timeOffset="109564.81">8409 15387 587 0,'0'0'447'0,"0"0"-242"16,0 0-3-16,0 0 42 0,0 0-7 0,0 0-52 16,0 0-46-16,0 0-29 0,0 0-3 15,0 0-14-15,-9-10 14 0,6 10 6 16,1 0 6-16,0 0 12 0,-2 0-19 16,-2 0-29-16,-2 2-83 0,0 4-9 15,-4 3 9-15,2 1 20 0,0 2 15 0,0-1-19 16,3 2 10-16,0-1-7 0,1-2 0 15,0 1-3-15,2-2 9 0,0-1-6 16,1 0-15-16,0-1-2 0,0-1 9 16,1-1-11-16,-2 0 0 0,4-2 0 15,-3 2 0-15,3-5-15 0,0 1-26 16,0 2-58-16,0-3-19 0,0 0-45 16,0 0-14-16,1 1-19 0,4 1-21 15,-1 0-39-15,2 0-195 0,0-1-285 0</inkml:trace>
  <inkml:trace contextRef="#ctx0" brushRef="#br1" timeOffset="109976.61">8354 15739 1030 0,'0'0'450'16,"0"0"-353"-16,0 0 17 0,0 0 84 0,0 0 68 16,0 0-36-16,0 0-71 0,0 0-63 15,0 0-22-15,0 0-3 0,0 0 13 16,10-12 9-16,-7 12-6 0,1-2-42 15,2 0-29-15,1 0-4 0,3-1 1 0,0 1-10 16,2 1 13-16,2-2-16 0,-1 2 13 16,3-1-12-16,-3 1 1 0,1-1-1 15,-2 2 1-15,-2-2 1 0,1 2 13 16,0-2-15-16,-4 1-1 0,0 1-1 16,-1-2 0-16,-2 2-3 0,-1 0 1 15,-3 0-10-15,3 0 11 0,-3 0-14 16,3 0-32-16,-2 0-134 0,2 0-95 15,-1 5-72-15,-2-3-203 0,0 1-915 0</inkml:trace>
  <inkml:trace contextRef="#ctx0" brushRef="#br1" timeOffset="126910.28">3702 16514 365 0,'0'0'313'0,"0"0"52"15,0 0-147-15,0 0-55 0,0 0-29 0,0 0-14 16,0 0 7-16,0 0-17 0,0 0-25 15,0 0-14-15,-59-2-22 0,54 7-1 16,0 0 11-16,-1 2 12 0,0-2-26 16,-1 2 7-16,1 1 6 0,-1-2-32 15,3 1-23-15,-1 2-1 0,0-1 18 16,2-1-20-16,0 0 0 0,0-1-11 16,3 0 9-16,0 0-19 0,0-1-17 15,0-2-30-15,4 2 0 0,3 0 26 0,-1-1-7 16,1-2-3-16,2 2 36 0,1-1 2 15,2-1 14-15,-2 0 0 0,4 0 0 16,-2-1 0-16,0 2 15 0,0-1-14 16,0-2-2-16,1 2 0 0,-2 1-15 15,-2 0 12-15,2 0-38 0,-3 0 29 16,-4 2 10-16,2-2 0 0,-5 1 3 16,1 1 65-16,-2-1-30 0,0 0-2 0,0 1 12 15,0 1 0-15,0-2-12 0,0 3 19 16,-6-1 19-16,2 2 26 15,-2 0-13-15,-3-1 3 0,-1 3-36 0,0-3 10 16,0 0 26-16,-2 2-32 0,2-5 2 16,-2 3 17-16,1-2-13 0,1 0-13 0,-3 1 0 15,3-2-7-15,1-1-6 16,-3 0-9-16,0 0-7 0,3-2-16 16,-2 0 26-16,5-1 6 0,0 0-7 0,0 0 7 15,2 0-6-15,1-2 6 0,-1-3-32 16,1 1-2-16,0-3-2 0,0 1-17 15,2 1 16-15,-2-1-36 0,3 2 36 16,0 3-11-16,0-3-12 0,-2 3-7 16,2 0 16-16,0 1 0 0,-1-1-16 15,1 1-35-15,0 0-22 0,0 0-45 0,0-1-46 16,0 1-97-16,3-3-108 0,3 3-277 16,0 0-71-16</inkml:trace>
  <inkml:trace contextRef="#ctx0" brushRef="#br1" timeOffset="127489.29">3965 16679 1170 0,'0'0'755'0,"0"0"-470"0,0 0-204 16,0 0-9-16,0 0 96 0,0 0 64 15,0 0-55-15,0 0-136 0,0 0-41 16,0 0-54-16,0 0 23 0,-7-3 31 16,7 3 25-16,0 0-25 0,0 1-13 15,0 1-3-15,0 0 6 0,0 1 10 0,0 0 22 16,0 2-21-16,0-3 2 0,0 1 9 15,0-2-11-15,0-1 1 0,0 1 20 16,0-1 13-16,0 0 7 0,0 0 3 16,0 0 9-16,0 0 45 0,0 0 7 15,0 0-5-15,3-2-21 0,-1-2-26 16,-1 0-27-16,-1-1-27 0,0-2-95 0,0 0 51 16,0 0 18-16,0 0-12 0,0 3 19 15,0 0-3-15,0 2 4 0,0-1 18 16,0 3 0-16,0 0 0 0,0 0-67 15,0 0-83-15,0 0-75 0,0 0-126 16,1 0-183-16,1 3-438 0</inkml:trace>
  <inkml:trace contextRef="#ctx0" brushRef="#br1" timeOffset="128304.65">4393 16498 378 0,'0'0'636'0,"0"0"-395"15,0 0-179-15,0 0 36 0,0 0 67 16,0 0 63-16,0 0-56 0,0 0-78 0,0 0-39 16,0 0-25-16,0 0 15 0,-54 28 29 15,46-23 14-15,0 2-14 0,1 0-12 16,1-1 18-16,-1 2 7 0,-3 1 4 16,4 0-14-16,-1 1-10 0,-1 1 7 15,4-1-26-15,-1 1-6 0,0 3-26 16,4 0 6-16,-2 0 10 0,3 1-28 15,0-1-3-15,0 1-2 0,0-2-2 16,4-2 2-16,-1-1-11 0,4 0 8 0,0 1-15 16,2-3-29-16,0-1 29 0,1-1 0 15,0 0 15-15,3-2 1 0,1 0-19 16,1-3-7-16,-1-1-16 0,2 0 13 0,1-1 13 16,-2-4-23-16,-1-2 42 0,1 1 15 15,-4-3 17-15,-1-3 3 0,-3 2-3 16,-1-3-3-16,0 0 10 0,-3-1-26 15,-2-2-10-15,-1-1-3 0,0 0-42 16,0 1 39-16,-3-1-56 0,-4 2 57 16,0 0-25-16,0 2 27 0,-1 2 12 15,2 1-9-15,0 2 10 0,1 2-26 16,-2 2 4-16,3 0-20 0,-1 3-10 16,1-1-58-16,0 2-15 0,1 0-82 15,3 0-169-15,-3 0-346 0,0 0-640 0</inkml:trace>
  <inkml:trace contextRef="#ctx0" brushRef="#br1" timeOffset="128975.03">5096 16646 1297 0,'0'0'456'0,"0"0"-310"0,0 0-42 0,0 0 65 16,0 0 83-16,0 0-10 15,0 0-78-15,0 0-160 0,0 0-4 0,0 0-91 0,24-17 52 16,-10 14 39-16,1 0 51 0,5-2-12 15,-1-1-36-15,4 3 0 16,-2-1 1-16,2 0-4 0,-1 0 25 0,1 0-10 16,2-1-15-16,-1 3-2 0,-2-3 2 15,1 5-1-15,-2-1 0 0,-6 0 0 16,2-1-15-16,-4 2 0 0,0 0 16 16,-4 0 0-16,-2 0-15 0,0 0 15 15,-3 0 0-15,-1 0-16 0,-1 0 14 16,-1 0-15-16,1 0-76 0,-2 0-72 15,0 2-45-15,0-2-52 0,0 1-63 16,0 0-150-16,0-1-272 0</inkml:trace>
  <inkml:trace contextRef="#ctx0" brushRef="#br1" timeOffset="129296.05">5385 16464 1053 0,'0'0'755'0,"0"0"-473"0,0 0-136 16,0 0 87-16,0 0 74 0,0 0-25 15,0 0-83-15,0 0-75 0,0 0-73 16,0 0-51-16,0 0-10 0,-6-6-3 16,5 6-2-16,-1 4-24 0,1 6 33 15,-5 2 6-15,2 5 2 0,0 3-1 16,-1-1 0-16,-1-1 12 0,2 1 25 0,-1 2-6 15,2-2-3-15,0 1 6 0,0 1-13 16,0-2-6-16,1 1-14 16,1-4 0-16,0 0 11 0,1-2-13 0,0-2-26 15,0-2-44-15,0-1-19 0,0-2-26 16,0 2-3-16,0-3-42 0,1 0-113 16,2 0-37-16,1-3-163 0,-2 0-331 0</inkml:trace>
  <inkml:trace contextRef="#ctx0" brushRef="#br1" timeOffset="132192.96">5944 16329 297 0,'0'0'642'16,"0"0"-274"-16,0 0-221 0,0 0-63 0,0 0 40 15,0 0 61-15,0 0 16 0,0 0-201 16,0 0 46-16,0 0 35 0,0 0 288 16,29-21-241-16,-29 21-128 0,0 0-33 15,0 0 33-15,0 0 119 0,0 0 10 16,0 0-52-16,0 0-58 0,0 0-3 0,0 0-13 16,0 1 0-16,0 1 0 0,0 0 13 15,0 2-14-15,0 0 1 0,0-1-3 16,0 4-1-16,0-1 0 0,-1 1 1 15,-1 3 23-15,1 1-4 0,-4 1 3 16,1 4 10-16,-1 2-6 0,-1 2 19 16,0 4-26-1,-1-2 6-15,1 1-2 0,-1-1 2 0,1-1-5 0,2 0-1 16,-1-4 0-16,2 1 9 0,-1-2-12 16,2-2 10-16,0-1-25 0,2-3-1 15,0-1 0-15,0-2-35 0,2 0 3 16,3-2-9-16,-2-1-20 0,3-1 3 0,-2 0 36 15,2-1-13-15,-2-1 13 0,3 0 19 16,-1-1-9-16,0 2-4 0,0-2 12 16,-2 0-18-16,4 0 3 0,-3 0-17 15,-1 0 33-15,0-3-10 0,2 0-9 16,-3 2-4-16,0-1-6 0,1 0-6 0,-4 1-36 16,2 0-55-16,-2 1-26 0,0-2-59 15,0 1-29-15,0-2-91 0,0 1-229 16,0-2-540-16</inkml:trace>
  <inkml:trace contextRef="#ctx0" brushRef="#br1" timeOffset="132471.87">5790 16568 600 0,'0'0'629'0,"0"0"-437"0,0 0-159 15,0 0 22-15,0 0 56 0,0 0-7 16,0 0-23-16,0 0-39 0,0 0 13 16,0 0-22-16,61-17-1 0,-48 15-30 15,4-1 37-15,-1 0-19 0,5 0 22 16,1-1-29-16,2-1-13 0,-5 1-29 0,3 0-137 15,-4 0-113-15,0 2-118 0,-5-1-128 16</inkml:trace>
  <inkml:trace contextRef="#ctx0" brushRef="#br1" timeOffset="132996.73">6290 16585 261 0,'0'0'714'0,"0"0"-281"0,0 0-309 15,0 0-89-15,0 0 76 0,0 0 84 16,0 0 0-16,0 0-195 0,0 0-7 16,0 0-90-16,0 0 97 0,5 10 55 15,-5-5 39-15,1 0 3 0,-1 1-22 16,0-1-4-16,0 0-9 0,0 0-17 0,0-2-13 16,0-1-19-16,0 1 6 15,0-2-15-15,0-1-2 0,0 1 14 16,0-1-13-16,0 0 20 0,0 0 15 0,0 0 1 15,0 0 13-15,0 0 19 0,0 0-4 16,0 0-9-16,0-2-42 0,0-3-16 0,0-3-64 16,0-1 32-16,0 1 9 0,0-1 21 15,0 0-1-15,0 2 0 0,0-1-20 16,0 3 23-16,0 1 0 0,0 3 45 16,0-1-13-16,0 2-19 0,0 0-13 15,0 0-16-15,0 0 0 0,0 0 3 16,0 0 11-16,0 0-11 0,0 0-3 15,0 0-42-15,0 3-23 0,0 1 27 16,0 1-5-16,0 0-89 0,3 0-189 16,0-1-225-16,1-3-697 0,-14-28 1037 0</inkml:trace>
  <inkml:trace contextRef="#ctx0" brushRef="#br1" timeOffset="133381.94">6679 16368 1034 0,'0'0'670'0,"0"0"-452"15,0 0-166-15,0 0 22 0,0 0 114 16,0 0 16-16,0 0-109 0,0 0-95 0,0 0 0 16,0 0 42-16,0 0 32 15,-27 63 13-15,22-46-3 0,1 0 9 0,0 1-22 16,0 0-20-16,-1 0-6 16,2-1 0-16,1-1-17 0,-1-1-8 0,1-3-8 15,1-3-10-15,1 2 1 0,0-4-2 16,-2 2-1-16,2-5-4 0,0 0-43 15,0-1-14-15,0-2-13 0,0 1-19 0,0-2-20 16,0 0 4-16,0 0-14 0,0 0-15 16,0 0-50-16,0-2-36 0,0-1-211 15,-1-5-611-15</inkml:trace>
  <inkml:trace contextRef="#ctx0" brushRef="#br1" timeOffset="133977.71">6602 16444 440 0,'0'0'506'0,"0"0"-340"0,0 0-104 0,0 0 97 16,0 0 105-16,0 0-33 0,0 0-125 16,0 0-106-16,0 0 0 0,0 0 35 0,15 0 20 15,-6 0 30-15,1 0-43 16,1 0-10-16,3-2 1 0,1 0-30 0,0-1 29 15,2-1-29-15,-2 0-3 0,2 1-4 16,-3 0 4-16,1-2 1 0,-4 4 2 16,2-3-3-16,-4 3 0 0,-2-1 0 15,2-2 16-15,-2 3-15 0,-3-2 15 16,0 0 3-16,1 1 1 0,-2-1 3 16,-2 2 6-16,1-2 0 0,1 0-7 15,-2 2-18-15,1-2-3 0,-1 1 18 16,-1 1 10-16,0 1 10 0,0-1-4 0,0 1-6 15,2 0 7-15,-2 0-4 0,0 0 1 16,0 0-1-16,0 0-3 0,0 0 6 16,0 0 4-16,0 0 9 0,0 0 7 15,0 0 2-15,0 0 11 0,0 0 18 16,0 0-12-16,-2 0 2 0,1 0-9 0,-1 0-13 16,-1 2-54-16,-1 1 0 0,-2 2-54 15,0 3 0-15,-2 1 16 0,-1 5 12 16,2 2 9-16,1-1 17 0,0 2 3 15,-1-1 10-15,3 0 9 0,1-1-18 16,0 0 18-16,0-2 4 0,3 0-24 16,0 0 0-16,0-2 1 0,0-3-3 15,0 1-2-15,1-2-27 0,4-3-6 0,-2 0-10 16,1 0-9-16,0-1 0 0,3 1 2 16,-1-3-2-16,0 1 9 0,1-1 26 15,2-1-13-15,-2 0-4 0,0 0 1 16,1 0-26-16,0 0-42 0,-2 0-91 15,1 0-140-15,0-1-58 0,-1-1-171 16</inkml:trace>
  <inkml:trace contextRef="#ctx0" brushRef="#br1" timeOffset="134313.15">7033 16573 333 0,'0'0'1167'16,"0"0"-816"-16,0 0-198 0,0 0-36 16,0 0 74-16,0 0 32 0,0 0-68 15,0 0-97-15,0 0-13 0,0 0 0 16,0 0 13-16,-8 60 12 0,4-44-22 15,-2 2 23-15,2 0-4 0,-3-1 0 0,2-1-25 16,-1 2-39-16,2-3 0 0,0 1 23 16,-1-4-13-16,0 0-11 0,2-2-1 15,2-1-1-15,-2-2-2 16,1-2-27-16,1-1-51 0,-1-1-51 0,2-1-62 16,0 0-51-16,0-1-196 0,0-1-304 0</inkml:trace>
  <inkml:trace contextRef="#ctx0" brushRef="#br1" timeOffset="134783.93">7531 16449 840 0,'0'0'1048'16,"0"0"-788"-16,0 0-102 0,0 0 75 16,0 0 15-16,0 0 3 0,0 0-59 15,0 0-55-15,0 0-61 0,0 0-76 0,0 0-20 16,-17-6-8-16,18 5 5 0,2 1 7 15,0-1-9-15,7-3-4 0,0 3 26 16,3-4 1-16,4 0 0 0,1 2-1 16,-1 0-23-16,3 0-15 0,-1 1-20 0,1 0-13 15,0 2-48-15,-1 0-29 0,1 0-84 16,-5 2-59-16,-4 1-137 16,-2 2-275-16</inkml:trace>
  <inkml:trace contextRef="#ctx0" brushRef="#br1" timeOffset="135027.9">7583 16573 457 0,'0'0'1265'0,"0"0"-878"0,0 0-238 0,0 0-39 15,0 0 22-15,0 0-28 0,0 0-43 16,0 0-61-16,0 0-55 0,0 0 33 15,35-7 19-15,-20 3 0 0,-3 3-26 0,2-1 13 16,-1-1 0-16,0 2 15 16,0 0-1-16,0 1-37 0,0 0-52 0,-1 0-100 15,-1 0-81-15,-2 0-89 16,1 0-398-16</inkml:trace>
  <inkml:trace contextRef="#ctx0" brushRef="#br1" timeOffset="135422.21">8126 16359 388 0,'0'0'779'0,"0"0"-395"15,0 0-195-15,0 0-20 0,0 0 84 16,0 0 9-16,0 0-84 0,0 0-94 16,0 0-59-16,0 0-2 0,0 0 28 0,2 2 14 15,-2 3-7-15,0 3 25 0,-3 2 13 16,0 4 16-16,-2 3-45 0,-3 1-6 15,4 1-10-15,-2 3-16 0,0 0 6 16,0 0 4-16,-1 0-14 0,0-3-15 16,3 1-13-16,-2-6-2 0,1 2 2 15,1-4-3-15,0-2 0 0,3-1-19 16,-2-2-25-16,1-2-42 0,2-2-44 16,-1 1-81-16,1-1-75 0,0-2-267 15,-2-1-611-15</inkml:trace>
  <inkml:trace contextRef="#ctx0" brushRef="#br1" timeOffset="137320.76">8799 16365 421 0,'0'0'1008'0,"0"0"-693"16,0 0-146-16,0 0-33 0,0 0 56 16,0 0 44-16,0 0-46 0,0 0-93 15,0 0-97-15,0 0-81 0,0-4 17 16,0 9 64-16,0 3 68 0,0 2 25 16,0 4-19-16,0 1-29 0,0 1-13 15,-1 1-16-15,-1-1 3 0,-2 1-6 16,3-4-11-16,-1 0-2 0,-1-1 1 15,2-5 0-15,-1 0 2 0,1-1-2 16,1-2 2-16,0-2 10 0,0 0-12 16,0-2 15-16,0 0 13 0,0 0 6 0,0 0-9 15,0 0-14-15,0-5-12 0,0-4-6 16,0-1-39-16,3-5-45 0,3-1 55 0,1-1 19 16,0 0-3-16,2 1 18 15,-2-1-19-15,4 0 19 0,-2 3-24 0,3 1 9 16,-1 0-7-16,-1 3 4 0,0 2-10 15,2 3 9-15,-2 1 1 16,-1 2-7-16,-1 1 4 0,-1 1-23 16,-2 1 38-16,-1 8 7 0,0 1 20 0,2 4 50 15,-3 2-34-15,-2 2-17 0,1 0 7 16,-2 1-4-16,0-1-18 0,1-1 9 16,-1-3-13-16,0-3-19 0,2-2 19 15,-2-2 1-15,1-3-1 0,-1-2 0 16,2-1-19-16,-2-1-7 0,1 0 26 15,1 0 32-15,0-3 20 0,3-6-1 0,-1-3-51 16,5-4-16-16,-2 0 5 0,0-3 11 16,-1 4 2-16,2 1 11 0,-3 2-13 15,-1 2 16-15,-1 2-4 0,0 4 8 16,0-1-19-16,-2 3-1 0,-1 0-1 0,0 2-12 16,0 0-3-16,2 0 15 0,-1 3-15 15,-1 4 16-15,2 2 3 0,2 1 45 16,-1 6-10-16,-2-1-18 0,2 2-20 15,0 0 0-15,1-2-2 16,1-1-2-16,1-2 2 0,0-1-1 16,2-3-26-16,-1-2-41 0,3-3 15 0,1-2-13 15,1-1 7-15,1-1 0 0,-1-5-52 16,1-2-26-16,1-3 0 0,1-2-13 16,-1 1-23-16,-1-2-14 0,0-1 14 15,-2 2-73-15,-2-1 24 0,-3 2-11 0,2 2-36 16,-3 2 24-16,-4 2-24 0</inkml:trace>
  <inkml:trace contextRef="#ctx0" brushRef="#br1" timeOffset="137931.04">9402 16383 287 0,'0'0'1061'0,"0"0"-709"16,0 0-174-16,0 0-32 0,0 0 111 16,0 0 59-16,0 0-61 0,0 0-104 15,0 0-84-15,0 0-22 0,0 0 3 16,-2 4 0-16,-5 6-19 0,0 3-14 15,-3 2 4-15,0 2-19 0,2-1-3 16,1-2-8-16,4-3 10 0,-1 1 0 16,4-2-3-16,0-3 2 0,0 0-23 15,0-3-7-15,4 0-23 0,2-2 8 0,3-1-2 16,1-1-18-16,3-1 41 16,-2-6-6-16,4-3-13 0,-4 0 7 0,-1-1 9 15,-1-1 6-15,-5 1 4 0,-1-1 19 16,-3 0 0-16,0-1 3 0,-3 2 0 0,-1-1-3 15,-3 1 20-15,1 1 5 0,0 3-5 16,2 2 15-16,-1 1 7 0,3 1 19 16,-2 3-39-16,1 0-10 15,1 0-12-15,-1 0-42 0,0 3-44 0,-1 3 5 16,1 3 30-16,3 1-36 0,0-1-65 16,0-1-168-16,4 1-57 0,5-2-32 15,0-3-152-15,2-3-231 0</inkml:trace>
  <inkml:trace contextRef="#ctx0" brushRef="#br1" timeOffset="138392.94">9874 16164 924 0,'0'0'1199'0,"0"0"-866"0,0 0-171 16,0 0-30-16,0 0 42 0,0 0 44 0,0 0-8 15,0 0-95-15,0 0-115 0,0 0-29 16,0-5-12-16,0 14 31 0,-4 7 10 16,1 5 42-16,-3 5-17 0,-1 2-25 15,1 1-1-15,-5 1-1 0,5-1-1 16,-1-2-1-16,0-2 3 0,1-1-20 0,0-4 20 16,3-3-1-16,2-1-1 0,-1-5-19 15,2-3-4-15,0-3-28 0,0-1-3 16,0-3-4-16,0-1 3 0,0 0 30 15,0 0 12-15,0-1 16 0,0-5 16 16,2-2-16-16,2-3-48 0,-2-3 19 16,-2-2 28-16,0 3 1 0,0-1-3 15,0 2 3-15,-6 0 3 0,0 1-2 16,-1 4 34-16,-4 2 10 0,0 3-7 16,0 0-19-16,-5 2-19 0,1 2-12 0,-2 4 12 15,1 4 22-15,1 2 19 0,1 0-41 16,3 4-11-16,4 1 7 15,1 1-15-15,4-1 3 0,2 0 16 16,0 0-3-16,9-1-38 0,4-4-27 0,5-5 14 16,6-2-26-16,5-2-78 0,2-3-123 0,-3 0-250 15,12-7-292-15</inkml:trace>
  <inkml:trace contextRef="#ctx0" brushRef="#br1" timeOffset="138681.81">10326 16264 39 0,'0'0'1396'0,"0"0"-834"0,0 0-212 0,0 0-191 15,0 0-107-15,0 0-20 0,0 0 84 16,0 0 0-16,0 0-39 0,-28 79-13 15,21-56-38-15,0 0 22 0,1-1 13 16,1-3-20-16,-2 0 4 0,3-1-16 0,0-4-27 16,1 1-2-16,0-5-17 0,1-2-34 15,-1-1-45-15,2-5-26 0,1-1-61 16,0 1-95-16,0-2-62 0,0 0 48 16,-1-7 26-16,-1-2-278 0,2 1-239 15</inkml:trace>
  <inkml:trace contextRef="#ctx0" brushRef="#br1" timeOffset="139019.87">10242 16318 130 0,'0'0'607'0,"0"0"-203"16,0 0-218-16,0 0-102 0,0 0-22 0,0 0-3 16,0 0-14-16,0 0-22 0,0 0 68 15,0 0 0-15,0 0-16 0,31 0-1 16,-20 0-22-16,2-1-13 0,2-3-9 0,0 0-27 15,4-1 13-15,-3 0-16 0,1-1-23 16,1 0-58-16,-5 0 10 16,1 2 19-16,-2 1 23 0,-6 2 16 0,0-1 13 15,-5 2 18-15,1 0 99 0,-2 0 90 16,0 0 20-16,0 0-30 0,0 2-64 16,-3 6-27-16,-1 4-26 0,-2 4 16 15,-2 2-25-15,2 3-20 0,-2-1-3 16,4 1-9-16,0-2 15 0,1 2-16 15,0-2-19-15,1-3-3 0,1-1-12 16,1-1 10-16,0-1-14 0,0-2-22 16,0-2-35-16,1-2-33 0,4 0-60 15,-1-2-37-15,3-1-28 0,-1-2-131 0,0 1-173 16,-1-3-778-16</inkml:trace>
  <inkml:trace contextRef="#ctx0" brushRef="#br1" timeOffset="139391.25">10607 16514 352 0,'0'0'1414'0,"0"0"-1005"0,0 0-267 16,0 0-106-16,0 0 16 0,0 0 99 0,0 0 40 15,0 0-43-15,0 0-62 0,-42 71-18 16,39-56-7-16,0 1-7 0,1-1-19 16,2 0-22-16,-1-3 16 0,1 0-11 15,0-2-17-15,0-1-1 0,1-4 0 16,2 0-15-16,5 0 13 0,0-3-33 16,5-2-13-16,2 0-10 0,3-1-19 0,-2-7-3 15,1-2-26-15,-2-2 3 0,-2-2 3 16,-4 0 3-16,-4 0 33 0,-2-2 25 15,-3 3 39-15,0 1 23 0,-4 1 38 16,-5 3 68-16,-1 1-7 0,-3 3-54 16,1 1-30-1,1 3-38-15,-3 0-26 0,0 0-55 0,0 5-154 0,3 0-277 16,-9 5-733-16</inkml:trace>
  <inkml:trace contextRef="#ctx0" brushRef="#br1" timeOffset="153585.75">8727 15579 101 0,'0'0'85'0,"0"0"-43"0,0 0-16 15,0 0 36-15,0 0 137 0,0 0-52 16,0 0-69-16,0 0-68 0,0 0-10 0,0 0-23 16,-11 2 0-16,11-2-9 0,0 0-24 15,0 0-42-15,0 0-25 0,0 1-1 16,0-1 3-16,0 0 7 0,0 1 78 15</inkml:trace>
  <inkml:trace contextRef="#ctx0" brushRef="#br1" timeOffset="176223.97">3613 16066 473 0,'0'0'639'0,"0"0"-366"15,0 0-263-15,0 0-10 0,0 0-88 16,0 0 88-16,0 0 104 0,0 0 85 16,0 0 19-16,0 0-55 0,-12-4-62 15,12 4-49-15,-3 0-16 0,3 0 0 16,-1 0 19-16,-1 0 10 0,2 0 0 0,-1 0-19 15,1 0-36-15,0 0-12 0,-2 0-8 16,2 0 1-16,0 0 3 0,0 0 0 16,0 0 12-16,0 0-15 0,0 0 16 15,0 0-14-15,0 0 17 0,0 0 35 16,0 0 14-16,0 0-4 0,0 0-3 16,0 0-10-16,0 0-9 0,0 0-7 15,0 0-13-15,0 0 0 0,0 0-2 16,0 0-1-16,0 0 0 0,0 0 16 15,0 0 16-15,3 0-32 0,-1 0-1 0,0 0-22 16,3 0 23-16,4 3 20 0,0 0 35 16,5-1 16-16,0 2-13 0,0-3-13 15,3 1-7-15,1 0-5 0,1-1-14 16,0-1-3-16,1 0 3 16,1 0-3-16,0 0-3 0,0 0 0 0,2 0 0 0,0-3 0 15,-1 1 0-15,2-2-11 0,-1 1 0 16,-2-2 11-16,0 3-13 15,1-3-1-15,-5 3-2 0,2-1 0 0,-2-1 3 16,-1 1 1-16,1 1 0 0,-1 0-1 16,1-1 0-16,-2 1 0 15,-1 0 1-15,1-1 1 0,0 2 10 0,-2-1-10 16,5 0 15-16,-2 0 5 0,1 2-3 16,0-2-17-16,0 1-1 0,1-2 3 15,-1 2 18-15,-1 0 1 0,1-2-11 16,-1 2-8-16,-3-1-1 0,2 1 10 0,-1-1-1 15,-4 1-11-15,3 0 2 0,-3 1-2 16,-3 0-1-16,1-2 2 0,0 2-1 16,-1 0 1-16,-1-1-2 0,1 1 0 15,2-2 0-15,-2 1 0 0,2 1 0 0,-2-1 1 16,3 0 0-16,0-2 1 0,0 3-1 16,2-1 0-16,-1-1-1 0,-2-1 0 15,2 1-1-15,0 1-1 0,-1-2-10 16,1 2 12-16,-4-2 3 0,1 3-1 15,0 0-1-15,-5-3-1 0,1 2-1 16,-2 1 0-16,-1 0-1 0,-1 0 2 16,0 0 1-16,0 0 2 0,0 0 13 0,0 0 0 15,0 0 9-15,0 0 10 16,0 0 4-16,0 0-1 0,0 0-3 16,0 0-6-16,0 0-7 0,0 0 0 15,-1 0-3-15,1 0-6 0,-2 0-11 0,1 0 0 16,-2 0-2-16,0 0-3 0,-1 0-19 15,-2 0 6-15,-1 0-9 0,-2-2-1 16,-4 2 7-16,2-2 6 0,-1 2 10 0,-4 0 0 16,-1 0-26-16,0 0 7 0,-5 0-4 15,-1 0 7-15,-3 4 16 0,0-3-10 16,0 4 11-16,-1-3 1 0,1 2 1 16,2-2 1-16,-1 1 0 0,0 0 1 15,1 0 1-15,1-2-2 0,1 0 3 16,1 0 8-16,1 1-8 0,1-1-1 15,0 1-3-15,2-2 0 0,2 1 0 16,-2 0 1-16,4 1 1 0,0-2 0 16,2 1-1-16,-1 1-1 0,-1-1 1 0,0 0 0 15,0 2-1-15,-1-2 0 16,1 2-3-16,-3 0 0 0,4-1 1 0,-2 0 2 16,4 0 0-16,-2-1 2 0,1 0 0 15,2 1 11-15,0-1-13 0,0-1 2 16,1 1-1-16,-1-1 2 0,2 0-1 15,0 0 0-15,0 0 0 0,1 0 0 0,0 0 0 16,2 2-1-16,-3-2-1 0,1 2-2 16,-1-2 0-16,0 0-2 0,-2 1-8 15,-1-1 10-15,1 2-14 0,-2-1 0 16,1 0 0-16,-2 2 16 0,2-2 0 16,-1-1 0-16,2 1 0 0,-2 1 0 15,3-1 2-15,-1 1 1 0,2-1-3 16,0-1 0-16,0 1-13 0,1-1 11 15,0 2-11-15,2-1 12 0,-3 1 0 0,4-1-1 16,-1 2-14-16,-2 0 13 16,0-1-13-16,2 1 15 0,-1-1-2 15,0 0-1-15,-1 1 1 0,3 0 1 16,0-2 2-16,0 2 0 0,0-3 0 0,0 0 2 16,2 2 0-16,-1-2 2 0,1 0-4 15,1 2 0-15,0-2-13 0,0 0 12 16,0 0-12-16,0 0-3 0,0 0-3 15,0 0-1-15,0 0 1 0,0 0 3 0,0 0-3 16,0 0-4-16,0 0-18 0,1 0-30 16,4 0 19-16,-1 0 52 0,2 1 13 15,1 0 20-15,3 0-1 0,-1 1-19 16,3-2 6-16,-1 0 6 0,3 0 4 16,4 0 0-16,-1 0-3 0,5 0-24 15,2-2 17-15,2 0-17 0,0-3 1 16,3 1-3-16,1 0 1 0,2-1 0 0,1-1 18 15,4 1 0-15,-4-2-3 0,2 2-14 16,0-3-2-16,-4 2 1 0,1-2 3 16,-3 2-1-16,1-1 0 0,-4 0-1 15,-1 2-2-15,-5-1 1 0,1 1 1 16,-2 1-1-16,-3 0-1 0,0 0 0 16,-3 2 3-16,-1 0-1 0,-1-1-1 0,-1 2-1 15,-1-1-1-15,1 0 0 0,-3 1 1 16,0 1 0-16,-1-1-1 0,1 1 1 15,0 0 0-15,-2-1 1 0,1 1 2 16,-2 0-2-16,0 0 0 0,2 0 1 16,-2 0-1-16,-1 0 0 0,0 0-1 15,1 0 1-15,-1 0 0 0,0 0 1 16,2 0 2-16,-3 0-1 0,1 0 10 0,-2-1-12 16,1 1 1-16,-2 0 0 0,0 0 1 15,0 0-1-15,0 0-1 0,0 0-1 16,0 0-76-16,0 0-91 0,0 0-142 15,0 0-306-15,0 1-414 0,-6-1 55 0</inkml:trace>
  <inkml:trace contextRef="#ctx0" brushRef="#br1" timeOffset="186010.2">6002 16981 7 0,'0'0'280'0,"0"0"-169"0,0 0-75 16,0 0 225-16,0 0-14 0,0 0-45 16,0 0-75-16,0 0-71 0,0 0-39 15,0 0-17-15,-3 0-2 0,3 0 2 0,0 0 32 16,0 0 14-16,0 0-14 15,0 0 4-15,0 0-6 0,0 0-1 0,0 0 0 16,0 0-9-16,0 0 6 0,0 0 9 16,0 0-5-16,0 0-8 0,0 0-2 15,0 0 9-15,0 0 0 0,0 0-3 16,0 0-6-16,0 0-18 0,0 0-2 16,0 0-19-16,0 0 2 0,0 0-2 15,0 0 16-15,0 0-1 0,0 0-9 16,0 2 10-16,0-2-10 0,0 0 11 0,0 0 2 15,0 0 0-15,0 0 3 16,0 0 10-16,0 0 3 0,0 0 20 0,0 0 10 16,0 0 2-16,0 0-5 0,0 0-4 15,0 0-10-15,0 0-10 0,0 0 4 16,0 0-10-16,0 0-13 0,0 0 0 16,0 0-2-16,0 0-2 0,0 0 1 0,0 0 2 15,0 0 1-15,0 1 23 16,0-1 13-16,0 0 2 0,0 0 5 0,0 0 2 15,0 0 3-15,0 0-2 0,0 0-4 16,0 0-7-16,0 0-15 0,0 0-19 16,0 0 1-16,0 0 1 0,0 0-3 0,0 1 3 15,0-1-1-15,0 0 14 0,0 0-3 16,0 0 3-16,0 0-14 0,0 0 11 16,0 0-10-16,0 0 0 0,0 0 10 15,0 0 0-15,0 0 0 0,1 0 0 16,1 0-10-16,-1 0 13 0,2 0 7 15,0 0 3-15,2 0 0 0,-1 0 3 16,1 1-7-16,1-1 10 0,0 0-9 16,-2 0-1-16,2 0-5 0,0 0-15 15,1 1-1-15,0-1-1 0,-2 2-1 16,1-2 0-16,-1 1 1 0,4-1 2 16,-3 0-1-16,1 2 0 0,-1-2 0 0,2 1-1 15,-2 0 0-15,1 0 1 0,1-1 0 16,1 2 1-16,-1-2 14 0,2 1-3 15,-1-1-10-15,-1 0 0 0,1 1-1 16,-2-1 0-16,0 0-1 0,3 2 12 16,-1-2 0-16,0 0 9 0,-1 0-6 0,2 0-13 15,-1 0 13-15,2 0 4 0,-2 0-7 16,3 0-11-16,-1 0 1 0,2 0-1 16,1 0 0-16,-3-2-1 0,0 1-1 15,2 0 0-15,-3-1 0 16,0 1-2-16,2 1 1 0,-2 0-2 0,0 0 1 15,1-1 1-15,1 1 1 0,-3 0 1 16,2 0 0-16,-2 0-2 0,0 0-9 16,-1 0 10-16,1 0 1 0,0 0 2 15,-1 0-3-15,1 0 2 0,-1 0 1 16,1 0 13-16,1 0-13 0,2 0 10 0,-2 0 0 16,1-1-13-16,-1-1 1 0,1 1 0 15,1-1-1-15,-3 1-2 0,0 0 0 16,1 0 1-16,-3 0-1 0,2 1-1 0,-2-2 1 15,3 2 2-15,-4-1-2 0,1 1 2 16,0 0 0-16,2 0 0 0,-4-1-1 16,3 1 0-16,-2 0 1 0,2 0 0 15,-1 0-1-15,-1-2 1 0,0 2 0 16,1 0 0-16,2-1 2 0,-2 1-1 16,0 0 1-16,2-1 0 0,1-1 0 15,-1 0-1-15,-1 1 0 0,1 1-1 16,-2-2-1-16,0 2 1 0,-1 0-1 15,0 0 0-15,2 0-1 0,-3 0 0 16,-1-1 0-16,2 1-2 0,-2 0 2 16,-1 0 0-16,3 0 0 0,-2 0 1 15,2 0 0-15,0 0 1 0,-2 0 1 0,0 0 1 16,2 0 1-16,0 0 10 0,-2 0-10 16,0 0 13-16,2 0 4 0,0 0-1 15,1 0-16-15,-1-1-1 0,0 1 0 16,0 0 1-16,-1 0-2 0,2 0 0 15,-1 0-1-15,0 0-1 0,0 0 1 0,0 0 0 16,1 0 0-16,-3 0 0 0,3 0-1 16,-2 0-1-16,1 0 0 0,-1 0 1 15,1 0 0-15,0 0 1 0,-2 0-1 16,3 0 0-16,-2 0 1 0,2 0 1 16,-3 0-1-16,3 0 0 0,-2 0 0 15,0 0 0-15,2 0 1 0,-1-1 0 16,0 1 2-16,0 0-3 0,0-2 0 15,2 2-2-15,-2-1-10 0,-2 1 10 16,2 0 0-16,-1 0-1 0,-3 0 0 0,4 0 1 16,-3 0 0-16,0 0 2 0,0-1-3 15,-2 1 3-15,2 0 0 0,0 0 0 16,0 0 0-16,0 0-2 0,0 0 2 0,-2 0 0 16,3 0 0-16,-1-2 0 0,0 2 0 15,0 0-1-15,0 0-1 0,-2 0 2 16,2 0-1-16,-1 0-1 0,-1 0-1 15,1 0 1-15,-1 0 2 0,1 0 1 16,-2 0-1-16,1 0 1 0,-1 0-1 16,3 0 0-16,-3 0 0 0,0 0-1 15,0 0 1-15,1 0 0 0,-1 0 0 16,3 0 0-16,-3 0-1 0,0 0 1 16,1 0-1-16,-1 0-2 0,0 0 1 15,0 0-1-15,0 0 0 0,0 0 0 0,0 0-1 16,0 0 3-16,0 0 1 0,0 0 0 15,0 0 2-15,0 0 2 0,0 0-3 16,0 0-1-16,0 0 0 0,0 0-45 16,0 0-80-16,0 0-123 0,0 0-189 0,0 0-135 15,-5 3-724-15,10-6 1000 0</inkml:trace>
  <inkml:trace contextRef="#ctx0" brushRef="#br1" timeOffset="187424.9">8120 16861 261 0,'0'0'394'0,"0"0"-58"15,0 0-186-15,0 0-78 0,0 0 32 16,0 0 62-16,0 0 13 0,0 0-39 15,0 0-46-15,0 0-16 0,0 0 9 16,-12 1-6-16,12-1 0 0,0 0 13 0,0 0 26 16,0 0 12-16,0 0-38 0,0 0-50 15,0 0-44-15,0 0-39 0,4-3-61 16,1 0-103-16,6-1-151 0,2 1-22 16,-1-1-145-16,17-1-297 0,-103 27 522 0</inkml:trace>
  <inkml:trace contextRef="#ctx0" brushRef="#br1" timeOffset="187675.16">9500 16926 1117 0,'0'0'544'0,"0"0"-544"0,0 0-257 15,0 0-255-15,0 0 486 0,0 0 26 16,0 0 72-16,0 0-72 0,0 0-16 16,0 0-164-16,77 8-120 0,-63-5-88 0</inkml:trace>
  <inkml:trace contextRef="#ctx0" brushRef="#br1" timeOffset="188555.5">11089 16129 297 0,'0'0'981'0,"0"0"-653"0,0 0-197 16,0 0-129-16,0 0 20 0,0 0 47 16,0 0 77-16,0 0 35 0,0 0-119 0,0 0-62 15,0 2-32-15,0 9 32 0,2 1 61 16,2 2-9-16,-1-1-20 0,2 2-32 16,0-3 0-16,-2-3-1 0,0-2 1 0,0-1-2 15,1-3 0-15,-1 0 0 16,1-3 2-16,-1 0 1 0,3 0 15 0,-2 0 20 15,0-5 15-15,5 1 8 0,2-5-24 16,3-1-12-16,3-5-21 0,0 1-2 16,2-1 0-16,-3 0-2 0,-2 3-2 15,-1 4-15-15,-3 1-10 0,0 0-19 16,-4 3-33-16,1-1-36 0,-4 4-45 16,0 0-26-16,-1 1-75 0,2 0-76 15,-3 0-94-15,1 0-92 0</inkml:trace>
  <inkml:trace contextRef="#ctx0" brushRef="#br1" timeOffset="188820.52">11343 16110 440 0,'0'0'694'0,"0"0"-222"16,0 0-150-16,0 0-82 0,0 0-33 15,0 0-35-15,0 0-50 0,0 0-48 16,0 0-45-16,0 0-6 0,0 0-20 15,-3 2-2-15,3 4 12 0,0 0 26 16,0 1 12-16,0 2-22 0,0-1-26 16,0-4 0-16,0-2 10 0,3-1 13 15,-2-1-4-15,2 0-21 0,3 0-1 16,0 0-12-16,2-3 12 0,4-3 12 16,4-3 5-16,1 1-17 0,0-3-52 0,-1-1-44 15,-1 2-120-15,-4 0-107 0,-1 1-245 16,-1 2-545-16</inkml:trace>
  <inkml:trace contextRef="#ctx0" brushRef="#br1" timeOffset="207282.9">6198 16713 313 0,'0'0'303'0,"0"0"-123"0,0 0-76 16,0 0-3-16,0 0 19 0,0 0 1 0,0 0-30 16,0 0-52-16,0 0-23 15,0 0-12-15,3-2 22 0,-3 2 6 0,0-2 11 16,1 2 5-16,-1 0 11 0,2 0 9 15,-2 0 4-15,0 0-4 0,0 0-3 0,0 0-3 16,0-1-14-16,0 1 1 0,0 0-7 16,0 0-6-16,0 0 6 0,0-2 3 15,0 2 4-15,0 0-10 0,0-1-26 16,0-2 0-16,1 2 0 0,2-2 0 16,-2 1-10-16,-1-1 23 0,0 0 0 15,2 0 6-15,-2 0-3 0,0 0 13 16,1-1 3-16,-1 0-25 0,0-2-20 15,0 2 1-15,2-1 2 0,-2 1 32 16,1 1 1-16,-1-2-13 0,2-1-21 16,-2 1-2-16,1-1 1 0,-1-2 18 15,2 2 0-15,-2-1-2 0,1 0-14 0,-1-1 13 16,0 1-15-16,1 0-1 16,-1-1 0-16,0-1 0 0,0 3 13 0,0 1-12 15,0-1 15-15,0 1 0 0,0-2-14 16,0 3 18-16,0-3-20 0,0 2 3 0,-1 0 16 15,1-1-18-15,-1 1 1 16,1 0 14-16,-2 0-15 0,1-2 1 0,1 2-2 16,-2 0 2-16,1-1 14 0,-1-1-15 15,1 1 14-15,-1-1-14 0,-2 1-1 16,3 0 16-16,-2 0 3 0,3 1-3 16,-3 2-16-16,2-2 23 0,-1 0-10 15,1 1-1-15,-1 0-9 0,1-1 0 16,-1 2-1-16,1-1 0 0,-2-1 0 15,3 1-2-15,-3-2-1 0,0 2 0 16,2-1 0-16,-1-1 0 0,-2 0 0 0,1 1 1 16,0 0-13-16,0-2 11 0,0 2 2 15,1 0 19-15,0 0 10 0,-1 4-7 16,2-2 7-16,-2 0-7 0,0-1-22 16,-1 0-2-16,0 0-1 0,-1 1 1 0,1-2-11 15,-2 0 4-15,2-1 9 0,-1 1 17 16,-2 1-15-16,3 0 15 0,-2 0-15 15,2 1 14-15,-1-1-13 0,-3 0 0 16,4 0 0-16,-2 1 0 0,0 0-2 16,0-2 2-16,2 2 0 0,-3-1-2 15,2 1-1-15,1 1 4 0,0 0 8 16,-1 0 11-16,1 1-13 0,-3 1-10 16,3-2-1-16,-1 1 1 0,-1 1 13 0,2-1-12 15,0 0 0-15,-3-2 15 0,2 2-16 16,1-1-1-16,-2 1-12 0,2-1 12 15,-1 0-2-15,1 2 1 0,-1-1-1 16,0 0 1-16,1 1 2 0,1-2 0 16,0 1 1-16,0 0-1 0,2 1 0 15,-2-2-2-15,1 2 2 0,-2 0-2 16,3 0-1-16,-1 0-9 0,-1-2 9 0,0 2-9 16,0-1-1-16,1 1 11 0,-1 0-11 15,-2-1 11-15,1 1-11 0,-3-2-6 16,3 2 16-16,-1 0-13 0,-1 0 0 15,2 0 3-15,0 0 11 0,-2 0 2 16,0 0-16-16,2 2 3 0,0-1 10 0,-1 0-1 16,2 1 2-16,-5 0 0 15,5-1-1-15,-3 2 0 0,0-1-13 16,0 0 14-16,1 1-2 0,-1 1 1 16,-1-1 0-16,3 1 1 0,-2 1-1 15,-2 0 0-15,0 1 1 0,1 0 0 0,-2 0 1 16,2-1 0-16,-3 2 0 0,4 0 0 15,-1 0 0-15,1-1-2 0,-1 1-1 16,1-1-12-16,2 0 14 0,-2 1 0 16,3-2 0-16,-1 1 0 0,-1 1 0 15,1-1 1-15,-2 2 0 0,4 0-1 16,-3-1 2-16,2 2 2 0,-1 0 1 0,-2 1 10 16,1 4-13-16,0 0 2 0,1 0 1 15,-2 3-1-15,3-2 1 0,0 1-3 16,0-2 0-16,-1 1 0 0,0 0 13 15,1-3-10-15,0 0 0 0,3-3 10 16,-1-1-11-16,1-1 0 0,0 0 10 0,0-2-12 16,0 1 2-16,0 0-2 0,0 0 0 15,0 0-2-15,0 1 0 0,1 0 2 16,0 1 0-16,1 1-1 0,1-1-2 16,1 2 2-16,0-1 0 0,1 1-1 15,-3 0-18-15,3 0 18 0,1-1-27 16,0 1 28-16,0-1-15 0,0 1 16 15,0 0 1-15,0 0 0 0,1-1 1 16,-1-1 1-16,0 3 0 0,-2-4-2 16,2 0 0-16,-2-1 2 0,1 0 17 15,0-1-8-15,-2-1-10 0,0-1 1 0,-2 1 0 16,2-1 0-16,0 2 0 0,0-3 26 16,1 1-28-16,2 1 2 0,-2 1 10 15,1-2-10-15,-1 1 0 0,2 0-2 16,-2 0-1-16,2-1-12 0,1 0 12 15,-1 1 3-15,-2 0-2 0,2 0 1 0,0-1 18 16,1-1-17-16,-1 3 16 0,-1-1-3 16,1-1-3-16,0 1-11 0,0-2 11 15,1 0-11-15,-3 1-1 0,2-3 1 16,-2 0 20-16,2 1-6 0,-3-1-12 16,4 0-2-16,-4 1 0 0,3-1 11 15,-2 0-12-15,1 0 1 0,-1 0-1 0,3 0 0 16,-1 0 11-16,0 0-12 15,1 0 0-15,0 0 1 0,2 0 1 16,-1-1 14-16,0 0-13 0,0-4 10 16,1 1-12-16,-2-1 1 0,3-2 1 0,0 0-3 15,2-2-11-15,-2-2-9 0,3 0 4 16,-3-3 4-16,3 1 9 0,-2-3-9 16,1 1-1-16,-1 1-9 0,-2 0 6 0,-2-2-4 15,1 0 17-15,0-2 0 0,-2 1 0 16,0-2-39-16,0 0 41 0,-2 0-1 15,3 1-1-15,-3 0-1 16,1 0-18-16,-3-1 6 0,1 3 16 0,0 1-26 16,0-1 1-16,-3 2-33 15,0 3 3-15,0 0-19 0,0 3-13 0,0 1-55 16,0 3-81-16,0 3-137 0,0 0-254 16,3 1-713-16</inkml:trace>
  <inkml:trace contextRef="#ctx0" brushRef="#br1" timeOffset="208892.05">6821 16171 401 0,'0'0'512'0,"0"0"-277"15,0 0-190-15,0 0-44 0,0 0 61 16,0 0 62-16,0 0 19 0,0 0 26 16,0 0-10-16,0 0-48 0,0 0-46 15,-22-29-13-15,19 28 16 0,-3 1 0 16,2 0 6-16,0 0-3 0,-2 0-6 16,0 0-36-16,0-1 7 0,-1 1-20 15,1-3 6-15,1 3 4 0,-1 0-10 16,0 0-12-16,-2 0 31 0,2 0-3 0,-3 0-9 15,2 0 0-15,-2 0-23 0,2 0 1 16,0 0 60-16,-2 0-35 0,2 0-14 16,0 4-8-16,-2-3 12 0,3 2-3 15,-1 0 22-15,0 1-12 0,0 0-7 16,-1 1-15-16,-3 1-1 0,2 1 0 16,-1 0-3-16,-1 4-1 0,-1-1 2 0,0 2 2 15,1 1 1-15,1 0 1 0,1 1 1 16,-2-2 0-16,4 1-1 0,1 0-2 15,0-1 0-15,-1 1 0 0,4 0 2 16,0 0 14-16,2 0 3 0,-1 1 1 16,1-1-17-16,-2 0 13 0,3-1-15 15,0 0 15-15,0 1-15 0,-2 0 1 16,2 1 1-16,0 2 20 0,-1-1-21 16,1 2 14-16,0-2-13 15,0 0 23-15,0 1-4 0,0-2-6 0,0-1-15 16,0 1 12-16,0 2 6 0,0-3 7 15,1 3-4-15,1-2-22 0,-2 0 1 0,1-1 1 16,2 0 34-16,-1-1-33 16,1 0 13-16,0 0-4 0,1 0 8 0,-3-2-8 15,3-1-9-15,1-2-1 0,-1 2 21 0,1-2-23 16,-1 1 0-16,0-1 2 0,3 2 11 16,-1-2-12-16,1 0-1 0,2 0 0 15,1 1 12-15,-1 1 7 0,-2-1-17 16,4 0-1-16,-2-2-1 0,-2 2 1 15,2-3 0-15,2 2-1 0,-2 0 13 16,1-1-11-16,2 1 0 0,-1-3-1 16,-2 3-1-16,2-2 1 0,0 1-1 15,-3-2 1-15,4-1 1 0,-4 3 11 16,1-4-11-16,1 2 0 0,-1 1 11 16,-2-4-11-16,2 2 1 0,1 0 10 0,-2-2-10 15,3 0 13-15,-2 1-15 16,-1-2 0-16,0 0 12 0,4 1-11 0,-5-1 1 15,3 0 13-15,-1 0-14 0,2 0 1 16,-2 0 13-16,0 0-3 0,2 0-10 16,-1 0 0-16,-1-1 10 0,2-1-10 0,-2 1 0 15,1 0-1-15,0-2 11 0,0 1-11 16,-2 0-1-16,-1 2 2 0,3-2 0 16,-3-1 12-16,3 1-13 0,0-2 2 15,2 1 11-15,-1-1-2 0,5-2-10 16,-3-1-1-16,3 0 1 0,-3-3-2 15,3 3 0-15,-3-2 0 0,0 0 1 16,-2 0-1-16,1 1 2 0,-1-1 0 0,-2 2 0 16,1-1 10-16,0-1-11 0,-1 2-1 15,-2 0 1-15,0-1-1 16,2 0 3-16,-2-1-1 0,0 0 0 16,-1 0 0-16,1 0-1 0,0-1 1 0,-1 1-1 15,0-1-1-15,-3-2 2 0,4 0 0 16,-4-1 0-16,0 1 0 0,0-2 0 15,-2-1 0-15,2 0-2 0,-3-1 2 16,0 0-3-16,1-2 0 0,-1 2 2 0,0 0-2 16,0-2-4-16,0-1-8 0,-1 3 12 15,-2 0 0-15,0 1 1 0,-1 0-1 16,-2 2-1-16,-1 1 1 0,1-1 1 16,0 0 1-16,-2 0 11 0,-1 1-10 15,-1-1 9-15,3 1-8 0,-3 2 8 16,1-1-9-16,0 1 16 0,1-2-4 15,-1 2-15-15,-1-1 0 0,0-1-1 16,-1 1 1-16,0-1 1 0,0 1 0 16,-2 0 0-16,1-2 0 0,-2 1 1 0,4 2 23 15,-2-2-12-15,-2 2-10 0,1 0 25 16,-1-1-25-16,-1 3 19 0,-1 0-19 16,2-1 16-16,-2 3-1 0,1-1-15 15,1 1-3-15,1-1 0 0,-1 1 0 16,4 0 2-16,-1 1-2 0,0 0-2 15,1 2-1-15,0-2-19 0,-3 1-9 16,4 4-41-16,-2-2-10 0,-1 2-26 0,-1 0-98 16,-1 2-91-16,2 4-237 0,2 0-446 15,-10 4-396-15</inkml:trace>
  <inkml:trace contextRef="#ctx0" brushRef="#br1" timeOffset="210531.77">5910 16819 817 0,'0'0'434'0,"0"0"-210"15,0 0-152-15,0 0-70 0,0 0 37 16,0 0 16-16,0 0 1 0,0 0-8 15,0 0-24-15,0 0-24 0,0-5-29 0,0 5-4 16,0 0-9-16,0 0 3 0,0 0 3 16,0 0-6-16,0 0-49 0,3 0-55 15,1 0 22-15,3 0 20 0,5 1-76 16,-2 1-97-16,10-1-85 0,-76 0 96 0</inkml:trace>
  <inkml:trace contextRef="#ctx0" brushRef="#br1" timeOffset="211052.73">7136 17062 615 0,'0'0'759'16,"0"0"-372"-16,0 0-328 0,0 0-59 0,0 0-101 15,0 0 33-15,0 0 45 0,0 0 20 16,0 0-157-16,0 0-149 0,0 0-30 16,-11 19-117-16</inkml:trace>
  <inkml:trace contextRef="#ctx0" brushRef="#br1" timeOffset="-193646.87">11699 15924 300 0,'0'0'62'15,"0"0"-62"-15</inkml:trace>
  <inkml:trace contextRef="#ctx0" brushRef="#br1" timeOffset="-190868.84">24629 18535 42 0,'0'0'3'15,"0"0"0"-15,0 0 39 0,0 0 46 16,0 0 0-16,0 0 4 0,88 1-24 0,-72-1-29 15,-1 1-25-15,0 1-14 0,1-1-2 16,-5-1 1-16,-1 2-1 0,2-2 2 16,-4 0 2-16,1 0 44 0,-3 0 48 15,4 0 7-15,-1 0-19 0,1 0-7 16,3 0-7-16,0 0-19 0,2 0-13 16,2 0-23-16,-2 0-12 0,0 0-1 15,2 0 1-15,-3 0 1 0,-1 0 21 16,0 0-3-16,-2 0-1 0,-2 0 4 15,0 2 6-15,-2-2 14 0,-1 1 12 16,3 1-3-16,-2-2-19 0,2 1-7 16,0 0-10-16,3-1 0 0,1 0-12 0,2 0 8 15,1 0-12-15,1 0 0 0,0 0 0 16,3 0 0-16,0 0 0 0,-1 0-13 16,3 0 11-16,-1 0 4 0,-2 0 7 15,1 0-9-15,0 0-16 0,-1 0 14 16,0 0 0-16,-2 0 1 0,3 0 1 0,-2 0-4 15,1 0-12-15,-2 0 14 0,-1 0 2 16,2 0-1-16,-1 0-1 16,-1 0 2-16,3 0-3 0,-1 0 2 0,0 1 0 15,1-1 0-15,1 2-1 16,0 0-1-16,-1-2-8 0,0 2 11 0,-1 0 1 16,-2 1 0-16,0-1 2 0,-3 1 17 15,-1 0-18-15,1-2 21 0,-2 2-7 16,3-3 7-16,3 0 0 0,0 3-7 0,2-3-14 15,2 0-1-15,1 3-1 16,2-2 0-16,-2 2-1 0,2-3-15 0,-2 3 13 16,-2 0-10-16,0 0 13 15,0-1-3-15,-1-1 2 0,1 1-1 0,-4-1 1 16,2 0 1-16,0 1 1 0,1-1-1 0,3 1-2 16,1-2-27-16,2 0 6 0,0 0-26 15,4 2-29-15,0-2-17 0,0 2 17 16,1-1 13-16,-1 1 19 15,0-1-38-15,-1 0 9 0,-3 0 36 16,1-1-10-16,-4 2 26 0,0-1-3 16,1 1-26-16,-2-2-49 0,0 1-36 15,-5-1-46-15,4 0-18 0</inkml:trace>
  <inkml:trace contextRef="#ctx0" brushRef="#br1" timeOffset="-189927.53">11232 15891 893 0,'0'0'23'15,"0"0"-23"-15,0 0-420 0</inkml:trace>
  <inkml:trace contextRef="#ctx0" brushRef="#br1" timeOffset="-188329.14">12323 15765 13 0,'0'0'183'0,"0"0"-183"16,0 0-17-16,0 0 17 0,0 0 69 0,0 0 25 16,0 0-32-16,0 0 222 15,0 0-79-15,0 0-107 0,-19-18 32 16,15 17 4-16,0-2 22 0,1 1 36 0,-2 1-52 16,2 0 32-16,-1-1 3 0,1 0-22 15,0 1-11-15,-1 0 55 0,3-1-29 0,-2 1-20 16,1 0-4-16,2-1-13 0,-3 2-31 15,2-2-27-15,-2 1-16 0,3 0-31 16,-1-1-7-16,-1 2 3 0,1-1 3 16,1 1-9-16,0 0-16 0,0 0-2 15,0 0-20-15,0 0 6 0,0-2-16 16,1 2-19-16,3 0-38 0,4 0-42 16,4-2 67-16,5 2 64 0,4-1 31 15,2-2-31-15,0 0-3 0,0 0-10 16,-3 1-6-16,-2 0 18 0,-2 1-25 15,-6-1 26-15,0 2-2 0,-5-1-11 16,-2 1 13-16,0 0 0 0,-3 0 20 0,0 0-1 16,0 0-16-16,0 0-3 0,0 0-25 15,0 0-26-15,0 0-16 0,0 0-30 16,0 0-80-16,0 0-149 16,2 0-215-16,2 0 128 0,0 1-86 0</inkml:trace>
  <inkml:trace contextRef="#ctx0" brushRef="#br1" timeOffset="-188011.11">12583 15562 665 0,'0'0'561'16,"0"0"-275"-16,0 0-156 0,0 0-26 15,0 0 29-15,0 0 59 0,0 0 9 16,0 0-72-16,0 0-112 16,0 0-17-16,0 0-20 0,9-4 20 0,0 4 54 0,2 0-9 15,1-1-6-15,1-1-13 0,3 1-10 16,-3-1-3-16,4 0-10 0,-4 0 13 16,3 2 12-16,-3-3-27 0,-2-1 0 15,-2 4-1-15,-2-1-2 0,-4-1-37 16,0 2-15-16,-3 0-11 0,2 0-71 15,-2 0-58-15,0 0-98 0,0 2-1 16,0 3-29-16,0-2-154 0,0 1-182 0</inkml:trace>
  <inkml:trace contextRef="#ctx0" brushRef="#br1" timeOffset="-187625.56">12633 15590 457 0,'0'0'642'0,"0"0"-385"15,0 0-130-15,0 0 49 0,0 0 70 0,0 0 1 16,0 0-59-16,0 0-114 0,0 0-74 0,0 0-16 16,0 0-10-16,-51 22 26 0,49-15 13 15,0 3 13-15,2-1 0 0,0 0 19 16,7-1-13-16,2 0-29 0,1 0 16 16,3-2 10-16,1 1-4 0,3-1-24 15,1 1-2-15,-1-2 1 0,-2 1-20 16,0 2 17-16,-4 1 1 0,-3 1-27 15,1 2 29-15,-6 2 13 0,-2 2 16 16,-1 0-3-16,-1 1 16 0,-5-2 38 0,-3 0-35 16,2-3-16-16,-2 0 7 15,1-2 25-15,-2 0-32 0,-1-1-10 0,1 0 3 16,-1-3-6-16,1-2-12 0,0 1-2 16,1-1 1-16,2-2 23 0,1-2-23 15,2 0 26-15,1 0-7 0,-3 0-22 16,5 0-1-16,-1-4-44 0,2 0-38 15,0 0-78-15,0-3 23 0,3 1-21 16,1-1-22-16,2 0-65 0,1 2-62 16,4-1-115-16,-3 2-167 0,4-1-147 0</inkml:trace>
  <inkml:trace contextRef="#ctx0" brushRef="#br1" timeOffset="-187301.14">12915 15727 1213 0,'0'0'546'16,"0"0"-451"-16,0 0-73 0,0 0-22 15,0 0 143-15,0 0 55 0,0 0-17 16,0 0-108-16,0 0-73 0,0 0 0 16,0 0 17-16,16 4 76 0,-16 4 7 15,0-1-16-15,-2 1-26 0,1-4-20 0,0 0-21 16,1-1-14-16,-2-2-1 15,2 1-1-15,0-2-1 0,0 0-1 0,0 0-41 16,0 0-25-16,0 0 54 0,0 0 13 16,2-2 45-16,-1 1 9 0,2-2 20 15,-2 1-13-15,1-2-29 0,-1-1-32 16,1 1-19-16,-2 0 19 0,1 2 19 0,-1 2-19 16,0 0-25-16,0 0-59 0,0 0-48 15,0 0-64-15,0 0-140 0,0 0-294 16,0 0-636-16</inkml:trace>
  <inkml:trace contextRef="#ctx0" brushRef="#br1" timeOffset="-186607.2">13399 15496 228 0,'0'0'678'0,"0"0"-231"0,0 0-252 0,0 0-91 16,0 0 46-16,0 0 87 15,0 0 19-15,0 0-79 0,0 0-80 0,0 0-81 16,0 0 4-16,-47 27 73 0,31-12 59 16,4 4-5-16,-2 0-22 0,2 3-35 15,0 1-10-15,3-1-23 0,0-2 0 16,3 1-12-16,-1-3-10 0,5 0-3 16,2-1-20-16,0 0 10 0,0-3-3 15,6 1-15-15,-1-4-1 0,2 1-3 16,0-2-19-16,2-2 0 0,2-2 0 15,-2 0-3-15,0-4-17 0,-1 1 1 0,-2-3 13 16,0 0-26-16,-2 0 32 0,-1 0-39 16,-3 0 32-16,2 0 26 0,-2 0 35 15,1-4 3-15,1-3-31 0,-1 0-7 16,-1-4-61-16,0 1 61 0,0-1 19 16,0 3 26-16,-4 0-17 0,-2 1 4 0,-1 1-30 15,-2 0 30-15,-2 1-3 0,0 1 2 16,1 0-27-16,-3 2-2 15,3 1-2-15,1 0 0 0,0 1-1 0,4 0-15 16,2 0-26-16,0 0-75 0,3 0-84 16,-3 5-30-16,3 2-85 0,0 0-163 15,0-2-145-15,8 0-353 0</inkml:trace>
  <inkml:trace contextRef="#ctx0" brushRef="#br1" timeOffset="-186226.67">13598 15562 372 0,'0'0'629'0,"0"0"-212"0,0 0-206 15,0 0-61-15,0 0-4 0,0 0 71 16,0 0 7-16,0 0-88 0,0 0-108 15,0 0-27-15,42-10 10 0,-27 6 12 16,2 1-10-16,-1-1 6 0,-2 1 20 16,2 1 16-16,-2 0 12 0,-1 2 8 15,-1 0 18-15,-2 0-36 0,-1 4 1 16,-1 3-6-16,-1 2-17 0,-4 2-3 16,0 3 6-16,-3 2 10 0,0 3-26 15,-1 4 20-15,-7 2-17 0,0-1-6 16,-1 2-6-16,-1-1 3 0,1-4-14 0,-2 1 0 15,1-1-2-15,1-4 0 0,1-1-1 16,0-2-1-16,3-4-11 0,0-3-19 16,1-1-31-16,2-4-27 0,0-1-51 0,0 1-80 15,2-2-76-15,0 0-52 0,0 0-21 16,0 0 35-16,-3-8-359 0</inkml:trace>
  <inkml:trace contextRef="#ctx0" brushRef="#br1" timeOffset="-185991.16">13598 15734 532 0,'0'0'1076'0,"0"0"-709"0,0 0-143 16,0 0-27-16,0 0 16 0,0 0-20 15,0 0-74-15,0 0-119 0,0 0-3 16,0 0-29-16,0 0 31 0,69-21-1 15,-46 20-21-15,-4 1-12 0,3 0 6 0,-1 0 13 16,-3 1-3-16,0 2-4 0,-4 1-51 16,-2 0-107-16,-4-1-120 0,-4-3-228 15,-4 3-226-15</inkml:trace>
  <inkml:trace contextRef="#ctx0" brushRef="#br1" timeOffset="-184952.12">14221 15614 635 0,'0'0'645'15,"0"0"-307"-15,0 0-143 0,0 0 46 16,0 0-50-16,0 0 3 0,0 0 29 15,0 0-65-15,0 0-46 0,0 0-3 16,0 0-16-16,-42-8-13 0,42 8-16 16,0 0-10-16,0 0-25 0,0 0-29 15,0 0-3-15,0 0-23 0,2 0 10 0,3 0-13 16,2 0-31-16,4 0 8 0,6 0 52 16,0 0 35-16,6 0-13 0,3-1-6 15,0-2-15-15,-2 1 0 0,0-2 0 16,0 1 1-16,-2 1-1 0,-3 1-1 15,-1-1 0-15,-5 2 0 0,-1 0 1 0,-7 0 3 16,0 0-2-16,-4 0 0 0,-1 0 11 16,0 0 6-16,0 0 6 0,0 0-25 15,0 0-9-15,0 0-42 0,0 0-39 16,0 0-63-16,0 0-82 0,0 0-75 16,-3 0-166-16,-1 5 21 0,0-3-101 15,-4-1-276-15,27-9 679 0</inkml:trace>
  <inkml:trace contextRef="#ctx0" brushRef="#br1" timeOffset="-184711.0799">14408 15491 326 0,'0'0'571'0,"0"0"-70"0,0 0-94 16,0 0-70-16,0 0-42 0,0 0-72 16,0 0-75-16,0 0-108 0,0 0-40 0,0 0 0 15,0 0 6-15,-21 39 55 0,13-17 0 16,1 2-40-16,0-1-20 0,1-1 2 15,3-3 29-15,-1-3-10 0,3 1 1 16,-1-4-21-16,1-1-2 0,1-2-23 16,0-2-31-16,0-3-30 0,0-2-12 15,0 0-33-15,0-1-13 0,0 2-78 16,0-2-71-16,1 2-11 0,-1-2-85 16,0 1-73-16,0 0-215 0</inkml:trace>
  <inkml:trace contextRef="#ctx0" brushRef="#br1" timeOffset="-184158.8799">14753 15515 855 0,'0'0'482'16,"0"0"-299"-16,0 0-181 0,0 0 56 0,0 0 56 16,0 0 52-16,0 0 32 0,0 0-91 15,0 0-58-15,0 0-14 0,48-55-6 16,-37 50 10-16,0-1-13 0,1 3-26 15,-1-2-1-15,1 3-15 0,-1 0-4 16,0 2-9-16,-3 0 13 0,1 0 16 16,-2 2 22-16,-3 3-21 0,1 3 28 15,-4 1 23-15,-1 4 48 0,0 4-26 0,0 2 10 16,-6 4-10-16,-2 1-13 16,-1 0 10-16,-4-1-10 0,3-1 4 0,-3-5 18 15,3-1-25-15,0-2-4 0,-2-3-6 16,5-2-19-16,1-3-28 0,3-1-1 0,0-1-1 15,2-3-15-15,-1-1-3 0,2 2-4 16,0-2-28-16,0 0-29 0,3 1-29 16,3 0 6-16,2 1 100 0,4-2-29 15,1 0 31-15,2 0 1 0,2 0-11 16,-1-2 9-16,0 0-28 16,-3-3 29-16,0 5-35 0,-3-2-28 0,0 2-4 15,-4-2-32-15,1 2-68 0,-1 0-69 16,0 0-62-16,0 0-55 0,0 0-154 15</inkml:trace>
  <inkml:trace contextRef="#ctx0" brushRef="#br1" timeOffset="-183558.09">15256 15468 1064 0,'0'0'394'0,"0"0"-241"0,0 0-108 0,0 0-6 16,0 0 88-16,0 0 58 0,0 0-19 16,0 0-27-16,0 0-49 0,0 0-22 15,0 0-6-15,-8-22 25 0,3 24-7 16,-3-1-67-16,-4 2-13 0,1 3 26 16,1-1 10-16,-1 2 5 0,2 0-15 15,2 2-26-15,1-2-2 0,1 4-1 16,0-1-17-16,4 0 8 0,-1 2-5 15,2-2-21-15,0 1-17 0,5-2 20 16,3-1-11-16,1 1-18 0,1-1 61 16,3-1-17-16,1-1-12 0,3-1 16 0,2 0 3 15,0-1 11-15,-3 1-21 0,4-2 22 16,-5 2-18-16,0 0 17 0,0 0 2 16,-2 2-20-16,-2-1 17 0,-1 2-39 0,-3 0 42 15,-1-1 48-15,-4-1 14 0,-2-2-23 16,0 2 32-16,-2-2 42 0,-8 3-10 15,0-3-52-15,-1 1-22 0,-3-2-3 16,-1 2 31-16,2-3-2 0,-3-1-38 16,1-1-17-16,0 0 0 0,0 0 0 15,4 0 19-15,1 0 1 0,2-4-19 16,1 0 0-16,3 0-1 0,1-2-1 16,3 1-54-16,0-3-9 0,0-1 0 0,2-2-13 15,6-3 25-15,1-2 20 0,2 2 3 16,4-3 10-16,-1 1 16 15,2 0-48-15,-2 0-4 0,1 0 36 16,-2 2 19-16,-3 2 1 0,0 0 18 0,-4 4-17 16,-2-3-1-16,-1 4 25 0,-3 2-3 15,0 0 15-15,0 1 1 0,-3 0-20 16,-1 1-19-16,-4 1-54 0,-1 1-76 0,-3-1-47 16,-4 2-57-16,-3 0-25 0,-2 0-76 15,3 2-118-15,-8-1-375 16</inkml:trace>
  <inkml:trace contextRef="#ctx0" brushRef="#br1" timeOffset="-182003.67">15666 15538 460 0,'0'0'1527'0,"0"0"-1184"0,0 0-246 16,0 0-97-16,0 0 0 0,0 0 71 0,0 0 81 15,0 0-53-15,0 0-99 0,0 0-65 16,5 0 14-16,-4 7 51 0,2 2 61 16,0-1-25-16,0 3-17 0,0-1-16 0,-2 0-1 15,1-3 1-15,-1-1 14 0,-1 0-16 16,0-2 0-16,0-2-1 0,2 1 1 15,-2-3-1-15,0 2 0 0,0-2 1 16,0 0 25-16,0 0 15 0,0 0 11 16,0 0 6-16,0-2 6 0,0-3-64 15,0-5 0-15,2 0-42 0,-2-2 41 16,3 0 2-16,-2 0 0 0,1 2 1 16,-1 1 0-16,1 4-1 0,-1-1 28 15,-1 5-29-15,2-2 0 0,-2 1-1 16,0 2-15-16,0 0-13 0,0 0-6 0,0 0-10 15,0 0-42-15,0 0-58 0,1 5-58 16,1 0 145-16,1 2-85 0,2 0-233 16,-2-1-219-16,3-2-684 0</inkml:trace>
  <inkml:trace contextRef="#ctx0" brushRef="#br1" timeOffset="-181696.76">15927 15415 795 0,'0'0'1052'16,"0"0"-776"-16,0 0-208 0,0 0-36 0,0 0 72 16,0 0 64-16,0 0 29 0,0 0-100 15,0 0-81-15,0 0 38 0,0 0 43 16,14 37-17-16,-14-17-16 0,0-1-6 15,0 1-23-15,0-1 3 0,0 3-6 16,-5-3 0-16,4-2-16 0,-2 1-16 16,1-1-2-16,1-4 2 0,1 0 0 15,0-1-12-15,0-3-14 0,0-2-31 0,0-1-26 16,0-3-32-16,1 0-75 0,4-1 7 16,-3 0 15-16,4-2-91 0,-2 0-192 15,-1 0-142-15</inkml:trace>
  <inkml:trace contextRef="#ctx0" brushRef="#br1" timeOffset="-181196.07">16135 15487 440 0,'0'0'655'16,"0"0"-335"-16,0 0-236 0,0 0-6 0,0 0 88 16,0 0 32-16,0 0 29 0,0 0-104 15,0 0-68-15,0 0-55 0,0 0-6 16,42-39 6-16,-30 32 0 0,-1 3 13 16,0 0 0-16,-1 0 6 0,0 2 17 0,-1 0 3 15,4 0-1-15,-4 0-5 0,1 2-4 16,1 0-10-16,-4 0-18 0,2 2 2 15,-2 5 33-15,-1 3 51 0,-3 6-19 16,-2 2 2-16,-1 4-21 0,-1 3-17 16,-9 0 0-16,-3 2-13 15,-2-2-3-15,-2-2 3 0,1-3-6 0,0-2 10 16,1 0-4-16,2-6-3 0,2-2-15 16,2-3 21-16,3-1-6 0,1-2 10 15,4-4-9-15,-1 2-17 0,2-2-3 0,0 0-16 16,0 0 3-16,3 0-4 15,3 0-8-15,8 0-8 0,2-2 36 0,7-2 15 16,2 0-15-16,-1 0-19 0,-2-1-20 16,-2 2 14-16,-5 0 12 0,-3 1 0 15,-1 1 11-15,-4 1 1 0,0 0-2 16,-3 0-29-16,-1 0-65 0,-1 0-44 0,1 0-43 16,-2 0-121-16,3 0-208 15,-2 0-301-15</inkml:trace>
  <inkml:trace contextRef="#ctx0" brushRef="#br1" timeOffset="-180506.3499">16741 15524 1007 0,'0'0'707'0,"0"0"-379"0,0 0-166 16,0 0-39-16,0 0 42 0,0 0 48 15,0 0-17-15,0 0-77 0,0 0-74 0,0 0-45 16,-5 0-1-16,10-1-15 0,1 0 16 16,4 0 2-16,3-1 1 0,5-1 10 15,2 1-13-15,0 0-1 0,2 0-2 16,-1 1 1-16,1-2 0 0,-2 2-1 0,-1 1-19 15,-5 0-84-15,0 0-100 0,-5 0-75 16,-3 1-98-16,-3 3-131 0,-3 2-86 0</inkml:trace>
  <inkml:trace contextRef="#ctx0" brushRef="#br1" timeOffset="-180299.81">16824 15673 1254 0,'0'0'702'0,"0"0"-475"0,0 0-152 0,0 0 22 0,0 0 123 15,0 0-24-15,0 0-89 0,0 0-98 16,0 0-9-16,0 0-3 0,0 0-16 0,92-42 3 16,-74 42-13-16,0 0-49 15,1 0-80-15,1 0-68 0,-1 0-140 0,-4 0-196 16,1 0-495-16</inkml:trace>
  <inkml:trace contextRef="#ctx0" brushRef="#br1" timeOffset="-179717.94">17430 15483 899 0,'0'0'570'0,"0"0"-265"16,0 0-90-16,0 0 22 0,0 0 47 15,0 0 0-15,0 0-50 0,0 0-67 16,0 0-81-16,0 0-51 0,0 0-22 16,3-10-11-16,-1 10-1 0,-2 0 2 15,0 0-3-15,0 0 0 0,0 0-19 16,0 0 3-16,0 4-6 0,1 3 22 15,1 2 48-15,-1 4-7 0,3 2-12 16,-2 0-27-16,-1 1 17 0,3-3-16 16,-4 3 13-16,2-4-3 0,-1 1-10 0,-1-1 0 15,0-1 13-15,0-3-15 0,0-2 2 16,0 0-1-16,0-1 1 0,0-4 0 16,0 0-3-16,0 1-3 0,0-1-9 15,0 1 12-15,0 0-1 0,0 0-12 16,0-1-3-16,0 3 0 0,0-1 3 15,2-2 1-15,-2 2 10 0,1 1-1 16,1-2 1-16,-2 0-10 0,1 0 12 0,-1 0 1 16,0 0-1-16,2 0-19 0,-1 1-7 15,0-2-15-15,-1 1-55 0,2 3-80 16,-2-3-104-16,0 0-185 0,-2-1-543 0</inkml:trace>
  <inkml:trace contextRef="#ctx0" brushRef="#br1" timeOffset="-177334.37">11880 16937 342 0,'0'0'636'0,"0"0"-287"16,0 0-92-16,0 0 9 0,0 0 43 15,0 0 14-15,0 0-23 0,0 0-65 16,0 0-50-16,0 0-51 0,-7 0-38 0,7 0-17 16,0 0-12-16,0 0-13 0,0 0-16 15,0 0-23-15,0 0-15 0,0-1-17 16,4 1-21-16,2-2-31 0,7-1-17 15,3 1 73-15,3-3 13 0,5 2-19 16,1 0-16-16,-2 1-3 0,-3 0-6 16,0 2-1-16,-3 0-35 0,-5 0-41 15,0 3-56-15,-2 1-32 0,-3 1-10 0,-3 3-82 16,-4 0-131-16,0-3-63 0,-4 4-313 0</inkml:trace>
  <inkml:trace contextRef="#ctx0" brushRef="#br1" timeOffset="-177071.8799">11826 17083 287 0,'0'0'678'0,"0"0"-277"0,0 0-190 16,0 0 1-16,0 0-8 0,0 0 20 16,0 0-23-16,0 0-14 0,0 0-71 15,0 0-84-15,0 0-9 0,20-35-23 16,-4 29 0-16,2 0-4 0,1 0 1 0,4 2 2 15,-3 1 0-15,1 0 0 0,-1 1 0 16,-2 2 1-16,-3 0-2 0,-1 0-1 16,-4 0-14-16,-1 0-47 0,-3 0-55 15,-1 2-43-15,-3-1 29 0,-1 2-48 16,-1-2 6-16,0 1-17 0,0 0-13 16,0-2-59-16,0 0-149 0,-1 0-207 0</inkml:trace>
  <inkml:trace contextRef="#ctx0" brushRef="#br1" timeOffset="-176466.66">12071 16824 1258 0,'0'0'686'0,"0"0"-423"0,0 0-172 15,0 0-62-15,0 0 107 0,0 0 70 0,0 0-32 16,0 0-90-16,0 0-84 0,0 0-10 15,0 0-57-15,-2-15-11 0,8 15 46 16,1 0 31-16,2 0-14 0,-1 2 14 16,0 1-11-16,-1 1 10 0,1 0 2 15,0 0 2-15,-3-1 11 0,4 1-11 16,-2 0 18-16,-1 0-19 0,-2 0-1 16,2 0-13-16,-1-1 13 0,-1 3 3 15,1-2 16-15,-2-1 4 0,0 1-1 16,0 0-18-16,0 0-2 0,0 0 10 0,0-2-12 15,-2 1-3-15,-1-2 3 0,0 0 4 16,0 1-3-16,0 0 1 0,0-2 11 16,0 0 16-16,0 1 6 0,0-1-9 15,0 0-1-15,0 0 1 0,0 0-10 16,0 0-13-16,0 0-3 0,0 0-2 0,0 0-14 16,0 0 3-16,0 0 0 15,0 0 10-15,0 0-13 0,0 0 16 0,0 2 11 16,0 0-11-16,0-1 0 0,0 0 0 15,0 0 3-15,0 0 26 0,0 3 22 16,-3 0-25-16,-1 1-7 0,0 2-18 16,-1 1 15-16,-3 2-14 0,1 3 2 15,-1 2-3-15,0 3 1 0,-1 1 1 16,-1 0 0-16,3 0 10 0,-3-1 3 16,4-3-15-16,0 0 12 0,0-6-10 15,2 0-2-15,3-5-1 0,-2-1 0 0,3-1 0 16,-2-2 1-16,2 0 12 0,0 0 3 15,0 0 6-15,0 0-3 0,0 0 1 16,0 0-8-16,0 0-8 0,0 0-3 16,0 0-1-16,0 0-23 0,0 0-5 0,0 0-14 15,0 0-22-15,0 0-51 0,0 0-91 16,0 0-97-16,0 0-160 0,0-2-262 0,0 4-565 16</inkml:trace>
  <inkml:trace contextRef="#ctx0" brushRef="#br1" timeOffset="-175031.79">12549 16855 817 0,'0'0'1018'0,"0"0"-739"15,0 0-91-15,0 0 64 0,0 0 77 16,0 0-47-16,0 0-75 0,0 0-76 16,0 0-58-16,0 0-29 0,-13-4-22 15,13 3-3-15,0 1 3 0,2 0 0 16,-1-1 0-16,2 0-22 0,3-1-2 15,4-1-32-15,6 0 19 0,5-1 15 16,5-1 0-16,1 1-3 0,1 0-26 0,-3 2-15 16,-2-1 19-16,-2 2 2 15,-5-1-8-15,-2 2 2 0,-6-1-15 16,-4 1 15-16,0 0 7 0,-4 0 20 0,0 0 2 16,0 0 24-16,0 0 11 0,0 0-13 15,-1 0 1-15,-1 0-23 0,2 0-16 0,-1 0-35 16,1 0-45-16,0 0-111 0,0 0-159 15,0 0-209-15,1 0-396 0,8 0-41 0,-15 0 807 16</inkml:trace>
  <inkml:trace contextRef="#ctx0" brushRef="#br1" timeOffset="-174767.9199">12940 16699 75 0,'0'0'1548'16,"0"0"-1064"-16,0 0-300 0,0 0-74 16,0 0 68-16,0 0 70 0,0 0-58 15,0 0-121-15,0 0-69 0,0 0-26 16,0 0 4-16,65-48 3 0,-44 43 16 16,1 1-33-16,-2-1-5 0,-1 4-20 0,-3 0-33 15,-4 1-22-15,-3 0-35 0,-3 0-21 16,-3 0-51-16,-3 0-69 0,0 2-20 15,-4 4 51-15,-2-2-136 0,-9 3-301 0</inkml:trace>
  <inkml:trace contextRef="#ctx0" brushRef="#br1" timeOffset="-174431.07">12994 16704 401 0,'0'0'769'0,"0"0"-219"16,0 0-206-16,0 0-78 0,0 0-7 15,0 0-40-15,0 0-59 0,0 0-54 16,-79 0-48-16,68 5-29 0,0 3-27 16,2-1 1-16,4 0 7 0,2 3-10 15,3-2-3-15,0 2-12 0,0-1 11 16,8 2-15-16,4 1-10 0,0-2-6 0,5 0-3 16,-1 0-10-16,3 0-10 0,-2-1-13 15,-3 0 23-15,0-2 0 0,-5 2 28 16,-3-2 4-16,-3-2-13 0,-3 1 23 15,0-1 6-15,-6 4 74 0,-5-1 26 0,-1 1-30 16,-3 0-25-16,2-1-3 0,-2 1-7 16,2-1 7-16,3-2-23 15,0-1-19-15,1 1 0 0,4-1-16 0,0-2 0 16,4 0-26-16,-1 0-54 0,2-1-49 16,0 1-29-16,0-2-39 0,6 0-36 15,0 0 15-15,1-1-107 0,0 0-170 16,3-3-568-16</inkml:trace>
  <inkml:trace contextRef="#ctx0" brushRef="#br1" timeOffset="-174008.27">13294 16837 843 0,'0'0'642'0,"0"0"-434"16,0 0-208-16,0 0 13 0,0 0 52 15,0 0 91-15,0 0-55 0,0 0-79 16,0 0 47-16,0 0 8 0,0 0 4 16,-3 33-9-16,2-26-8 0,-2-1-22 15,2-2-29-15,-1 1 3 0,2-4-12 16,-1 1 8-16,1-2-8 0,-2 0 18 15,2 0 11-15,0 0 21 0,0 0 8 0,0 0-1 16,-1 0 10-16,-1-3-55 0,2-4-14 16,0-1-2-16,0 0 42 0,0 1-16 15,0-1 9-15,0 2-3 0,0 1-6 0,3-1 2 16,-1 3 21-16,-1 0 2 0,-1 3-13 16,2 0-22-16,-2 0-16 15,0 0-12-15,0 0-7 0,0 0 0 0,0 0-16 16,0 0-42-16,0 0-80 0,0 0-62 15,0 5 83-15,0 2-3 0,0-1-123 16,0-1-366-16,0 0-603 0,0-33 997 16</inkml:trace>
  <inkml:trace contextRef="#ctx0" brushRef="#br1" timeOffset="-173460.61">13686 16671 196 0,'0'0'111'0,"0"0"267"16,0 0-101-16,0 0-52 0,0 0 3 15,0 0 19-15,0 0 6 0,0 0-29 16,0 0-65-16,0 0-33 0,0 0 29 16,-25-6-32-16,19 9-4 0,-2 2-45 15,0 5-13-15,-4 0-4 0,2 3 11 16,0 1 9-16,-1 2-10 0,0 0 6 0,3 3-22 16,0-3-3-16,3-1-16 15,-1 1-10-15,6-3-6 0,-1-1 0 0,1 0-14 16,0-3 14-16,5 1-2 0,4-3-14 15,2 0-1-15,1 0-18 0,7-2 0 16,1-1-9-16,0-4 24 0,2 0-18 16,-1 0-3-16,-2 0 2 0,-2-4 20 0,-4 1 2 15,-1-4 0-15,-4-2-12 0,-2 1 13 16,-1-3 0-16,-2-1-1 0,-2-2-17 16,3-1-26-16,-4-2 31 0,0-1-16 15,-3 0-19-15,-1 2 36 0,-2 0-1 16,-1 1 13-16,0 2 16 0,-2 3 0 15,3 2-15-15,2 3 15 0,0 0-13 16,-1 2 3-16,2 2-6 0,-1 0-41 16,-1-1-20-16,0 2 7 0,-1 0-52 0,-1 0-100 15,0 2-139-15,0 2-235 16,0 2-205-16</inkml:trace>
  <inkml:trace contextRef="#ctx0" brushRef="#br1" timeOffset="-172944.07">14189 16783 1171 0,'0'0'638'0,"0"0"-346"0,0 0-130 0,0 0 7 16,0 0 40-16,0 0 7 0,0 0-55 15,0 0-75-15,0 0-86 0,0 0-6 16,0 0-6-16,61-23 12 0,-41 18 0 0,1-1-1 16,2 3 0-16,0-1 0 0,-2-1 1 15,0 1 2-15,2 0-1 0,-4 0-1 16,1 0 2-16,-1 1 0 0,-6 3 2 15,-3-1 8-15,-1 1-12 0,-4 0 0 16,-2 0-3-16,-3 0-13 0,0 0-3 16,2 0-39-16,-2 0-83 0,1 0-1 15,-1 1 10-15,0 1-3 0,0 1-37 16,0-1-52-16,0 0-116 0,-1 0-2 0,-4-1-42 16,0-1-291-16</inkml:trace>
  <inkml:trace contextRef="#ctx0" brushRef="#br1" timeOffset="-172593.4">14402 16581 258 0,'0'0'1535'16,"0"0"-955"-16,0 0-328 0,0 0-181 16,0 0-45-16,0 0 54 0,0 0 33 15,0 0-14-15,0 0 30 0,0 0-2 16,0 0-56-16,-18 84-21 0,16-64-8 15,-1-1-10-15,0-2-4 0,3-1-2 16,0 2-14-16,0-2-9 0,0-3 10 16,0 1-13-16,0-2 0 0,0-1-16 15,0-3-9-15,0 0 3 0,0 0-7 16,-1-1 0-16,-2-1-6 0,3 0-9 0,-3-2 12 16,3 0-6-16,-1-3 6 0,1 0-7 15,0-1-2-15,0 2-10 0,0-2-7 16,0 0-25-16,0 0-42 0,0 0-11 0,0 0 40 15,0 0 41-15,0 0 26 0,0 0 16 16,0 0-7-16,0 0-12 0,0 0-7 16,0 0 1-16,0 0-11 0,0 0-68 15,0 0-90-15,0 1-27 0,0 1-179 16,0-2-340-16,0-3 136 0</inkml:trace>
  <inkml:trace contextRef="#ctx0" brushRef="#br1" timeOffset="-171013.81">13343 16073 68 0,'0'0'261'0,"0"0"157"0,0 0-66 0,0 0-95 15,0 0-46-15,0 0-25 16,0 0 31-16,0 0 7 0,0 0-49 0,0 0-59 0,-10-14 26 16,9 14-32-16,-1-1-20 0,1 1 16 15,1 0-3-15,0 0-13 0,-2 0-27 16,2 0-18-16,0 0-22 0,0 0-23 15,0 0-2-15,0 0-23 0,0 0-10 16,2 0-26-16,4 0-54 0,4 0 73 16,5 3 42-16,7-2 19 0,3 0-3 15,4 1-16-15,4-2 0 0,1 0-2 16,2 0-1-16,0 0 1 0,0 0 2 16,-1 0-16-16,-2 0-7 0,-1 0-28 0,-5 0 13 15,-3 0-49-15,-6 0 87 0,-2 0-3 16,-6 0-32-16,-4-2 16 0,-2 2 19 15,-3 0 19-15,-1 0 52 0,0 0 22 16,0 0 3-16,-7-1-38 0,0 1-58 16,-5-3-61-16,-2 3 26 0,-2-1 12 15,-1 1-2-15,-2 0-4 0,-4 3 10 16,0 1-1-16,-1-1-5 0,-1 3 8 0,-3-3 17 16,1 3 0-16,0-2 0 15,-2 1 12-15,5-3-10 0,-2 2 18 16,4-1 2-16,2-2 33 0,3 1-1 0,2-2-2 15,6 0-11-15,2 0 1 0,3 0-10 16,3 0-8-16,1 0-24 0,0 0-22 16,0 0-39-16,1 0-70 0,7 0-7 15,3 0 76-15,2 0 62 0,2-2-3 16,1-1-35-16,3 2-24 0,-3-1 8 16,3 0 15-16,-1 0 36 0,0 1-10 0,0-3-3 15,1 4 12-15,-2-3 3 0,-1 2-2 16,-1-1-13-16,-4 2 1 0,-1 0 14 15,-4 0-1-15,-3 0-24 0,-2 0-162 16,-1 0-156-16,0 0-75 0,0 0-252 16</inkml:trace>
  <inkml:trace contextRef="#ctx0" brushRef="#br1" timeOffset="-169648.3299">16168 15879 98 0,'0'0'120'0,"0"0"-38"16,0 0-69-16,0 0 369 15,0 0-8-15,0 0-81 0,0 0-88 0,0 0-39 0,0 0-26 16,0 0-39-16,0 0 9 0,-23 0-9 16,17 0-50-16,0 0-15 0,0 0-13 15,-2-2 6-15,2 1 16 0,0 1 26 16,0-2 20-16,1 0-4 0,-4 1-26 15,2-1 13-15,-2 1-29 0,2 0-29 16,-1 1-16-16,2-2-1 0,1 2-1 16,4 0-1-16,-1 0 0 0,2 0-20 15,0 0-9-15,0 0-4 0,0 0 4 0,3 0-6 16,3 0 25-16,5 0 13 0,1 2 48 16,4-1-9-16,6-1-17 0,1 0 10 15,1 0 7-15,3-1-16 0,0-2-1 0,0-1-9 16,3 2-10-16,-4-2-1 15,0 0-1-15,-4 2 2 0,-5-1-3 16,-3 0 0-16,-5 1-1 0,-2 0-19 0,-4 2 11 16,-3-1 9-16,0 1 51 0,0 0 16 15,0 0 7-15,-3-1 6 0,-4-1-80 16,-2-1-35-16,-2 2 0 0,-4 0 33 16,-2 1-11-16,-2 0 13 0,-4 2 1 15,0 3-1-15,0-1-1 0,-1 1 1 16,-1-2 0-16,1 3 0 0,1-2 0 15,1-1 0-15,2 1 1 0,1-1 1 16,8 0 0-16,2-2 1 0,4 0 23 16,0-1 12-16,5 0-27 0,0 0-11 0,0 0-19 15,0 0-7-15,0 0-35 0,8 0-41 16,3 0 27-16,0 0 75 0,6 0 0 16,-2 0-1-16,4 0-3 0,-1 0-28 15,1 0-16-15,1-1 22 0,2-2 24 0,-2 1 1 16,0-1-15-16,0 0-3 0,-4 2-10 15,-3 0 3-15,-3 0 0 0,-4-1-16 16,-2 2 0-16,-4 0 23 0,0 0 19 16,0 0 19-16,0 0 49 0,-8 0 16 15,-4 0-84-15,-4 2-18 0,-2-1 1 16,-3 2 17-16,-2 0 13 0,0 0 16 16,4 0-3-16,1-1-10 0,2-1 3 15,3 1-15-15,4-1 21 0,2-1-24 16,2 2 2-16,2-2-3 0,3 0-13 15,0 0-94-15,1 0-190 0,7 2-33 0,0-2 47 16,6 2-290-16</inkml:trace>
  <inkml:trace contextRef="#ctx0" brushRef="#br1" timeOffset="-164803.22">14931 16504 866 0,'0'0'599'0,"0"0"-390"0,0 0-209 16,0 0-99-16,0 0 43 0,0 0 56 16,0 0 81-16,0 0-6 0,0 0-39 15,80-42-17-15,-65 40-3 0,0 2 23 16,-4 0 33-16,-2 0 38 0,-2 0-6 0,-4 1-16 16,0 3-11-16,0 3 37 15,-2 0-14-15,-1 5 6 0,0 1-18 0,-4 2-11 16,-2 2-6-16,-1 1-23 0,-2 1-3 15,-1 0 0-15,2 0-7 0,0-1 7 16,0 0 0-16,-1 0 0 0,2-3-10 16,1-2-6-16,0 0-16 0,0-2 9 15,0-4-9-15,1 0 0 0,2-1-11 16,0-2 1-16,0-2-1 0,3-1-1 16,0-1-1-16,0 0-1 0,0 0-1 15,0 0 0-15,0 0-1 0,0 0-13 16,3 0-10-16,3 0-9 0,5 0 35 15,1 0 19-15,3-1 0 0,2-3-6 0,1-1-12 16,-3 0-1-16,2 0 0 0,-4 1-2 16,-1 1 1-16,-1-2-1 0,-3 2 0 15,-3 2-11-15,0 1 11 0,-4 0-24 0,-1 0 1 16,2 0 2-16,-2 0-28 0,0 0-48 16,0 0-62-16,0 0-61 0,0 1-47 15,4 3 143-15,0 1-120 0,-1-3-197 16,4 1-185-16</inkml:trace>
  <inkml:trace contextRef="#ctx0" brushRef="#br1" timeOffset="-164153.6">15344 16508 1559 0,'0'0'429'15,"0"0"-322"-15,0 0-101 0,0 0 7 16,0 0 20-16,0 0 142 0,0 0-27 15,0 0-48-15,0 0-35 0,0 0-4 0,0 0-32 16,-8-56-28-16,5 56 0 0,-1 0-1 16,-4 0-35-16,-3 3-13 0,-2 2 29 15,-2 2 19-15,0 0 20 0,1 0-4 16,1 3 0-16,0-1-13 0,3 0 10 16,2-1-11-16,1-1-2 0,4 0-16 15,1-1-3-15,2 0 3 0,2 0 13 16,8 1-13-16,1-1-10 0,4 0-9 15,4-1-4-15,1 1-3 0,0-1 39 0,-1-1-49 16,1 1 17-16,0 2-4 0,-5-1 10 16,1 3 13-16,-5-1-1 0,0 0-6 15,-6 1 21-15,1 0 4 0,-5 0 4 16,-1 1 39-16,0 1 4 0,0-3 9 16,-7 3-22-16,3-3 12 0,-2 3-9 15,0-3 0-15,-1 0-10 0,0-2 0 16,0 1 0-16,0-2-7 0,-2 0-9 0,0 0 3 15,1-1 4-15,-1-1-1 0,-2-3-16 16,3 0-1-16,0 0 1 0,0 0-1 16,0-3-2-16,1-3-31 0,1-4-27 15,1 0-4-15,0-3 11 0,0-1 35 16,1-1 3-16,3-1-29 0,1 2 3 0,0 1 7 16,0-4 32-16,1 3-1 15,6 0 1-15,0 0-4 0,1 0-28 16,-1 1 32-16,4 0 3 0,-2 1-3 0,1-1-13 15,0 0-9-15,0 1 18 0,-1 2-23 16,-1 1 27-16,-3 2 2 16,-1 2 2-16,-2 2 22 0,-2 0 9 0,0 2 14 15,0-1 22-15,0 1-7 0,-6-1-48 16,-3 1-13-16,2 1 16 0,-2 0-19 16,1 0-2-16,-2 0 2 0,1 0 2 15,2 0-1-15,-2 1-1 0,5 1-1 0,1 1-31 16,2-2-91-16,-1 3-240 0,2-2-251 15,0 3-633-15</inkml:trace>
  <inkml:trace contextRef="#ctx0" brushRef="#br1" timeOffset="-163483.56">15634 16633 352 0,'0'0'672'0,"0"0"-281"0,0 0-144 15,0 0 22-15,0 0 1 0,0 0-79 16,0 0-81-16,0 0-75 0,0 0-34 15,0 0 12-15,-1-7 16 0,1 7 0 16,0 0-9-16,0 0 9 0,0 4 6 16,0 0 17-16,0 1 54 0,0 3-29 15,0-1-45-15,0 2-30 0,-1-1 1 16,1-2 0-16,-3 1 1 0,3-2-2 0,-1-1-2 16,1-1-1-16,0-2-2 0,0 0 0 15,0-1 1-15,0 1 2 0,0-1 0 16,0 0 29-16,0 0 16 0,0 0 6 0,0 0-3 15,0-2-19-15,0-3-29 0,0-3-67 16,0 0 22-16,0-1 32 0,0 1 13 16,0 1-1-16,0-1-1 0,0 0-17 15,0 2 19-15,0 0-13 0,1 3 13 16,-1 0 29-16,3 2-7 0,-3 0-22 16,0 1-19-16,1 0-16 0,-1 0-1 15,1 0 1-15,-1 0 6 0,0 0-6 16,0 0 6-16,0 0-3 0,0 0 6 15,0 1 0-15,0 3 26 0,0 1 31 0,0 2-11 16,0-1-20-16,0 1-7 0,0-2-67 16,0 0-77-16,0 0-108 15,0-1-208-15,0-2-333 0,0-53-249 0</inkml:trace>
  <inkml:trace contextRef="#ctx0" brushRef="#br1" timeOffset="-162627.01">16014 16404 1451 0,'0'0'592'0,"0"0"-343"16,0 0-126-16,0 0-6 0,0 0 70 15,0 0 31-15,0 0-19 0,0 0-68 16,0 0-70-16,0 0-61 0,0 0-45 15,0-29-12-15,1 38 57 0,2 6 92 16,0 4-6-16,0 4-38 0,-2 3-26 16,2-2-21-16,-3 0 0 0,4-1 1 0,-2 0 2 15,-1-4 11-15,1-1-2 0,-1 0-13 16,-1-4 0-16,0-1 0 0,0-2 2 16,0-3 0-16,0 0-2 0,0-3 3 15,0-1-2-15,-1-2-1 0,1 1-13 16,0-3-13-16,0 0-24 0,0 0-36 0,0 0-64 15,0 0-91-15,0 0-96 0,0 0-103 16,5 0-67-16,-2-1-33 0,6-5-555 16</inkml:trace>
  <inkml:trace contextRef="#ctx0" brushRef="#br1" timeOffset="-162135.8199">16198 16498 91 0,'0'0'815'0,"0"0"-264"16,0 0-317-16,0 0-68 0,0 0 22 16,0 0 36-16,0 0-17 0,0 0-26 0,41-73-49 15,-32 66-20-15,0-1-22 0,1 0-19 16,-2 2 15-16,1 0-16 0,2 2-12 15,-1-2-33-15,1 2-9 0,-1 2-13 16,1 1-2-16,0 1-1 0,-2 0 0 16,-2 0 0-16,1 1 2 0,-3 6 7 15,1 4 55-15,-5 3-17 0,0 3-12 16,-1 2-3-16,0 1-19 0,-4 1 3 16,-2-2-14-16,-1 1 0 0,-1-2 1 15,2-3 10-15,-2-1-13 0,3-2 1 16,-2 0 0-16,1-1 1 0,0-3 0 15,0-1 0-15,2 0-1 0,-2-3-1 16,3 1-2-16,2-3 1 0,0 1-18 0,1-1 0 16,0-2 0-16,0 0-6 0,0 0-17 15,0 0-37-15,5 0-4 0,5 0 83 16,2 0 13-16,4 0-1 0,0 0-12 0,4-5-13 16,-3 3 10-16,3 0-19 0,-1-1 6 15,-2 0 3-15,0 2-3 0,-2 1 16 16,-1-2-12-16,-4 2-52 0,-1 0-52 15,-2 0-70-15,-3 0-39 0,-1 6-66 16,-3-1-137-16,0 0-144 0,-5 4-493 0</inkml:trace>
  <inkml:trace contextRef="#ctx0" brushRef="#br1" timeOffset="-161711.75">16070 16908 440 0,'0'0'1319'0,"0"0"-978"0,0 0-150 15,0 0 7-15,0 0 24 0,0 0-3 16,0 0-59-16,0 0-67 0,0 0-63 16,0 0-30-16,17 0-2 0,-4-2 2 0,5 0 22 15,2-2-3-15,1 2-6 0,2-3-10 16,0 2 16-16,3-1-3 0,2-1 4 16,-3 1-17-16,1-1 16 0,-1 1-16 15,0-2 10-15,-2 2 6 0,-2 0 3 16,-2 0-6-16,0 0-15 0,-6 1-1 15,-1 1 0-15,-6 2 0 0,-1-1-2 16,-4 1 1-16,-1 0 1 0,0 0-2 0,0 0 0 16,0 0-30-16,0 0-48 0,0 0-73 15,0 0-88-15,0 0-142 0,-1 3-44 16,-2-1-628-16</inkml:trace>
  <inkml:trace contextRef="#ctx0" brushRef="#br1" timeOffset="-160999.19">17004 16496 635 0,'0'0'1056'0,"0"0"-624"0,0 0-247 16,0 0-40-16,0 0 49 0,0 0 38 15,0 0-1-15,0 0-81 0,0 0-71 0,0 0-41 16,0 0-38-16,0-6-29 0,12 2-6 16,5-2 32-16,1 2-10 0,1 0 11 15,3-1-1-15,1 0-10 0,-3 3 13 0,1-2 0 16,0 2 0-16,-4-1-1 0,-1 1-2 15,-5 2-48-15,-3 0-90 0,-1 0-58 16,-3 3-36-16,-3 3-62 0,-1 0-138 16,0 1-186-16,-4 2-634 0</inkml:trace>
  <inkml:trace contextRef="#ctx0" brushRef="#br1" timeOffset="-160794.65">17083 16626 1398 0,'0'0'611'0,"0"0"-384"16,0 0-100-16,0 0 44 0,0 0-13 15,0 0 3-15,0 0-84 0,0 0-75 16,0 0-2-16,79-31-2 0,-57 31-14 16,1 0-32-16,-1 0-26 0,2 0-7 0,-1 0-70 15,1 0-76-15,-2 0-162 16,-6 0-245-16,8-2-537 0</inkml:trace>
  <inkml:trace contextRef="#ctx0" brushRef="#br1" timeOffset="-160221.63">17867 16402 756 0,'0'0'785'0,"0"0"-349"0,0 0-209 0,0 0-23 15,0 0 51-15,0 0 38 16,0 0-18-16,0 0-87 0,0 0-51 0,0 0-33 16,0 0-12-16,4-26-26 0,-4 26-22 15,0 0-10-15,0 0-12 0,0 0-11 16,0 0-11-16,0 0-13 0,0 0-9 16,0 0 3-16,2 4-3 0,-1 2 22 0,2 2 38 15,1 4-3-15,-1 0-23 0,-1 3 1 16,0-2-11-16,1 0 0 0,-1 0 0 15,-1-1 0-15,-1 2 0 0,2-3 0 16,-1 1-1-16,-1-2 1 0,0 2 2 16,0-4-1-16,0 0-1 0,0 1 0 15,0-3-1-15,0 1-1 0,0 2 0 16,0-1-1-16,0-1 0 0,0 0-1 0,0 0 0 16,0 0-1-16,0-2-10 0,0-1 11 15,0 0-1-15,0-3-13 0,0 1 13 16,0-1-19-16,0 0 3 0,0-1 3 15,0 0-15-15,0 0-1 0,0 0-8 16,0 0-5-16,0 0-11 0,0 0-20 16,0 0-16-16,0 0-35 0,0 0-65 0,0 3-109 15,-3-2-70-15,2 2-345 0,-5-3-702 0,16-7 1040 16</inkml:trace>
  <inkml:trace contextRef="#ctx0" brushRef="#br1" timeOffset="-159318.63">18420 16374 437 0,'0'0'1042'0,"0"0"-639"16,0 0-222-16,0 0-116 0,0 0-10 0,0 0 39 16,0 0 16-16,0 0-48 0,0 0-61 15,0 0 99-15,0 0-6 0,3 46-33 16,-3-29 3-16,0-2-12 0,0 4 6 15,0-4 6-15,0 0-19 0,0-1-13 16,0-3-3-16,0-1-10 0,0-3-19 16,0-2 0-16,0-3 0 0,0 0 1 15,0-2-1-15,0 2 2 0,0-2 17 16,0 0 13-16,0 0 4 0,0-2 5 16,0-2-38-16,0-4-3 0,0-2-19 0,3-2-10 15,0 0 14-15,1-1 15 0,0 1 0 16,2 2-16-16,-1 0 14 0,1 1 2 15,-1 3 1-15,-2 0 2 0,4 2 10 16,-1-1-13-16,0 3-19 0,1 2 0 16,0-4 3-16,-1 4-6 0,-2 0-1 0,-1 0-3 15,2 1 1-15,-2 4 18 16,1 1 7-16,0 5 45 0,0-1-6 0,-1 0-10 16,0 2-10-16,0-1-16 0,-1-1 10 15,0-1-12-15,0-2 0 0,-1-3-1 16,-1-2 0-16,2-1 0 0,-2-1 0 15,1 0 3-15,-1 0 23 0,2 0 15 16,1-2 13-16,2-5-12 0,2-3-42 16,-1-2-16-16,4-1 15 0,0 0-2 15,-2 1 1-15,0 1 0 0,1 3-18 16,-1 1 19-16,-3 2-1 0,-2 1 0 16,-2 2-11-16,1 2 0 0,-2 0-3 0,0 0-9 15,0 0-13-15,0 0-1 0,0 2 17 16,0 4 22-16,0 1 48 0,1 2-19 15,-1 3-10-15,2-2-17 0,-2 0 0 16,1 0 0-16,1 1-2 0,0-2 1 16,3-1 1-16,0-2-2 0,1-1-10 0,1 1-41 15,1-4-33-15,4 0 27 0,0-2-20 16,4 0-62-16,1 0-80 0,3-2-111 16,-1-3-111-16,4-2-28 0,-4 0-120 15,8-5-132-15</inkml:trace>
  <inkml:trace contextRef="#ctx0" brushRef="#br1" timeOffset="-158943.55">18952 16384 1533 0,'0'0'623'0,"0"0"-315"0,0 0-89 15,0 0 3-15,0 0 38 0,0 0-43 0,0 0-68 16,0 0-38-16,0 0-60 16,0 0-51-16,-45-14-26 0,37 24 4 0,-4 4 22 15,2 3-2-15,1 1-1 0,1-1-16 16,5-2 18-16,0 1-1 0,3-3 0 0,-1-2-1 15,1-2-23-15,0-1-12 0,0-4-44 16,3 0-20-16,3-3-19 0,0-1 47 16,3 0 36-16,3-3 38 0,2-6 20 15,-1-2-17-15,4-5 10 0,-4 0-11 16,0-2 0-16,-3 0 11 0,-1 0-10 16,-3-1 13-16,-1 6-3 0,-2 1 32 15,-3 3 79-15,0 3-41 16,0 5-16-16,0-1-14 0,0 2-31 0,-3 0-3 15,-2 0-19-15,1 3-20 0,-4 6-43 16,-5 3 29-16,0 4 34 0,0 0 0 0,2 2-3 16,5 0-25-16,5-4-23 15,1 1-29-15,0-4-19 0,0-1-38 0,7-3-68 16,4-3-8-16,5-3 46 0,4-1-14 16,6-1-95-16,5-8-179 0,-6 1-95 15,14-10-183-15</inkml:trace>
  <inkml:trace contextRef="#ctx0" brushRef="#br1" timeOffset="-158533.29">19354 16214 447 0,'0'0'759'0,"0"0"-144"16,0 0-122-16,0 0-199 0,0 0 9 15,0 0-21-15,18-66-53 0,-18 66-73 16,0 0-64-16,0 0-58 0,0 0-34 16,0 1-22-16,0 9-44 0,-3 4 59 0,-3 6 7 15,0 6 4-15,-2 3 11 0,2-1-14 16,0 0-1-16,1-3 0 0,1 0 0 15,-1-3-1-15,3-1-2 0,-1-1 1 16,3-3 2-16,-1-2-2 0,-1 0 2 16,2-3-1-16,0-4-1 0,0-1-11 15,0-2-12-15,0-1-29 0,0-3-19 16,0 0-19-16,3 1-17 0,-3-2 17 16,2 0 44-16,-1 0 48 0,1-2 20 15,2-4 33-15,-1-2-53 0,-1-1-1 0,1-2-2 16,-3-1 3-16,0 2-1 0,0 1-28 15,-7-2-3-15,0 3-6 0,-2 2 38 16,1 0 6-16,0 2 36 0,-4 3-4 16,1-1-22-16,-3 2-16 0,-3 0 0 0,-2 5 2 15,-1 1 43-15,-3 2 6 16,3 3-9-16,4 0-7 0,1-2-10 0,7 2-24 16,3 0-1-16,2-2-16 0,3 2 14 15,5-1-17-15,9 1-32 0,6-4-39 16,3 0-25-16,6-2-109 0,1-5-105 15,1 0-234-15,-9 0-205 0</inkml:trace>
  <inkml:trace contextRef="#ctx0" brushRef="#br1" timeOffset="-156658.5799">20058 16199 414 0,'0'0'1494'0,"0"0"-1083"0,0 0-210 0,0 0-59 16,0 0 64-16,0 0 47 0,0 0-29 16,0 0-84-16,0 0 5 0,0 0-65 15,0 0-71-15,-26-18-9 0,13 25-44 16,-6 5 12-16,-1 5 21 0,-6 2 11 15,1 4 0-15,1-1 1 0,3 3 0 16,3 0 2-16,3 0 9 0,3-1-9 16,3 1 0-16,4-1-1 0,2-2-2 15,3-1 0-15,6-2-1 16,5-2-1-16,7-2-14 0,6-2-9 0,1-3-29 0,4-1-35 16,1-3-13-16,-2-5 32 0,-4-1 13 15,-2 0 21-15,-6 0-2 16,-4-1-10-16,-3-5 48 0,-4-1 18 0,-2-3 21 15,-3 1-17-15,0-5-8 0,-8 1-12 16,-1 1 15-16,-5-1 25 0,-2 3-1 16,1 1-12-16,0 0 2 0,-1 3 1 15,2 0 19-15,1 3-16 0,1 0-13 0,3 2-9 16,0 1-12-16,1 0-1 0,0 0-19 16,-1 4-10-16,2 3 7 0,1 0-25 15,0 3-30-15,5 0-57 0,-1-1-77 16,2 0-127-16,3 0-79 0,3-3-37 15,1-2-47-15,6-3-602 0</inkml:trace>
  <inkml:trace contextRef="#ctx0" brushRef="#br1" timeOffset="-156256.06">20308 16231 355 0,'0'0'779'0,"0"0"-476"15,0 0-293-15,0 0 23 0,0 0-1 16,0 0 141-16,0 0 2 0,0 0-58 16,0 0-75-16,0 0-26 0,0 0 49 15,18 4 45-15,-10-3 4 0,2-1-30 16,0 0-20-16,4 1-12 0,0-1-13 15,0 3 0-15,3 0-17 0,-3 0 1 0,1 1-4 16,0 2 10-16,-2 2 10 0,-3 1 19 16,-3 2 0-16,-1 3 12 0,-2 1 1 15,-3 2-4-15,-1 4-6 0,0-1-10 16,-7 3-19-16,0 1-13 16,1-1-18-16,-1 0 2 0,0 0 0 0,1-1-3 15,3-1-2-15,2-3-11 0,-1-2 12 16,2-1-31-16,0-4-26 0,0-2-9 15,0-3-23-15,0-2-51 0,0-1-46 16,2 1-13-16,-2-4-72 0,0 0-111 0,0 0-69 16,0-1-337-16</inkml:trace>
  <inkml:trace contextRef="#ctx0" brushRef="#br1" timeOffset="-156051.8799">20336 16460 82 0,'0'0'1011'0,"0"0"-441"16,0 0-210-16,0 0-142 0,0 0-27 15,0 0 31-15,0 0-35 0,0 0-68 16,0 0-61-16,0 0 19 0,44-4-23 0,-26 4-12 16,3 0-30-16,1 0-9 0,1 0 13 15,3 0-16-15,1-1-42 0,2-2-141 16,-7 2-287-16,3-4-582 0</inkml:trace>
  <inkml:trace contextRef="#ctx0" brushRef="#br1" timeOffset="-149584.51">14979 17877 424 0,'0'0'613'0,"0"0"-327"0,0 0-168 16,0 0-40-16,0 0 36 0,0 0 94 16,0 0 12-16,0 0-41 0,0 0-24 15,0 0-39-15,-19-46-42 0,19 41-41 16,0-2-11-16,0 0 7 0,0-3 39 16,1 3-29-16,4-2-20 0,-1-1 32 0,2-1-51 15,2 1 2-15,1 1-4 0,0 0 2 16,0 1-2-16,2-1-20 0,1 1 6 15,0 2 0-15,0 2 3 0,-2 1-3 16,0 2-4-16,0 1-2 0,-1 0 6 16,2 0-10-16,-3 0 13 0,-1 4 0 15,0 0-3-15,2 3 15 0,-6 3 1 16,-2 0 3-16,-1 3 74 0,0 3 10 0,-3 3 4 16,-7 4-31-16,0 0-8 15,-2 1-17-15,-3 1 10 0,2-2-3 0,-2-1-1 16,2-1 1-16,1-4 6 0,0-1-13 15,2-4-10-15,0 0-6 0,3-5-16 16,1 0 1-16,3-3 11 0,3-1-15 16,-2-1-2-16,2-1-10 0,0-1-1 15,0 0-6-15,2 0-16 0,2 0-13 16,6 0 29-16,2 0 19 0,5-3 35 16,3 0 0-16,5-2-32 0,-3-1-1 0,2 2-2 15,-3-1-16-15,-2 2-3 0,0-1 3 16,-2 1 13-16,-4 3 0 0,-4 0-13 15,1-1 13-15,-6 1-10 0,-1 0 11 16,-3 0-1-16,2 0 0 0,-2 0 2 0,0 0-2 16,0 0-16-16,1 0-16 0,2 0-93 15,1 1 3-15,4 1-72 16,1 2-161-16,0-3-191 0,4-1-183 16</inkml:trace>
  <inkml:trace contextRef="#ctx0" brushRef="#br1" timeOffset="-148916.3299">15482 17748 457 0,'0'0'759'0,"0"0"-369"0,0 0-250 16,0 0-117-16,0 0 52 0,0 0 116 16,0 0 30-16,0 0-56 0,-3-69-26 15,1 65-33-15,-2 2-41 0,0-1 44 16,3 1-32-16,-4 1-35 0,1 1 28 0,-2 0-5 15,-1 0-37-15,-3 0-8 0,0 0 2 16,-1 1 7-16,-1 4-1 0,1-1-5 16,-3 2 2-16,3 2-21 0,0 0-4 15,-1 3-2-15,1-3 0 0,4 3-10 16,4-3-4-16,-1 1-4 0,4-3 18 16,0 1-14-16,2 1 4 0,6-2-14 15,1 0 24-15,2 1-27 16,5-2 7-16,0 2 9 0,4-3 11 0,0 0-1 15,-2 2-20-15,2 0 4 0,-2-1 16 16,-2 2-20-16,0 0 7 0,-4 1 15 0,-1-2-2 16,-1 2-10-16,-2 0 0 0,-3-2 12 15,-2 2 1-15,-1-2 19 0,-1 2 10 16,-1 1 10-16,0-2-1 0,0 2-6 16,-3-2 0-16,-4 1 0 0,0-1-10 15,-2 0-6-15,-1-2-3 0,0 2-11 0,-3-4 2 16,4 1-1-16,-2-2 10 0,-1-1-10 15,4-1 9-15,-3 0-12 0,2-1-2 16,-2-5 2-16,3 0-3 16,0-1-16-16,0-2 6 0,2 0 2 0,0-1 9 15,3-2 1-15,0 1-18 0,2-1 0 16,1 0 6-16,0-2-9 0,3 1-7 16,3-2-16-16,1 0-12 0,0 0 31 15,2-1-3-15,0 0 7 0,-2 0 9 16,-1-1 13-16,1 2-42 0,-2 0 9 15,-2 1 33-15,0 2 0 0,-1 2 22 16,-1 0-18-16,-1 3 12 0,0 0 6 0,0 3 33 16,-1-1 2-16,-2 2 4 0,-2 0-16 15,1-1 25-15,0 1-38 0,-2 2-3 0,3 0 0 16,0-1-13-16,2 2-15 16,-1 0-1-16,2 0-13 0,0 0-19 0,-1 0-48 15,-2 3-77-15,2 5-3 0,-1 1-98 16,1-1-223-16,1 2-290 0</inkml:trace>
  <inkml:trace contextRef="#ctx0" brushRef="#br1" timeOffset="-148301.99">15809 17812 470 0,'0'0'1349'0,"0"0"-1064"0,0 0-200 16,0 0-84-16,0 0 35 0,0 0 109 15,0 0 30-15,0 0-127 0,0 0-48 16,0 0-16-16,-6 10 16 0,6-2 61 15,0 0-9-15,0 0-1 0,0 0 11 0,0 0-17 16,0-2-13-16,0 0-7 0,0-1-12 16,0-3-12-16,0 1-1 0,0-2-1 15,0-1 1-15,2 0 0 0,-2 0 23 16,0 0 15-16,0 0 17 0,0-1 3 16,0-6-46-16,0-3-12 0,1-3-12 15,1-2-1-15,-1 2 11 0,1-1-11 0,-1 1 13 16,2 1-13-16,-2 4 13 0,0 1 0 15,-1 2 0-15,0 2-1 0,0 0 0 16,0 2-1-16,0 1-18 16,0-1-5-16,0 1 2 0,0 0-12 0,0 0-10 15,0 2 0-15,0 4 45 0,0 1 11 16,-2 2-11-16,-2 0-11 0,2 0-47 16,1 0-151-16,1-1-124 0,0-4-92 15,0 0-66-15,3-4-540 0,3-67 723 0</inkml:trace>
  <inkml:trace contextRef="#ctx0" brushRef="#br1" timeOffset="-147924.79">16094 17625 897 0,'0'0'1176'0,"0"0"-845"16,0 0-215-16,0 0-45 0,0 0 26 0,0 0 112 16,0 0 31-16,0 0-83 0,0 0-100 15,0 0-57-15,0-13-30 0,0 13-1 16,0 4 31-16,0 3 9 0,0 5 52 16,0 2-10-16,0 3-16 0,-1 1-7 0,-2 2-12 15,0-1 6-15,0 0 0 16,0 0-9-16,1-1 3 0,-1 1-16 15,1-3 0-15,1 0-1 0,-1-3 0 0,1-1 1 16,1-1-2-16,-2-3 1 0,2 2-2 16,0-4 3-16,0 1-3 0,0-4 1 15,0 2-10-15,0-2-7 0,0 0-23 0,2-1-12 16,1-1-32-16,1 1-38 0,0-1-68 16,-1-1-62-16,2 0 3 0,0 0-86 15,-2-3-150-15,1-2-180 0</inkml:trace>
  <inkml:trace contextRef="#ctx0" brushRef="#br1" timeOffset="-147412.8199">16254 17704 646 0,'0'0'742'0,"0"0"-423"0,0 0-198 16,0 0-47-16,0 0 72 0,0 0 58 16,0 0-19-16,0 0-66 0,0 0-73 0,0 0-22 15,16-70-23-15,-13 65 2 0,-1-1 13 16,0 3 10-16,1-3-4 0,1 3-21 16,2-3-1-16,0 2-1 0,1-2-15 15,5 1 14-15,-1 0-1 0,0 0-13 16,1-1 13-16,2 3 0 0,-2 0-9 15,1 1 12-15,-4 0 16 0,2 2 4 16,-3 0 2-16,-1 0 1 0,1 4-23 0,-3 4 38 16,-1 1 33-16,-1 4 16 0,-3 3 19 15,0 1-39-15,0 3-19 0,-1-1-16 16,-7 2-9-16,0-2 12 16,-1 0-7-16,0 0 1 0,0-3-6 0,1-1-20 15,2-3 13-15,2-2-13 0,1-2-1 16,0-2 11-16,2-3-11 0,-1-1-2 15,2 0-1-15,0-2-1 0,0 0 2 0,0 0 1 16,0 0 0-16,0 0 1 0,0 0-2 16,3 0 0-16,3 0 0 0,4 0 16 15,3 0 0-15,2 0 0 0,0-3-14 16,1 1 1-16,1-1-1 0,-2-1-2 16,2 2-13-16,-2-1-18 0,0 0-4 15,-3 1-17-15,-2 1-2 0,0 0-42 16,-4-1-35-16,-2 2-68 0,-4 0-72 15,0 0-150-15,0 0-271 0,-5-1-715 0</inkml:trace>
  <inkml:trace contextRef="#ctx0" brushRef="#br1" timeOffset="-146702.06">16865 17539 1284 0,'0'0'706'15,"0"0"-437"-15,0 0-123 0,0 0 25 0,0 0 67 16,0 0 22-16,0 0-68 0,0 0-106 16,0 0-86-16,0 0-13 0,0 0-22 15,-11-4 10-15,11 4-7 0,0 1-3 16,4 0 23-16,6 1 12 0,3 1 22 15,4-3 4-15,2 0-14 0,4 0-12 0,3 0 0 16,2-5-1-16,-3 3 0 0,0-2-2 16,0 3 0-16,-2-2-13 0,-5 2 13 15,-5-1-26-15,-2 2-31 0,-3 0-59 16,-4 2-109-16,-4 3-49 0,0 2-11 16,-1 0-202-16,-13 6-627 0</inkml:trace>
  <inkml:trace contextRef="#ctx0" brushRef="#br1" timeOffset="-146431.4499">16972 17709 1114 0,'0'0'826'0,"0"0"-463"16,0 0-198-16,0 0-23 0,0 0 64 15,0 0 61-15,0 0-88 0,0 0-99 16,0 0-68-16,0 0-12 0,0 0-3 0,44-18 0 15,-29 14-13-15,2 1 13 0,-1 0 0 16,1 2 1-16,2-2 1 0,-2 2-1 16,1-1 2-16,-1-1 0 0,-2 2 0 15,-1-1-1-15,-4 1 0 0,0 0-11 16,-4 1 9-16,-3 0-16 0,0 0-45 16,-3 0-31-16,1 0-85 0,-1 0-100 15,2 0-4-15,-2 0-37 0,1 2-254 16,-1 0-798-16</inkml:trace>
  <inkml:trace contextRef="#ctx0" brushRef="#br1" timeOffset="-145479.5">17576 17526 395 0,'0'0'1182'0,"0"0"-896"0,0 0-156 16,0 0 16-16,0 0 52 0,0 0 47 15,0 0 7-15,0 0-50 0,0 0-68 16,0 0-63-16,0 0-36 0,-12-14-10 16,12 14 1-16,0 0 6 0,0 0-1 15,0 0-12-15,0 0-3 0,0 0-15 16,0 0-1-16,0 0 0 0,0 0-2 16,0 0-14-16,0 0 0 0,0 0-6 15,0 0 2-15,0 5 20 0,3 1 48 16,1 1-13-16,1 0-16 0,-1 1-6 0,-1 1 2 15,1-2 14-15,-1 1 3 0,0 2-7 16,-1-2 0-16,1 3-2 0,1-3 5 16,-3 2-25-16,3-1 10 15,-1 0 3-15,-1-1 0 0,-1-2-1 16,2 1-13-16,-1-1 11 0,1 0-12 0,-2 1 1 16,2-1 1-16,-2 0 10 0,1 0-12 15,-1-3 0-15,-1 3 1 0,3-1 0 0,-3 0 11 16,1-1-10-16,-1-1 0 0,0 2-2 15,0-3-1-15,0 2-2 0,0-4-10 16,0 1 11-16,0 2-15 0,0-2-6 16,0 2-16-16,0-1-48 0,2 1-18 15,-2-2-52-15,1 2-119 0,1-3-201 16,-2 0-542-16</inkml:trace>
  <inkml:trace contextRef="#ctx0" brushRef="#br1" timeOffset="-145082.37">18364 17487 166 0,'0'0'382'0,"0"0"-258"0,0 0-92 15,0 0-15-15,0 0-15 0,0 0 1 0,0 0-3 16,0 0 0-16,0 0-55 0,0 0-105 16,0 0-202-16</inkml:trace>
  <inkml:trace contextRef="#ctx0" brushRef="#br1" timeOffset="-144040.22">18364 17487 130 0,'-6'39'98'16,"6"-41"-65"-16,0 1 185 0,0 0 56 15,0 1-16-15,0-2-82 0,0 2-30 0,0-1-29 16,0 1-26-16,0 0-19 0,0-1-23 16,0 1-26-16,0 0-23 0,0 0-12 15,0 0-8-15,0 0 17 0,0 0 3 0,0 0 23 16,0 0 12-16,0 0 4 0,0 0 4 15,0 0 2-15,0 0 14 0,0 0 9 16,0 0 10-16,0 0-14 0,0 0-18 16,0 0-17-16,0 0-13 0,0 0-14 15,0 0 1-15,0 0-3 0,0 0-13 16,0 0 0-16,0 0 0 0,0 0 9 16,0 0-12-16,0 0 16 0,2 0 20 15,-1 0 6-15,1 0-23 0,-1 0-1 16,-1 0 14-16,0 0 4 0,0 0 2 15,0 0-21-15,0 0 2 0,0 0 0 16,0 0 10-16,0 0-13 0,0 0 0 0,2 0-26 16,-1 0 3-16,-1 0 1 0,2 0-14 15,-2-1-13-15,0 1 7 0,0 0 10 16,0 0 6-16,0 0-4 0,0 0-18 16,0 0-14-16,0 0 20 0,0 0 30 15,0 0 12-15,0 0 3 0,0 0 0 16,0 0 17-16,0 0-7 0,0 0 6 0,0 0 7 15,0 0 0-15,0 0 0 16,0 0-3-16,0 0 0 0,0-2-4 0,0 2-6 16,0-1-11-16,0-1-2 0,0 1-74 15,0-2 51-15,-2 0 23 0,1-1 0 16,-1 1 26-16,-1-2 0 0,2 0 0 16,-1 0 78-16,1 1-1 0,1-2-25 15,0 1 0-15,0 1 12 0,0 0 14 0,0 2-40 16,0-1-19-16,4 0-32 0,-1 2-12 15,3 1 3-15,2 0-3 0,0 0 21 16,1 5 26-16,0 1 1 0,0 4 25 16,-2-1 6-16,2 2-13 0,-2 2-25 15,0-1-16-15,-1 1 6 0,0-1-29 16,-2 0 19-16,-1-4-22 0,3 3 1 16,-5-5-1-16,2-1-1 0,-1-2-1 0,-2 2 1 15,0-5 0-15,1 0 1 0,-1 0 1 16,0 0 24-16,0 0 1 0,0 0 6 15,2 0 0-15,-1-2 3 0,3-4 22 16,1-4-56-16,1-2-1 0,2 0-2 16,-1-2 0-16,-1 1 2 0,0 2 9 15,2-1-9-15,-3 1-1 0,1 3-3 16,-1 0 3-16,0 2-1 0,-1 1-17 16,2 3 16-16,-4 1-19 0,3 1-1 0,-2 0 4 15,1 0-6-15,-1 0-4 0,1 3 29 16,1 4 16-16,0 1 19 0,0 1-19 15,0 1 3-15,1 0-17 0,0-1-2 16,1 0 1-16,-1 0-1 0,0-4 3 16,0 0 0-16,-1-1 0 0,0-2 11 15,0-2-14-15,-2 0 0 0,2 0 13 0,0-6 29 16,1-2-39-16,5-3-3 0,-2-1-18 16,-1-2 5-16,0 0 10 0,1 2 0 15,-3-1-16-15,-1 2 0 0,1 4 16 16,-1 0 1-16,-1 3 1 0,-3 3 0 15,0 1-2-15,-1 0-16 0,0 0-7 16,0 0-6-16,0 0 29 0,0 5 3 16,0 4 7-16,0 3 25 0,0 2-13 0,0 0-16 15,3-1-3-15,0 0-13 16,3-2-3-16,1-1-16 0,5-3-32 0,-1-2-57 16,4 0-85-16,2-5-48 0,3 0-15 15,-1-2-61-15,1-5-57 0,0-1-26 16,-1-3-69-16,-2 0-4 0</inkml:trace>
  <inkml:trace contextRef="#ctx0" brushRef="#br1" timeOffset="-143714.28">18995 17443 117 0,'0'0'268'0,"0"0"364"16,0 0-88-16,0 0-73 0,0 0-98 0,0 0-86 15,0 0-39-15,0 0-75 0,0 0-23 16,0 0-32-16,-11-51-26 0,4 55-47 16,-4 2-45-16,-1 4 1 0,0 1-1 15,3-1 0-15,0 2-2 0,3-2-11 0,3-1 11 16,1 0-1-16,2-3-10 0,0 2 10 15,0-4-13-15,8 1-16 0,1-1-19 16,0-3-35-16,4-1 9 0,1 0 20 16,3-3-26-16,-2-6 51 0,0-1-4 15,-2-1 15-15,-2-2 21 0,-5-2 22 16,1 0-5-16,-4 1-17 0,-2 1 12 16,-1 2 81-16,0 3 32 0,-4 0-10 15,-1 4-33-15,0-1-34 0,2 4-10 16,0 1 6-16,-3 0-21 0,-1 6-23 0,-4 2-34 15,1 6 18-15,-1 2 3 0,5-1-3 16,3 2 15-16,3-2-24 0,0 0-16 16,4-1-36-16,7-4-21 15,2-1-72-15,3-4-64 0,3-4-4 0,4-1-11 16,1-1-94-16,4-9-105 0,-8 2-73 16,10-9-271-16</inkml:trace>
  <inkml:trace contextRef="#ctx0" brushRef="#br1" timeOffset="-143290.03">19397 17201 802 0,'0'0'992'0,"0"0"-609"0,0 0-118 16,0 0-52-16,0 0-45 0,0 0-4 15,0 0-30-15,0 0-71 0,0 0-63 16,0 0 0-16,11 7 45 0,-8 11 3 16,-1 4-29-16,1 3 0 0,-3-1-16 15,0 0-1-15,3-1 24 0,-3 0 2 16,0-3-12-16,0 2-16 0,0-6-1 0,0 0 0 15,1-2-1-15,-1-4 0 0,3-2 2 16,-3-2 0-16,2-4-2 0,-1 1-17 16,-1 0-35-16,2-3-4 0,-1 0 10 0,-1 0-3 15,2 0 24-15,-2 0 27 0,0 0 41 16,1-4 23-16,-1-2-32 0,0-2-31 16,0-2-1-16,0-1 32 0,0 0-7 15,-4-1-25-15,-4 2-2 0,1 0-17 16,-3 1 16-16,-1 2 2 0,-4 2-2 15,2 2 3-15,-4 2 0 0,2 1 22 16,-2 3-6-16,0 3 13 0,0 4 2 16,1 2-15-16,1 2 3 0,4-1-15 15,1 1 7-15,4-1-11 0,6 1-2 16,0-4-1-16,6 2 1 0,8-2-17 16,8-3-13-16,5-2-29 0,5-4-18 0,5-1-78 15,-1 0-51-15,3-1-31 0,-4-5-61 16,-2 0-102-16,-10 0-112 0,5-6-238 0</inkml:trace>
  <inkml:trace contextRef="#ctx0" brushRef="#br1" timeOffset="-142026.65">20094 17217 388 0,'0'0'730'0,"0"0"-375"16,0 0-147-16,0 0-3 0,0 0 3 16,0 0 41-16,0 0-16 0,0 0-62 15,0 0-33-15,0 0-38 0,0 0-36 16,0-21-26-16,-2 21 10 0,-1 3-10 16,-2 2-15-16,-6 5 12 0,-3 3 0 0,-1 2-13 15,1 4-2-15,0-3 2 0,3 2 7 16,0 2-1-16,5-1-2 0,-1 1 9 0,3-3-4 15,1 1-18-15,3-1-10 16,0-1 20-16,0-1-21 0,8 0 20 16,1-2-6-16,2 1-15 0,1-4-1 0,1 1-2 15,0 0-11-15,2-4 10 0,0-1 1 16,-1 0-11-16,-2-1 10 0,1-4-19 16,-2 0 18-16,1-1-24 0,-3 0-10 15,0-2 15-15,1-4 7 0,-2-3-6 16,-2 1-22-16,-3-3-1 0,-1-1-9 15,-2 2 6-15,0-2 16 0,-8 0 16 16,-5 0 16-16,-1 3 35 0,-2 0 51 16,-3 2-15-16,-1 3 14 0,0 0-31 15,-2 3-6-15,1 1-13 0,0 0-13 16,0 0 10-16,-1 3-20 0,3 3-12 0,-1 1-2 16,5-1 0-16,2 3-10 0,2-3-4 15,3 0-10-15,4 1-50 0,2-2-57 0,2 1-78 16,3 1-87-16,8-3-57 0,3-1-92 15,-3 0-235-15,14-3-669 16</inkml:trace>
  <inkml:trace contextRef="#ctx0" brushRef="#br1" timeOffset="-141515.22">20340 17240 950 0,'0'0'622'0,"0"0"-323"0,0 0-104 0,0 0 15 16,0 0 49-16,0 0-17 0,0 0-75 16,0 0-68-16,0 0-67 0,0 0-29 0,56-52-3 15,-46 50 0-15,0 2-4 0,-1 0 1 16,2 0 3-16,-2 2 22 0,0 3 22 15,0 3 14-15,0 2-17 0,-1-1-6 16,1 5-6-16,-4 0 13 0,4 3-17 0,-5 1-6 16,0 3-6-16,-1-2 0 15,0 1 2-15,-3 0 5 0,0 0-1 16,0 1 0-16,0-3-16 0,0-2 0 16,0 1 0-16,0-4 0 0,0-2 0 15,0-1-2-15,0-1-1 0,0-3-2 0,0-1-27 16,2-2-41-16,-1 0-35 0,-1 1-71 15,2-1-87-15,-1-2-49 0,-1 0-99 0,0-1-174 16,0 0-236-16</inkml:trace>
  <inkml:trace contextRef="#ctx0" brushRef="#br1" timeOffset="-141276.28">20429 17383 248 0,'0'0'1004'0,"0"0"-689"0,0 0-80 16,0 0 15-16,0 0 48 0,0 0 9 15,0 0-50-15,0 0-68 0,0 0-58 0,0 0-26 16,0 0-28-16,13-7-23 0,-3 5-32 16,1-2 0-16,4 1-9 0,1-1-13 15,3 1-3-15,2-1-16 0,1 2-26 0,1-1-53 16,0 0-100-16,-1 3-91 0,-5 0-84 15,-3 0-230-15,-6 0-419 0</inkml:trace>
  <inkml:trace contextRef="#ctx0" brushRef="#br1" timeOffset="-133155.4499">16100 18174 150 0,'0'0'16'15,"0"0"294"-15,0 0-65 0,0 0-60 0,0 0-28 16,0 0-11-16,0 0-19 0,0 0 0 15,0 0-6-15,0 0-17 0,0-4-7 16,0 4 1-16,0 0-20 0,0 0-17 16,1 0-9-16,2 0-6 0,-3 0-7 15,0 0-13-15,3 0-23 0,-3 0 10 16,0 3 6-16,0-3 72 0,0 0 38 16,0 0-19-16,0 1-26 0,0-1-23 0,0 0 7 15,0 0 9-15,0 0-6 0,0 0-20 16,0 0-16-16,0 0-9 0,0 0-10 15,0 0 0-15,0 0 13 0,0 0 3 0,0 0-3 16,2 0-10-16,2-1-19 0,1-4-16 16,4-1-6-16,-1 2 21 0,0-3-1 15,4 2-1-15,-1 0-16 0,1 0 16 16,4-2 2-16,1 0 1 0,3 0 3 16,0 0 16-16,2-1-3 15,1 0-13-15,0-1 23 0,2 2-4 0,-4-2-6 16,2 1 10-16,-1-2-7 0,-3 3 3 15,-2 1-18-15,-4-1 15 0,1 2-19 16,-2-1 2-16,1 1 0 0,-2 0 11 16,1 1-11-16,2-2-1 0,-1 1-1 15,0-1 0-15,0 2 0 0,-1 0-2 16,-1-1 2-16,-2 1 0 0,1 0 1 0,-3 0 1 16,0 1 1-16,-1 0 13 0,-3 1 0 15,0 2-3-15,-1-2 6 0,-1 2 3 16,-1-1-19-16,3 1 13 0,-2 0-3 15,0-2 6-15,2 0-16 0,2 0-1 0,-2-1-1 16,1 1 0-16,-1 1-1 0,0-2 4 16,0 1 8-16,1 1 1 0,-1-1 3 15,-2 0-13-15,2 2 13 0,-3-2-15 16,0 2 2-16,2-1 13 0,-2 1-13 16,0 0 10-16,0 0-13 0,0 0-3 15,0 0-29-15,0 0-38 0,0 0-60 16,-2 0-78-16,-4 0-119 0,1 0-303 15,-13 1-683-15,47-1 466 0</inkml:trace>
  <inkml:trace contextRef="#ctx0" brushRef="#br1" timeOffset="-132431.0799">15280 18312 202 0,'0'0'1107'16,"0"0"-879"-16,0 0-124 0,0 0-19 16,0 0 74-16,0 0 104 0,0 0-20 15,0 0-82-15,0 0-29 0,0 0-35 0,0 0-29 16,-32 0-7-16,32 0 22 0,0 0 23 16,0-1 12-16,0 1-12 0,0-2-17 15,0 1-16-15,3-1-19 0,3-3-35 16,3-1-17-16,-1-2 1 0,4 1 13 0,2 0-4 15,-1-2 1-15,3 1-12 0,-1 1 12 16,0 0-1-16,1 1-8 0,-2 0 11 16,0 0-15-16,-2 3 3 15,-4-1 0-15,-2-1-3 0,-2 5 0 0,-3-1 0 16,1 1 1-16,-2 0-1 0,0 0 0 16,0 0-14-16,0 0-21 0,0 0-41 15,0 0-79-15,0 0-123 0,0 6-230 16,1 0 97-16,-1 0-686 0</inkml:trace>
  <inkml:trace contextRef="#ctx0" brushRef="#br1" timeOffset="-126781.18">5837 456 741 0,'0'0'626'0,"0"0"-366"16,0 0-192-16,0 0-55 0,0 0 0 16,0 0 56-16,0 0 67 0,0 0 17 15,0 0-33-15,0 0-52 0,-2 5-68 0,2-4-37 16,0-1-21-16,0 1 6 0,2 3 6 16,1 0 46-16,2 3 40 0,1 1 70 15,1 2-38-15,0 0 2 0,3 1-74 16,-3-1-14-16,1 1-6 0,-1-3 20 0,1 2 22 15,-2-2 14-15,0 1 22 0,1-2-35 16,-1 0-23-16,-2 0-13 0,-1-3 13 16,0 0 23-16,-2-1-23 0,2 0-21 15,-3-3 20-15,2 2 1 0,-2-2 3 16,0 0 10-16,1 0-11 0,-1 0 14 16,2 0 13-16,-2 0 13 0,0 0 10 15,1 0 22-15,-1 0 3 0,0-2 10 16,2 0-6-16,-1-2-1 0,2-2-10 15,-2-1-25-15,5-3-32 0,-2-2-13 16,1-2 0-16,0-1-3 0,3-2-13 0,0 2-12 16,1-1 27-16,0-1 0 0,2-2-18 15,1 0 15-15,-1 1-8 0,2 2-11 16,-4 3 1-16,0 2-1 0,-5 4-2 16,1 4 12-16,-2 0-26 0,-3 3-35 0,0 0-22 15,0 0 12-15,0 0-52 0,0 0-61 16,0 5-101-16,0 2 29 0,0 0 34 15,0 2-90-15,-8 0-415 0</inkml:trace>
  <inkml:trace contextRef="#ctx0" brushRef="#br1" timeOffset="-126338.93">6045 455 62 0,'0'0'825'16,"0"0"-265"-16,0 0-397 0,0 0-163 0,0 0 1 16,0 0-1-16,0 0 114 0,0 0 32 15,0 0-36-15,0 0-71 0,0 0-39 16,0-3-45-16,0 3-10 0,0 0 22 0,2 2 33 16,-1 0 28-16,1 1 14 0,2 1-3 15,-1 0-3-15,-2 0-10 0,2 1 0 16,1 0-23-16,1 0 13 0,-1-1-6 15,0 1 10-15,2-1 19 0,1 1-20 16,-1 0 7-16,0 0 20 0,0 1-44 16,1 0 16-16,-3-1 21 0,3 2-20 15,-2-1-8-15,1-4-11 0,-2 3-10 16,3-3 10-16,-3 0 29 0,1-1 13 0,-3-1-9 16,1 0-14-16,0 0 20 15,0 0 32-15,0 0 29 0,3-1 12 0,-2-5 1 16,2-1-14-16,0-4-28 0,1 1-13 15,1-3-26-15,0 0 3 0,-1-1-34 16,0 0 18-16,0 1-9 0,2 1-10 16,1-3-36-16,3 2 1 0,0 0-22 0,3 4-20 15,-2-2-74-15,3 7-139 0,-4 0-124 16,-2 1-158-16,0 3-75 0</inkml:trace>
  <inkml:trace contextRef="#ctx0" brushRef="#br1" timeOffset="-122357.31">15705 7492 1170 0,'0'0'1168'0,"0"0"-961"0,0 0-149 0,0 0-32 0,0 0 64 16,0 0 61-16,0 0-7 0,0 0-41 15,0 0-74-15,0 0-29 0,0 0-51 16,13-2 9-16,3-3 40 0,2-2 1 15,2-1-22-15,0 1-25 0,-1 3-19 16,-1 0-4-16,-1 0-16 0,-1 2-42 16,0 0-64-16,-3-1-89 0,-3 2-179 0,0 1-174 15</inkml:trace>
  <inkml:trace contextRef="#ctx0" brushRef="#br1" timeOffset="-115268.5">5640 18074 1049 0,'0'0'975'0,"0"0"-825"15,0 0-148-15,0 0-1 0,0 0 171 16,0 0 112-16,0 0-123 16,0 0-116-16,0 0-17 0,0 0-28 0,32-73-24 15,-16 61 24-15,1 2 0 0,3-2 0 16,2 1 0-16,1-3 0 0,3 3 0 16,1 0 1-16,-1 0-1 0,0 4 0 15,-4 0-29-15,1 2-19 0,-6 2-90 16,-1 2-66-16,-3 0-26 0,-3 1-104 15,-3 0-11-15,-2 1-143 0,-4 5-118 0</inkml:trace>
  <inkml:trace contextRef="#ctx0" brushRef="#br1" timeOffset="-114551.88">5840 18008 1656 0,'0'0'717'0,"0"0"-487"0,0 0-185 0,0 0 19 16,0 0 161-16,0 0 44 0,0 0-80 15,0 0-104-15,0 0-40 0,0 0-45 0,-14-19-10 16,14 19-34-16,0 0-1 0,0 0-5 16,0 0 2-16,0 4-6 0,0 4 54 15,0 3 41-15,0 3 7 0,2 2-47 16,-1-2-1-16,1 0 0 0,-1-1 3 15,-1-1-3-15,3-1-1 0,-3 0-2 16,0-1 0-16,2 0 1 0,0-1-18 16,-2 1-11-16,0-1 8 0,1-1-15 15,1 0-13-15,-1 1 3 0,-1 0-42 16,0 1-32-16,0 0-35 0,0 1-20 0,0-1-46 16,0-1-14-16,-1 1-71 0,-4-1-86 15,1-1-110-15,0-1-324 0</inkml:trace>
  <inkml:trace contextRef="#ctx0" brushRef="#br1" timeOffset="-113756.84">6054 18162 385 0,'0'0'1440'0,"0"0"-1050"0,0 0-313 15,0 0-57-15,0 0 151 0,0 0 110 16,0 0-69-16,0 0-141 0,0 0-71 0,0 0-100 15,-7-16-19-15,7 16-10 0,3 6 129 16,2 3 33-16,1 0 41 0,0 4-16 16,-2 1-20-16,2-2-37 0,-3 2 22 15,2-4-10-15,0-1 16 0,-4-2-26 0,1-1-2 16,-1-2 12-16,1 0-1 0,-2-4 1 16,0 1 16-16,0-1 19 0,0 0 16 15,0 0 22-15,-2-1 10 0,-4-4-68 16,-2-1-28-16,2-4-13 0,0-3 10 15,2-2-16-15,-1 0 6 0,4-3-6 16,1 2 18-16,0 1-28 0,0-2 0 16,6 3 7-16,1 3-13 0,2 1-20 15,4 1-2-15,-3 3 25 0,1 2-10 16,-2 2-3-16,1 2 0 0,-1 0 23 16,1 0-17-16,-2 4 10 0,1 4 11 0,0 3 17 15,-4 1 2-15,1 3 20 16,0 0 5-16,-3 1-26 0,0-1 13 0,0 0-26 15,-3 1 3-15,0-4-64 0,0-4-80 16,0 1-144-16,0-3-172 0,0-3-67 16,0-3-264-16</inkml:trace>
  <inkml:trace contextRef="#ctx0" brushRef="#br1" timeOffset="-113328.65">6201 18067 722 0,'0'0'742'0,"0"0"-585"0,0 0-157 16,0 0-7-16,0 0 7 0,0 0 156 15,0 0-58-15,0 0-98 0,0 0 0 16,0 0 0-16,0 0 61 0,55-12-12 15,-45 21 6-15,0 0 26 0,-3 1-42 0,2-1 10 16,-2-1-17-16,-2 0-9 0,0-1 16 16,-2-2-7-16,0 1-9 0,-2-3-4 15,1-1-3-15,-1 3 0 0,-1-4 1 16,0 0 2-16,0-1-3 0,0 1-3 16,0-1 13-16,2 0 13 0,-2 0 9 15,1-2 49-15,3-4 45 0,3-3-7 16,-1-4-103-16,3-3-29 0,0-1-2 15,2-3 8-15,-1 1 8 0,-1-1-11 0,2 4 16 16,-4 2-22-16,1 2-25 16,-2 3-1-16,-1 1-67 0,1 4-58 0,-3 2-72 15,0 2-136-15,-2 0-225 0,1 0-103 16,-1 6-31-16</inkml:trace>
  <inkml:trace contextRef="#ctx0" brushRef="#br1" timeOffset="-112944.97">6469 18061 795 0,'0'0'1146'0,"0"0"-760"0,0 0-328 16,0 0-58-16,0 0-29 0,0 0 29 16,0 0 45-16,0 0-22 0,0 0-23 15,0 0 23-15,-6 37 38 0,6-30 7 16,0-2-20-16,0-1-3 0,0-1-41 0,3-2-2 15,4 0-2-15,1-1-10 0,4 0 10 16,3-1-3-16,2-7-16 0,-1-4 2 16,1 0-31-16,-1-6 6 0,0 2-10 15,-4-2 14-15,-1-2-14 0,-5 3 50 16,-2-1 2-16,-4 1 9 0,0 3 43 16,-1 1 58-16,-5 1 58 0,-2 5 5 15,0 0 7-15,1 3-33 0,-2 3-29 16,2 1-23-16,-3 0-34 0,4 0-14 15,-3 5-29-15,2 4-18 0,0 6-25 0,1 1-3 16,3 3-1-16,2 0 13 0,1 0-13 16,1 0-25-16,8-2 13 0,1-3-45 15,5-2-13-15,0-1 3 0,3-4-77 0,0-4-11 16,3 0-64-16,0-3-82 0,-1 0-138 16,-5-4-124-1,3-7-473-15</inkml:trace>
  <inkml:trace contextRef="#ctx0" brushRef="#br1" timeOffset="-112405.25">6747 17911 1235 0,'0'0'670'0,"0"0"-485"15,0 0-172-15,0 0 72 0,0 0 128 0,0 0-29 16,0 0-177-16,0 0-7 0,0 0-13 16,0 0 13-16,0 0 58 0,0 63-26 15,0-43-15-15,0 3-14 0,1-3 22 0,1 2-22 16,-2-4-2-16,1-3-1 15,1-1-16-15,-1-3-29 0,2-2-17 0,-3-4-90 16,4 0-61-16,-1-4-95 0,0-1-30 16,0 0 77-16,0-6 160 0,0-3 53 15,0-5-63-15,-2-2-23 0,1-3 33 16,-1 0 101-16,-1-4 39 0,0 2 82 16,0 0-17-16,0 3 30 0,-1 3-63 15,-1 1 17-15,2 6 52 0,-1 3-10 16,1 0 23-16,-2 5 22 0,1 0 7 15,-1 0-27-15,1 0-28 0,1 0-43 0,0 0-75 16,-2 2-9-16,1 2-45 0,1 1 16 16,0 2 28-16,0-1-25 0,0 0-19 15,0 1 23-15,4-5 22 0,2 1 10 16,2-3-7-16,1 0 26 0,3 0-12 16,4-7-17-16,-2-1-33 0,5-4 4 15,-3-1-52-15,1-1 26 0,-5 0 30 0,-2 2 25 16,-2 2 36-16,-3 2-17 15,-4 4 40-15,-1 2 93 0,0 2 64 0,0 0 12 16,-1 0-42-16,-4 0-58 0,-3 0-128 16,2 0-3-16,-1 6-48 0,-2 2-7 15,5 2 10-15,-2 3 19 0,5 1 0 16,1 2 10-16,0-3-10 0,5 1-28 16,4-2-40-16,1-1-41 0,3-4-1 15,0-4 0-15,6-2-55 0,0-1-37 16,2-1-110-16,2-8-26 0,-5 0-161 15,9-8-62-15</inkml:trace>
  <inkml:trace contextRef="#ctx0" brushRef="#br1" timeOffset="-112125.81">7205 17764 385 0,'0'0'1262'0,"0"0"-779"16,0 0-172-16,0 0-78 0,0 0-14 0,0 0-30 16,0 0-61-16,0 0-77 0,0 0-51 15,0 0-45-15,0 0 10 0,-43 34 3 16,40-17 10-16,3 4 18 0,0-1-12 15,4-2-6-15,1 0-7 0,2-2-9 16,0-1-10-16,5-4-13 0,-2 0-52 16,0-2-22-16,3-2 2 0,-3 0 20 15,-3-2 71-15,1-2 42 0,-3 1-32 16,-4-1 32-16,1 1 33 0,-2-2 29 16,0 4 67-16,-4 1 29 0,-3 2-42 15,-2 0-55-15,0 2-10 0,-2 0-12 0,2-1-7 16,0 0-32-16,2 0-15 15,0-2-11-15,4-1-9 0,0 1-42 0,2-5-65 16,1 3-109-16,0-4-141 0,1 0-141 0,4-2-95 16,3 0-181-16</inkml:trace>
  <inkml:trace contextRef="#ctx0" brushRef="#br1" timeOffset="-111762.65">7249 17911 385 0,'0'0'561'0,"0"0"-141"0,0 0-362 16,0 0-28-16,0 0-30 0,0 0 143 15,0 0-26-15,0 0 19 0,0 0-38 16,0 0-14-16,0 0-3 0,8 40 42 0,-2-40 0 16,1 0-58-16,2 0-17 0,4-6-22 15,3-3 9-15,2-3-35 0,-2-1-39 16,1-3-19-16,-2 1 19 0,-1-3 20 15,-5 2-33-15,-2 1 23 0,0 2 29 0,-5 3 34 16,-2 1 34-16,0 2 97 0,-3 2 35 16,-4 2 22-16,1 0-53 15,-1 3-15-15,-2 0-52 0,1 0-48 0,0 0-32 16,0 8-22-16,-1 3-3 0,-1 1-23 16,1 6 25-16,2 1 0 0,4 0 1 15,2 1-13-15,1 0 11 0,0-2-14 16,1-2 13-16,9-2-22 0,2-2-26 15,4-3-115-15,4-3-26 0,3-5-123 16,-4-1-34-16,11-4-460 0</inkml:trace>
  <inkml:trace contextRef="#ctx0" brushRef="#br1" timeOffset="-110594.31">7837 17686 1045 0,'0'0'775'0,"0"0"-499"0,0 0-189 15,0 0 20-15,0 0 49 0,0 0 76 0,0 0-23 16,0 0-125-16,0 0-84 0,0 0-42 15,0 0 39-15,-39 31 3 0,34-14 13 16,2 0 15-16,2-3-2 0,1 0-7 0,0-4-15 16,4 1 8-16,2-5 11 0,4 0-23 15,0-1-13-15,3-4-13 0,3-1-25 16,0 0-13-16,1-1 3 0,-1-7-26 16,1-2 84-16,-5-3-59 0,2 0 30 15,-6-2 32-15,-4 0 25 0,-1 1 4 16,-3-2 6-16,0 2-12 0,-6 2 22 15,-3 0 13-15,0 3 41 0,0 1 14 16,-2 2 5-16,4 2-29 0,0 3-25 16,0-1-19-16,3 2-23 0,-1 0-22 15,1 2-10-15,-1 6-50 0,0 3 15 0,4 4 17 16,-1 2 2-16,2 0-22 0,2-2-25 16,7 1-40-16,3-4-63 0,2-3 25 15,1 0 57-15,0-6 20 0,3-1-7 16,1-2 16-16,0 0-29 0,1-9 1 0,1-3-27 15,2-2 3-15,3-3 68 0,-1-6 49 16,1 1 22-16,-3-4 23 0,0-1 65 16,-2-3 23-16,1-4 45 0,-3-2-64 15,-3 4 15-15,-5-2-13 16,-1 5 22-16,-6 3 10 0,-2 3 21 0,-2 7-6 16,0 3-26-16,-5 3 15 0,-1 2-48 15,-2 2-25-15,0 2-32 0,-1 3-45 16,-2 1-1-16,-1 0-1 0,-2 6-28 15,-1 7-10-15,3 2 3 0,-2 6 10 16,4 1 6-16,3 5 3 0,1-2-3 16,6 0 1-16,0-2-5 0,9 1-8 15,-1 0 5-15,5-5-15 0,3 1 6 0,0 1-3 16,1-4-13-16,-2 0 10 0,1-2-10 16,-2 1 38-16,-1-2 12 0,-4 3 0 15,-2-2-1-15,-3 2 2 0,0 0 1 0,-4 1 2 16,-4 0 20-16,-3-1-1 0,-5 2 0 15,0-1-9-15,-2-1-13 0,1-2 0 16,2-3-2-16,1 0-24 0,1-3-18 16,4 0-23-16,2-5-77 0,1 0-83 15,2-2-108-15,0-2-138 0,0 0-86 16,0 0 58-16,0-9-27 0</inkml:trace>
  <inkml:trace contextRef="#ctx0" brushRef="#br1" timeOffset="-110389.77">8162 17692 1175 0,'0'0'982'0,"0"0"-726"0,0 0-146 16,0 0-13-16,0 0 41 0,0 0 33 15,0 0-40-15,0 0-73 0,0 0-56 16,0 0 11-16,84-28-13 0,-57 19-86 15,2-2-120-15,-1 0-97 0,-7 1-354 16,5-9-772-16</inkml:trace>
  <inkml:trace contextRef="#ctx0" brushRef="#br1" timeOffset="-109430.28">8769 17538 440 0,'0'0'1095'0,"0"0"-780"0,0 0-175 16,0 0 12-16,0 0 75 0,0 0 31 15,0 0-71-15,0 0-187 0,0 0-9 16,0 0-56-16,0 0 65 0,0 7 3 16,0 4 94-16,0 4-36 0,0 3-13 15,1 1-22-15,-1 2 6 0,2-1-13 16,1-1 17-16,-2 0-14 0,2 0-19 16,0-1 15-16,-2-3-18 0,1 0-1 15,2-5 1-15,-2-1-1 0,-1-1-18 0,2-5-3 16,-3 1-17-16,1-1-28 15,-1-2-7-15,0-1 9 0,0 0 53 0,0 0 12 16,0 0 64-16,0 0 7 0,0 0-17 16,0-1-54-16,-1-4-19 0,-5 0-10 0,2 1 13 15,1-1 16-15,2 0-3 0,-2 2 0 16,1-1-17-16,1 0-25 0,-1 2-42 16,2 0 29-16,0 1-22 0,0-1-94 15,0 2-111-15,0 0-241 0,-1-1-553 0</inkml:trace>
  <inkml:trace contextRef="#ctx0" brushRef="#br1" timeOffset="-108891.65">8917 17631 1403 0,'0'0'796'0,"0"0"-534"0,0 0-165 0,0 0 54 16,0 0 122-16,0 0-33 0,0 0-153 16,0 0-71-16,0 0-16 0,0 0-16 15,0 0 13-15,18-64-10 0,-8 51 11 16,0 1-10-16,-1 3 11 0,-4 3 0 15,1 2-12-15,0 1 10 0,-2 1-20 16,-1 1 4-16,1 1-3 0,1 0-4 0,-2 0-6 16,1 5 16-16,-1 6 16 0,2 5 26 15,-2 3 16-15,-3 3-4 0,0 1-16 16,0 1-3-16,0-2-18 16,-3-2 1-16,-2-1 0 0,-1 0 23 15,2-5-12-15,-1 1-11 0,-1-5-2 0,4-2 2 16,0-3 1-16,1-1-3 0,1-3-3 15,0 2-16-15,0-1 16 0,0-2-10 16,3 0 0-16,2 0 12 0,4 0 1 0,5 0 13 16,-2 0 16-16,7-7-29 0,-2 0-22 15,2 0 19-15,-2-2 0 0,0 2-22 16,-5 2-1-16,-1-1 23 0,-5 4 1 16,-1 2 1-16,-4-2 1 0,2 0 1 15,-3 2 11-15,0 0-8 0,0 0-3 16,0 0-1-16,0 0-19 0,0 0-100 15,4 0-163-15,1 0 1 0,2 0-172 16,-2 0-213-16,4 0-524 0</inkml:trace>
  <inkml:trace contextRef="#ctx0" brushRef="#br1" timeOffset="-108563.01">9406 17515 843 0,'0'0'1068'16,"0"0"-766"-16,0 0-170 0,0 0 65 0,0 0 26 15,0 0 28-15,0 0-66 0,0 0-110 16,0 0-75-16,0 0-35 0,0 0 6 15,-4-3 26-15,4 11 3 0,0 3 51 16,0 6 0-16,1-1-29 0,2 3-8 16,-1-3-14-16,2 1 0 0,-3-3 2 15,3-1-2-15,-1-1-13 0,-1-5-22 16,1 1-57-16,0-3-30 0,0 0-41 16,-2-2-56-16,-1 0-111 0,1-3-159 15,-1 0-139-15,0 0-190 0</inkml:trace>
  <inkml:trace contextRef="#ctx0" brushRef="#br1" timeOffset="-108351.11">9397 17458 836 0,'0'0'1196'0,"0"0"-814"0,0 0-152 0,0 0 43 16,0 0-32-16,0 0-95 0,0 0-53 15,0 0-49-15,0 0-44 0,0 0-28 16,0 0-42-16,-4-29-87 0,10 29-102 15,1 0 50-15,6 0-85 0,0 0-234 16,-2 0-181-16</inkml:trace>
  <inkml:trace contextRef="#ctx0" brushRef="#br1" timeOffset="-107987.63">9591 17450 447 0,'0'0'977'0,"0"0"-674"0,0 0-66 15,0 0 39-15,0 0 37 16,0 0-13-16,0 0-108 0,0 0-121 0,0 0-71 16,0 0-38-16,5-16-23 0,-6 20 22 15,-3 1 4-15,1 3 35 0,-2 2 1 16,-1 2 1-16,2 2-2 0,1-1 0 16,0-1-3-16,3 0 0 0,0 0-1 15,0-3-8-15,3 0 9 0,3-1 3 16,3-1-16-16,1 0-3 0,-2-2 6 15,1-1-3-15,1 0-13 0,-1-1 27 0,-1-3 2 16,1 1 2-16,-3-1 0 0,2 2 10 16,-5 0-12-16,0-1-3 0,0 2 3 15,-1 0 13-15,-1 4 58 0,-1 2-27 16,0 0-2-16,0 1-3 0,-1 2-7 16,-7-1-7-16,1 1-9 15,-6 0 0-15,2 0-15 0,-2-1 3 0,0-2 10 16,0 2-12-16,1-4-1 0,2-1-1 15,4 0 0-15,3-5 0 0,-1 1-1 0,3-2-19 16,1 0-56-16,0 0-75 0,0 0-152 16,7-3-85-16,0-3-53 0,0 1-50 15,8-8-559-15</inkml:trace>
  <inkml:trace contextRef="#ctx0" brushRef="#br1" timeOffset="-106878.02">10016 17402 708 0,'0'0'684'15,"0"0"-365"-15,0 0-50 0,0 0-29 16,0 0-65-16,0 0-33 0,0 0-77 15,0 0-65-15,0 0-17 0,0 0-2 0,0 0 3 16,53-65 3-16,-46 62-3 0,-1 0 16 16,1 2 2-16,-1 0 1 0,-2 1-3 15,-1 0-15-15,1 1 15 0,-1 4 55 16,0 3-6-16,-3 4 28 0,0 1-9 16,0 6 9-16,-3 3-19 0,-4 0-20 0,1 3-9 15,-3-2-13-15,1 0 16 0,1-1 3 16,1-3-6-16,0 0-3 0,2-5-23 15,0-3-1-15,2 0 0 0,2-5-2 16,0-1-2-16,0-1-10 0,0-3 8 16,2 1-21-16,5-2-4 0,1 0 28 15,4-2 1-15,2-4-3 0,2-1-23 16,1-4 10-16,1 2 0 0,-2-1 3 16,-3 0-6-16,1 0 6 0,-4 1-10 15,0 2 4-15,2-1-10 0,-5 1-26 0,0 1-12 16,-1 3-20-16,1-3-23 15,-3 3-35-15,2 0-43 0,-1 0-78 0,0-1-147 16,1 1-140-16,-2-2-275 16</inkml:trace>
  <inkml:trace contextRef="#ctx0" brushRef="#br1" timeOffset="-106280.9299">10386 17265 714 0,'0'0'831'0,"0"0"-445"16,0 0-256-16,0 0 13 0,0 0-27 15,0 0 40-15,0 0 34 0,0 0-26 0,0 0-29 16,0 0 3-16,-15-42-52 0,11 42-9 16,-1 0-66-16,-1 0-9 0,-3 0-1 15,2 4-1-15,-3 4-16 0,1 0 3 16,0 4 10-16,1 0-13 0,-1 1 14 15,2-1-1-15,4 0-10 0,2-1 11 16,-1 0-14-16,2 0-3 0,0-1 18 0,3-1-31 16,4-2 0-16,1 0-7 15,0-1 10-15,2 1 7 0,-1-3-17 0,2 2 36 16,-1 0-16-16,2 0 17 16,-2-1-17-16,2 0 19 0,-4-2-3 0,2 3 0 15,-1-1 1-15,-2-1 2 0,-2 1-2 16,2-1-11-16,-5 2 13 0,3 0 2 15,-2 0 30-15,-2 1-16 0,2-1 10 16,-1 0-26-16,-2 1 0 0,0-2 0 16,0 0-12-16,0-1 10 0,0 0-11 15,-3 0 13-15,-5 0 32 0,1-1-6 16,-3 1-7-16,-1-1-3 0,-1-1 0 0,1 0 0 16,0-2 0-16,2 0 7 0,1 0-22 15,1 0 12-15,3 0-10 0,-1-3 29 16,2 0 3-16,2-2-35 0,-2-1-3 0,3-3-52 15,0-4 14-15,3-1 6 0,1-3 15 16,4-2 18-16,0-1-27 16,4-3 28-16,-2 0-11 0,0-1-5 0,1 1 15 15,-2 3-19-15,-2-1 20 0,-1 4 2 16,-3 3 12-16,-1 0-10 0,-2 6 36 16,0-2 15-16,-2 6-54 0,-4 0-13 15,-2 1-57-15,-3 3-94 0,-3 0-58 16,-3 5-189-16,1 1-291 0,-11 10-724 0</inkml:trace>
  <inkml:trace contextRef="#ctx0" brushRef="#br1" timeOffset="-104104.15">10187 17851 942 0,'0'0'746'0,"0"0"-408"16,0 0-215-16,0 0-29 0,0 0 58 0,0 0 90 15,0 0-7-15,0 0-71 0,0 0-68 16,0 0-51-16,0 0-20 0,-23-8 1 16,23 8-4-16,0 0 1 0,0 0 5 15,0 0 7-15,0 0 10 0,0 0 18 0,0 0 11 16,0 0 11-16,0-1 10 0,7-5 0 16,3-1-10-16,6-8-48 0,7-1-19 15,7-6-18-15,2-2-1 0,6 1 0 16,-1 0-12-16,-1 4 11 0,0 0-10 15,-1 5 10-15,-7 2-14 0,-2 1 0 16,-5 3-3-16,-3 1-15 0,-6 2-17 16,-1 2-43-16,-5 3-52 0,0 0-54 15,-2 0-72-15,1 5-62 0,-2 3-67 16,0-2-176-16,-2 4-499 0</inkml:trace>
  <inkml:trace contextRef="#ctx0" brushRef="#br1" timeOffset="-103236.4">10843 17393 1896 0,'0'0'635'16,"0"0"-258"-16,0 0-204 0,0 0-122 0,0 0 48 15,0 0 54-15,0 0 6 0,0 0-55 16,0 0-69-16,0 0-35 0,0 0-69 16,-13-44-65-16,20 42-98 0,0 2-111 15,-1 0-228-15,-6 2-669 0</inkml:trace>
  <inkml:trace contextRef="#ctx0" brushRef="#br1" timeOffset="-84425.06">27123 4220 78 0,'0'0'88'0,"0"0"294"0,0 0-59 15,0 0-99-15,0 0-41 0,0 0-40 16,0 0-45-16,0 0-1 0,0 0-9 0,11-25 16 15,-8 19-36-15,1 1-19 0,0 2-32 16,2-2-17-16,0 0-16 0,-4 3-3 16,1-1 19-16,-1 3-2 0,-1 0-27 15,-1 0-6-15,0 0-34 0,2 0 11 16,-1 4 45-16,-1 2 13 0,2 0 58 16,1 3-32-16,-2 0 26 0,1 2-39 0,-2 2 0 15,2-1-26-15,-2 0 15 0,4-1-2 16,-1-3 2-16,0 1-2 0,-1-4-13 15,1-1 13-15,0-3 14 0,-1-1-1 16,0 0 32-16,-1 0 62 0,1 0 16 16,-1 0-6-16,2 0 19 0,1-1-23 15,1-5-58-15,0-2-13 0,3 0-42 16,1-4 1-16,3 0 0 0,0 2 1 16,1-2-2-16,0 0-3 0,0 0-23 0,3 3-58 15,1-2-81-15,0 4-29 0,0 1-95 16,-5 2-143-16,1 1-262 0</inkml:trace>
  <inkml:trace contextRef="#ctx0" brushRef="#br1" timeOffset="-82598.19">28271 17302 1087 0,'0'0'436'15,"0"0"-306"-15,0 0-110 0,0 0 22 16,0 0 137-16,0 0 48 0,0 0-46 16,0 0-45-16,0 0-20 0,0 0-25 15,0 0-33-15,-3-21-33 0,3 21-22 16,0 0 9-16,0 0-8 0,0 0-1 0,0 0 13 15,0 0 3-15,0 2-6 0,0 1 16 16,3 3 16-16,1 0-3 0,0 0-4 16,1-1 11-16,0 2-30 0,1-2-18 15,0 0 1-15,0-1 10 0,0 0-11 16,0-1 30-16,0 0-15 0,2-1 19 0,-3-1-34 16,1 0 38-16,0-1-4 15,0 0-3-15,-4 0 3 0,4 0 6 0,-1-4-9 16,3-2-16-16,-1-1-13 0,4 0 0 15,-3-2-3-15,4 0-16 16,-4-1 13-16,0 3 3 0,-2 2 19 0,0-1-19 16,-3 3-21-16,0 0-46 0,0 1-35 0,0 1-16 15,-1-2-46-15,-1 3-94 0,-1 0-162 16,0 0-168-16,0 4-144 0</inkml:trace>
  <inkml:trace contextRef="#ctx0" brushRef="#br1" timeOffset="-82312.08">28408 17302 676 0,'0'0'694'0,"0"0"-518"0,0 0-176 16,0 0-173-16,0 0 131 0,0 0 42 15,0 0 140-15,0 0-33 0,0 0-42 16,0 0 59-16,-15 74-23 0,14-61-53 0,1 0-9 15,0-3 0-15,0-2 26 0,0-4 13 16,0-1-23-16,3-1-13 0,0-2 26 16,-1 0 36-16,1 0 18 0,2-5 1 15,2-2-103-15,1-4-20 0,0-2 0 16,4 0-42-16,-3 1-13 0,1 0-58 16,-2 4-36-16,-1 2-88 0,-2 1-123 15,-2 1-304-15</inkml:trace>
  <inkml:trace contextRef="#ctx0" brushRef="#br1" timeOffset="-69103.95">28922 2392 85 0,'0'0'372'0,"0"0"-92"0,0 0-261 16,0 0-19-16,0 0 0 0,0 0 30 15,0 0 103-15,0 0 37 0,0 0-50 16,0 0-68-16,4-30-9 0,-4 27 19 15,2-2 13-15,-2 1-23 0,1 0 16 16,-1 0 0-16,0 0-16 0,2-2 33 0,-1 2-23 16,-1-1-35-16,3-1-25 15,-2 1-2-15,-1-2 2 0,2 1 34 16,-1 1-19-16,-1-1-17 0,0-1-1 0,0 0 1 16,0 2 10-16,0-3-7 0,0 1-3 0,0-1 16 15,0 3-16-15,0-3 2 16,0 2 18-16,0-4-5 0,-1 4-14 0,-1-2 1 15,1 1 14-15,-2-1-12 0,0 0 15 16,2 1 10 0,-1 0 10-16,1-2-26 0,0 1-10 0,-1-1 1 0,1 2 9 15,1 0 0-15,-2 0-11 0,1 1 0 16,-1-3-2-16,-1 1 26 0,0 1-3 16,0 0-12-16,1 1-9 0,-4-1 9 15,3 0 15-15,-1 0-13 0,-1 1 16 16,3-1 23-16,-1 1-36 0,-2 1-12 15,2-2-4-15,-1 2 0 0,3-1-10 16,-1 0 10-16,0 3 19 0,-1-3-15 0,0 0-1 16,0 0 16-16,0 0-19 15,-2-1 0-15,2 3 0 0,1-3 52 0,-4 0-10 16,2 2-42-16,-1-1-12 0,1 0 12 0,-2 0 16 16,0 0 17-16,-1-1-17 0,3 2-16 15,-2-1 26-15,2 3-25 0,-1-3 12 16,1 3-12-16,-1-1 0 0,0 1-2 15,1-2 0-15,0 1-11 0,-1 1 12 16,-1-1 16-16,-1 1-13 0,3-1 12 16,-2 1-14-16,0 1 0 0,0 1 25 15,1-2-3-15,-4 1-21 0,3-1-3 16,-1 0 2-16,1 0 0 0,-3 1 2 16,3 0-3-16,-2-1 1 0,2 1 0 15,0 0 10-15,1 0-11 0,-1 2-2 16,1-1 2-16,0-2-3 0,-1 1 1 15,1 1 0-15,1-1 1 0,-2 1 1 16,0-1 1-16,0 1 3 0,-2 0-4 16,0-1 0-16,3 1-2 0,-3-2-22 0,1 3 24 15,-1-2 0-15,2 0-1 0,0 1-19 0,1 1 19 16,-3-1-2-16,5 1-13 0,-3 0 16 16,3 0 0-16,-2 0 0 0,2 0 0 15,-2 0-16-15,2 0 14 0,-3 0-2 16,3 0 2-16,-3 0 1 0,3 0 0 15,-2 1-2-15,2 0 0 0,-2 1-10 16,-1 0 13-16,3 1-13 0,-3 1 0 16,2 0 13-16,-2-1-19 0,0 2 6 15,0 0-10-15,1 2 10 0,-1-2-6 16,3 2 16-16,-2 0 3 0,2 3 3 0,-4-1 35 16,4 1-38-16,-2 0-3 0,1 2 1 15,0 0 2-15,-1 0 3 0,2-2 17 16,0 0-19-16,-1 2 27 0,3-1-28 15,0-1 0-15,1 1 34 0,0 0-18 16,0 0-3-16,0 1-13 0,0 0 3 16,0-1 10-16,0 1 10 0,0-1-20 15,0 2 17-15,0-1-11 0,0 0-7 16,0 1-2-16,0-1 0 0,0-1 2 0,0 0-2 16,0 0 2-16,0 0-2 0,0-1 0 15,0 0 0-15,0-1 0 0,0 1 13 16,0-2-13-16,2 2-23 0,2-2 7 15,-1 3 16-15,-1-1 19 0,1-1 9 16,-2 2-27-16,2-1 1 0,-1-1 14 16,1 1-16-16,-1 2 0 0,0-3-1 15,-1 1 2-15,2 2 18 0,0-4-6 0,0 3-13 16,0-1 0-16,0-3-22 0,-1 4 22 16,1-3 2-16,0 3-2 0,0-3 7 15,0 1-7-15,0 0 2 0,0-3 1 16,1 3-2-16,-3-3 2 0,2 0-2 15,-3 1 3-15,3-1-3 0,-3-1 2 16,2 2-3-16,-1-2-1 0,2 0-10 16,-1 0 11-16,0 0 3 0,0 0 11 0,1 1-14 15,1-1 0-15,-1 1 4 0,3 0 11 16,-1 0-15-16,1-1-2 0,0 2 2 16,0-2 18-16,-1-1-2 0,1 0-16 15,-1 1 1-15,0-3 0 0,0 2 0 0,-1-1 31 16,2 1-31-16,-1-1 12 0,1 0 0 15,-3-2 3-15,3 4 0 0,0-5 3 16,2 2 20-16,0 0-17 0,0 1 4 16,4-2-10-16,-4 1 0 0,3 1-15 15,1-2 0-15,-1 2 1 0,-3-1-2 16,4-2-16-16,-2 1 16 16,-1 1 2-16,2-1 18 0,-2 1-20 0,1-1 0 15,0 0 3-15,-2 1 10 0,1-2 9 16,0 0-3-16,-1 0 1 0,1 0 2 15,0 0 0-15,1 0 4 0,-5-4-1 0,4-1 1 16,0 2-4-16,1-2 1 0,-1-2-8 16,-1 2-14-16,4-2 0 0,-4 0 1 15,0-2 17-15,0 4 3 0,-1-3 1 16,1 1-22-16,-1 0 15 0,0-2-4 0,-1 0 1 16,1 0-1-16,-1 0-12 0,-2-1 0 15,2 2 1-15,-2-3-1 0,3 2 0 16,-4 1 1-16,2 0 2 0,0-1-2 15,-2 2-1-15,2-4-17 0,-2 3 16 16,1-1 1-16,0 1 2 0,-1 0 1 16,0-1-3-16,0 1 16 15,-2 1 0-15,2-3-15 0,-1 2 0 0,1-3-1 16,-1 0-1-16,0 1 1 0,1 0 1 0,-2-2-1 16,3-1 0-16,-2 2-3 15,-1 0-10-15,2-1 13 0,-1 0 0 16,-1 1 1-16,0 0 2 0,-1 1-2 0,0 1 0 15,0-1 15-15,0 0-16 0,0 1 0 16,-1-1 0-16,0 2 21 0,-4-1-20 16,2 2 17-16,-1-1-16 0,0 0 9 0,0-3-11 15,1 3-13-15,-3-1-3 0,3 0 16 16,-2 0 1-16,3 1 15 0,-2 0 3 16,-1-3-1-16,1 4-18 0,-1-2-19 15,3 0-3-15,-4 3 22 0,3-3 0 16,0 1 0-16,-1 2 0 0,-1-2 0 15,3 1 0-15,-3 1-1 0,2-1-3 16,-1 2 4-16,-1 1-15 0,0-3 13 16,-1 3-14-16,0-1 16 0,1-1 2 15,0 1-2-15,-1 2 0 0,-1-2 0 0,2 1-15 16,-1-2 15-16,1 3 0 0,-1-2 1 16,1 1 0-16,1 0 31 0,-1-1-30 15,2 1-2-15,-2 0 0 0,2-1-19 16,-2 0 19-16,2 1-1 0,-2 0-12 15,1-1 11-15,-1 1-24 0,1 0 5 0,-1 0 21 16,0 2 2-16,-2-2-2 16,1 0-1-16,-1 0-2 0,1 0-19 15,-2-1 22-15,1 1 14 0,2-1-14 0,-3 1 0 16,2 1 0-16,1-2 13 0,-1 2-11 16,0-1 2-16,1 1-2 0,2-1-2 15,-3 2-14-15,3-1 13 0,-3 0-12 16,4 0 13-16,-3 0 2 0,2-1-2 15,-1 3-2-15,-1-3 0 0,2 1-1 0,-3-1-9 16,1 1 12-16,2 0 1 16,-1 1 1-16,0-2-2 0,1 3-1 0,-2 0-1 15,2-2 1-15,-1 1-2 0,1 1 1 16,1-2-1-16,-1 2-16 0,0 1 0 16,0-1 3-16,1 1 12 0,-1-1 4 15,0 1-2-15,1-2 0 0,-1 1-11 16,-3 1 10-16,3-2-16 0,-3 2 6 15,2 0 12-15,0 0-1 0,-1 0 2 0,1 0-3 16,-2 0-9-16,2-1 12 0,0 1 0 16,-1 0 1-16,1 0-1 0,0 0 0 15,1 0-3-15,-3 0-26 0,3 0 16 16,-3 0 1-16,2 0 8 0,-2 0-21 16,2 0 12-16,-2 1 11 0,1 1 0 15,0-1-14-15,-1 2 14 0,0-1-11 16,1 1-6-16,-1 1 15 0,0-1-8 0,-2 2 8 15,2 0-12-15,-3 0 13 16,2 1-26-16,1 1 26 0,0 0-26 16,1 1-12-16,-1 0 39 0,0 1 2 0,3 0 0 15,-2 1-16-15,0-1 4 0,2 0-11 16,-1 1 23-16,-2 0 31 0,4-1-28 0,-1 3-1 16,0-1 10-16,0-1-11 15,1 0-2-15,-1 1-15 0,3-3 0 16,-3 3 16-16,3 0 3 0,0-2 20 15,-1 2-8-15,1-1-15 0,0 1 0 0,0 0 9 16,0-1-6-16,0 0-3 16,0 2 3-16,0-3 0 0,0 3-2 0,0-2 12 15,0 1-11-15,1 2-2 0,1-4-1 16,-1 2-1-16,2-1 2 0,-3 2 0 16,3-2 0-16,-1 1 2 0,-1-1-4 0,4 0-9 15,-3-1 11-15,2 0 0 0,-2 0 11 16,1 0-11-16,-2-1-3 0,2-1-12 15,-1 3 15-15,1-4 2 0,-2 1-2 16,2 0 19-16,-2 1-8 0,2 0-11 16,0-2-1-16,-1 2 0 0,-1-2 1 15,5 2 0-15,-3 0 1 0,-1-2 17 16,1 3-18-16,0 0-2 0,2-1 0 16,-2 1 2-16,1-2 5 0,1 1-4 0,-2 0 0 15,0 0 0-15,2-1 0 16,-2 0 4-16,1 2-5 0,-1-2-12 0,1 0 10 15,-2 0 2-15,2-2 0 0,-1 0 10 16,-1-2-9-16,1 2 1 0,0-1-2 16,0-2-2-16,2 2 2 0,-2-1 3 15,2 3 17-15,2-2-17 0,-2 0 10 0,1-1-10 16,-1 1 0-16,0 1-3 0,-1 0-1 16,3-1 1-16,-3 0 3 0,2 0 20 15,2 0-22-15,-3 0 0 0,4-2-1 16,0 2 16-16,-4-1-16 0,3 0 0 15,1-2-12-15,-3 2 11 16,0 0 1-16,1 1 0 0,-1-2 1 0,0 4 1 16,0-4-1-16,-1 1 3 0,1-1 21 0,1 3-9 15,0-4 0-15,-1 1-15 0,0 1-1 16,-1-3-2-16,0 1 2 0,1 0 1 16,0 0 0-16,-2 2 12 0,0-3 9 15,2 0-2-15,3 0 2 0,-5 0-3 16,0 0-18-16,1 0 1 0,1 0 17 15,-4 0-3-15,1 0 0 0,1 0 0 0,-1 0-3 16,0 0 0-16,2-3-11 0,0 1-1 16,-2-2 2-16,3 2 16 0,0-1-3 15,-3-1 3-15,2 1-3 0,0 0 0 16,1-3-13-16,-1 1-1 0,2-2-2 16,1 2 0-16,-3-2 1 0,3 0 12 15,-2 0-11-15,0 0 21 0,0-2-20 0,0 1-3 16,0 0 0-16,0 0-10 0,1-1 10 15,-1 1 2-15,-1 1-1 0,0-3-1 16,-1 1 0-16,1-1 13 0,0 3-12 16,-1 0 18-16,-1-1-17 0,0 1-2 15,-1 0-9-15,1 1 9 0,-2-1 16 0,1 0-16 16,0 0-3-16,-2 0-10 16,3-1 11-16,-1 0 2 0,-1-1 1 0,2 0 0 15,-2 1 2-15,-1 0 10 16,0 1 3-16,0-1-14 0,0 0 11 15,0 1-11-15,0 0-2 0,0 0 0 0,0 1 0 16,0-3-4-16,0 2-6 0,0 0 10 16,-1 0 19-16,-2 0-19 0,0 1-1 15,2-2-2-15,-1 1-10 0,0 2 12 16,-3-2-2-16,2 2 0 0,0-2 0 16,0 2 3-16,-1-2 0 0,-1 2 19 15,2-1-15-15,-2-1-4 0,2 1 0 16,0-1-1-16,-1-1 1 0,1 0 0 0,0-1 0 15,0 3-16-15,-1-4 3 0,1 1 12 16,1 1-1-16,-1 1 2 0,-2-1 16 0,4 1-16 16,-2 0 1-16,0 2 0 15,0-2-1-15,0 2 0 0,-1-2 0 0,0 3 2 16,2-3 14-16,-1 2-16 16,-1-1-26-16,0-1 25 0,1 3 1 0,0-2 0 15,-2 0 0-15,1 0 12 0,1 1-9 16,2 2 10-16,-2-4-10 0,0 2-3 15,-1 0-10-15,-1-2 10 0,2 2 0 16,-1-1-2-16,-1 0 2 0,0 1 10 16,1 0-9-16,0 0-2 0,1 0 1 15,-2 0-22-15,2 1 19 0,-4-1-17 16,4 0 20-16,-1 0 0 0,0 1 3 0,-1-2-1 16,2 2 14-16,-1 1-16 15,0-2 0-15,-3 1-16 0,2-1 15 0,0 3-15 16,-3 0 16-16,1-1-13 0,2 1 10 15,-1 0-19-15,0 0-20 0,0 1 23 16,2-1-3-16,-3 2 0 0,2 0-20 16,2 0-57-16,0 0-70 0,2 0-66 0,-2 3-65 15,0 3-114-15,2 0-122 0,1 1-89 16,0 2-197-16</inkml:trace>
  <inkml:trace contextRef="#ctx0" brushRef="#br1" timeOffset="-63785.18">15395 3332 238 0,'0'0'532'0,"0"0"-366"15,0 0-140-15,0 0-25 0,0 0 2 0,0 0 46 16,0 0 23-16,0 0 32 0,0 0 65 16,0 0-29-16,-1-27-55 0,1 26-59 15,0-3-23-15,0 2-2 0,0 0 19 16,0 0 41-16,0-1 4 0,0 1-13 16,0 1-19-16,0-1-14 0,0 0-19 15,0-1 0-15,1 0 12 0,-1 1 11 16,3-1 0-16,0-1 9 0,0 0 14 0,1 1-4 15,3-2-13-15,-2-2 3 0,1 2 7 16,-1-2 10-16,1 0-7 0,0-1-6 16,0 0-20-16,-1 0 23 15,-2 0-13-15,0 1 0 0,0-1 9 0,-1 1 7 16,-1-3 23-16,1 1-46 0,-1-1-16 16,0 0 26-16,2-1-15 0,-1 1-11 15,0 1 40-15,0-1 11 0,-1-1-54 16,1-1-29-16,-1 0 4 0,1 1 25 15,-1-1 44-15,1 1-43 0,-1 3 1 0,-1-4 20 16,0 3-22-16,0-1 0 0,0-1 14 16,0 1-1-16,0 1-13 0,0-1 0 15,0 2 29-15,0-2-3 0,0 1-26 16,0-1-19-16,0-2 19 0,-3 2 2 16,2-2-2-16,-1 0-13 0,-1 1 13 15,0 1-1-15,-1-2-9 0,3 1 10 0,-2 1 7 16,0 1-7-16,0-1 25 15,0 3-12-15,0-3-13 0,0 3 0 16,-1 0 16-16,0 0 9 0,-2 0-25 16,2 2-2-16,-1-1 2 0,1 0 13 0,-2 0-11 15,3 0 37-15,-4 0-39 0,2 1-17 16,-1-2 16-16,1 3-2 0,-2-3 2 16,-1 2-12-16,2-2-13 0,-1 2 10 15,-1 0 16-15,2 2 0 0,-2-3-10 0,1 3 10 16,-1 0 16-16,1-2-1 0,0 1-15 15,-2 0-26-15,2 1 26 0,0 1 2 16,-3-3 14-16,1 1-16 0,2 1-2 16,-3-1 2-16,1 3 19 0,1-4-15 15,0 3-4-15,-3-2-1 0,2 1 1 16,-1 0 9-16,0 1 32 0,-1-2-40 16,0 2 10-16,0-3-10 0,2 4-2 0,-2-2-21 15,-1 1 3-15,1 1 17 0,-2 0-14 16,4-1 16-16,-1 2 1 0,0 0 38 15,0 0-6-15,0 0-33 0,-2 0-26 16,2 0-9-16,0 0 6 0,0 2 29 0,1-1 11 16,2 2-11-16,-2 0-22 15,0 3 6-15,1-4 13 0,-2 3 3 16,0 1-1-16,0 0-2 0,1 0-16 16,0-2 18-16,1 0-15 0,1 2 3 15,0-1-6-15,-1 2-1 0,0-1 17 0,-1 0 1 16,2 4 0-16,-3-3 2 0,1 2 13 15,0-1-13-15,2 1-2 0,-3 0-18 16,2 2 6-16,0-3 12 0,1 3-9 16,0-2-14-16,1 2 25 0,0 1 18 15,1-1-18-15,-1 2-11 0,0-1-2 0,0 1 1 16,4-1 12-16,-3 2 1 0,4-6-1 16,-1 2-67-16,2-1-75 0,-1-2 90 15,-1 2 52-15,2 2 52 0,-3 1-10 16,2 0 3-16,-2 0-29 0,-1 0-15 0,1 0 12 15,-1-1-7-15,2 0-6 0,-1-1 0 16,-1 2 23-16,3 1-21 0,-1-1 0 16,1 1-2-16,-1 2 4 15,1-3-4-15,-1 1 22 0,1-4-6 16,-2 2 13-16,3-2-29 0,0 1 0 0,0-1 2 16,0 2-2-16,3-4 0 0,0 3 10 15,0-1 10-15,0 1-20 0,1-2-2 16,0 2-7-16,-1-4 9 0,2 2 0 15,0-2-9-15,-1 0 8 0,1 0 1 0,-1 1-2 16,1 0-17-16,0-2 15 0,2 4 8 16,1-1-4-16,-3-1 3 0,3 2 10 15,-1-2-13-15,1 1 6 0,0 0-6 16,0 0 29-16,2-1-26 0,-1 0 1 16,0 1 12-16,-2-1-16 0,4-1 0 15,-3 0 21-15,0-2-20 0,1 0 12 16,0 0-11-16,-1 0-2 0,0 0 0 0,1-2 0 15,-1 1 0-15,-1 0 16 16,2 0 4-16,1 3 2 0,-2-4-10 0,0 2-11 16,1-3-2-16,0 3 0 0,0-1 1 15,0-1 3-15,2 0-2 0,-1 1 19 16,3 1-17-16,-3-4 13 0,2 3-14 16,-1-2-2-16,2 0 2 0,-2 1 11 15,1-1-12-15,1-1 1 0,-1 2 14 0,-2-2-3 16,0 0 0-16,3 2 10 15,-1-2 1-15,1 0-24 0,-1 0-2 0,2 0 1 16,-2 0 1-16,0 0 11 0,0 0 7 16,0-2-18-16,-3 0 0 0,1 1 0 15,-1-2 2-15,-2 2 11 0,0-2 0 16,1 3-10-16,-2-4 13 0,2 1 3 16,-2-1-17-16,0 1 14 0,2-1-13 0,-2-1 20 15,0 0-1-15,1-2-9 0,-1 0 3 16,2 2-13-16,-1-2 10 0,1-4-10 15,0 4-1-15,-1-2-2 0,1-2 0 16,-1 3 0-16,0-1 1 0,2-1 2 0,-1 0 0 16,-2-1 0-16,1 0-2 15,2-1 28-15,-2-3-16 0,0 0-10 0,-1-2-3 16,3-1 25-16,-2-1-12 0,-1-1-12 16,-2-1 0-16,1 0 0 0,-3-1 1 15,-2-1-2-15,0 3-54 0,0 0-151 16,0 1-65-16,-5 7-146 0,-10 0-661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3T06:02:40.1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27869 1874 7 0,'0'0'88'0,"0"0"-4"0,0 0 17 0,0 0-42 15,0 0-26-15,0 0-31 16,0 0 0-16,0 0 14 0,0 0-16 0,0 0-19 15,41-3-24-15,-38 3-58 0,0 0-32 16</inkml:trace>
  <inkml:trace contextRef="#ctx0" brushRef="#br0" timeOffset="1293.33">27869 1874 170 0,'86'-28'0'0,"-88"28"55"0,2 2-55 16,-2-2 316-16,2 1-74 0,-4-1-89 16,4 2-90-16,-2-2-63 0,2 1-26 0,-1 0 26 15,1-1 0-15,-2 2 75 0,1-1 6 16,-1 0 7-16,1 2-39 0,-1-3-49 0,2 0-13 15,0 0 13-15,-1 1 0 0,1-1-19 16,0 0-3-16,0 0-1 16,0 0 3-16,0 0 1 0,0 2-7 0,0-2-4 15,0 0 1-15,0 0 6 0,0 0 4 16,0 0 6-16,0 0 0 0,0 0 13 16,0 2 21-16,0-1 80 0,1 0 10 15,2 1 3-15,0-1-20 0,2 0 7 16,1-1-39-16,2 2-20 0,-1-1 14 15,3 0-1-15,2-1-13 0,-1 1 4 16,2 0 12-16,-1-1 7 0,1 0-7 16,0 2-35-16,0-1 26 0,2 1-14 0,-2-2 21 15,5 1 31-15,-2-1-32 0,2 0-6 16,4 0-20-16,-3 0-13 0,2 0-3 0,1 0 9 16,0 1 17-16,-1-1-13 15,1 0-7-15,0 1 2 0,-1-1-19 0,0 2 25 16,0-2-11-16,0 1-16 15,-1 0-13-15,2-1 13 0,-3 0 3 0,1 2 13 16,-1-2-12-16,1 1-2 16,-1 1-2-16,0 0 0 0,1-2 0 0,0 2 13 15,0-1 3-15,2 1-16 0,-2-2-1 16,2 1-1-16,-2 0 2 0,0-1 0 16,-1 2 0-16,-1-1-1 0,0 0-9 15,-1-1 10-15,1 1 10 0,-2-1-7 16,1 2 7-16,0-1-9 0,0-1-1 0,0 0 0 15,0 2-20-15,2-2 20 0,1 0 0 16,-1 0-13-16,0 0 13 0,1 0 23 16,0 0-5-16,-2 0-18 0,2 0 0 15,-1 0 20-15,1 0 5 0,-2 0-22 16,1 0 26-16,1 0-3 0,0 0 6 16,-1 0-3-16,1-2-25 0,0 1 28 0,-1-1-19 15,3 2-12-15,-3-1 12 0,1 1-13 16,1-1 12-16,1 0 17 0,0-1-28 15,1 2 1-15,1-1 0 0,-2 0 14 16,2-1-15-16,-2 1 11 0,-1 1-12 16,1-2 2-16,-2 2-6 0,0 0 6 15,-1 0-2-15,1 0 4 0,0 0 15 16,-2 0-18-16,0 0 1 0,-1-2 14 16,0 2 3-16,-1 0-15 0,2 0-1 0,-2-2 19 15,4 1-9-15,0 1-11 0,1-2 1 16,2 1 10-16,0 0-12 0,1-1 0 15,1 1-1-15,-2 0-1 0,1 0 1 16,-1-1-12-16,0 2 8 0,-1 0 4 16,1-1-3-16,0 1 3 0,-2 0 1 15,0 0-1-15,1 0 14 0,-3 0-14 0,1 0 0 16,0 0-1-16,-1 0-1 0,-1 0 0 16,1 0 0-16,0 0 1 15,1-2 1-15,-1 2 28 0,1 0-28 0,1-1-11 0,-2 0 11 16,1 1 3-16,2 0-3 15,-2-1 12-15,2 1-12 0,1 0-1 16,0-1-1-16,-1-1 2 0,0 2-2 0,1-1 2 16,2 0 0-16,-3 1 0 0,1 0-3 15,1 0 3-15,-1 0 13 0,0-2-13 16,0 2 13-16,0 0-13 0,2 0-2 16,0 0-1-16,-1 0 0 0,0 0 3 15,2 0 2-15,0 0-2 0,0 0 0 16,-3 0-1-16,3 0-1 0,-1 0 1 15,1 0 0-15,-1 0 1 0,0 0-2 16,1 0-14-16,-1 0 15 0,0 0-12 0,0 2 12 16,-2-1-19-16,0 0 20 0,-1-1 10 15,1 0-8-15,-4 2-2 0,2-1 0 0,1 0 4 16,-3-1-1-16,-1 1 26 16,0 0-29-16,-1-1-3 15,-3 2 3-15,1-1 1 0,-1 1 11 0,-3-2-11 16,0 1-1-16,-1-1 15 0,0 0-14 15,-3 0 14-15,-1 0-15 0,-2 1 2 16,-1-1-2-16,1 0-1 0,-2 0-15 0,-1 1-3 16,1-1-3-16,-2 0-20 0,0 2-73 15,1-2-201-15,-1 1-88 0,0 0-63 16,0-1-308-16</inkml:trace>
  <inkml:trace contextRef="#ctx0" brushRef="#br0" timeOffset="4892.1">17622 1783 179 0,'0'0'131'15,"0"0"-56"-15,0 0-33 0,0 0 366 16,0 0-37-16,0 0-123 0,0 0-76 16,0 0-22-16,0 0-30 0,0 0-20 15,0 0-2-15,-26-7-11 0,26 7-19 16,0 0-26-16,0 0-19 0,-1 0-23 15,1 0 0-15,0 0-19 0,0 0-14 0,0 0 1 16,0 0-1-16,0 0 8 0,0 0 10 16,0 0 15-16,0 0 33 0,1 0-31 15,2 0 1-15,2 0 69 0,1 1-11 0,3 2 30 16,1-1-14-16,2-1 14 0,1 1-14 16,4 1-19-16,0-2 13 0,3 0-10 15,2-1 19-15,-2 0-51 0,2 0-27 16,-1 0 40-16,-3 0-13 0,0 0 3 15,1-1-13-15,-3 0 10 16,0 0 3-16,-2-3-13 0,-2 3 3 0,1-3-6 16,-4 3-12-16,-1-1 12 0,1 0 4 15,-2 0-18-15,0 0 37 0,-1-3 12 0,4 1-28 16,-1-1-7-16,2-1-13 16,2-1 0-16,2 1 0 0,0-2-3 15,0 1 2-15,1 0-2 0,-2 2 1 0,2-3 2 16,-3 3 13-16,0 0-12 0,-2-1 8 15,0 1 4-15,-2 1 13 0,-3-1-4 16,0 3 7-16,-1-3 3 0,0 1 0 16,-2 1-4-16,3-3 4 0,0 0-22 15,-1-1-11-15,3 0-2 0,0-4-12 0,1 4-3 16,-2-4 14-16,0 4-1 0,2-4 1 16,-2 4-2-16,2-4 3 0,-2 1 0 15,0 0 9-15,0 2-9 0,-2-1 0 16,-1 0 1-16,0 2 14 0,1-1-11 15,-1-1 21-15,-2 2-25 0,2 0 1 16,-1 0 8-16,-1-1-9 0,1 0-12 0,0 0 2 16,0-2 10-16,-1 2 2 0,1-2-2 15,0 1-11-15,-2 0 11 16,2 0 0-16,-2-2-2 0,3 2-14 0,-2-1 15 16,-1-1-6-16,-1 2 5 0,2 1 4 15,-2-3-4-15,0 3-1 0,0-3 1 16,0 3 2-16,0-3 3 0,0 1 0 15,-2 0 0-15,2-1-3 0,-3 1 3 16,3 0-2-16,-1-1 16 0,-2 3-17 16,2-1-16-16,-2-2-3 0,2 4-3 0,-1-3 18 15,1 2-18-15,-1-2 22 0,-1 3 0 16,0-2 0-16,0 0-31 0,0 0 28 16,-1 0-28-16,0 2 31 0,1 0 1 0,0-1 1 15,0 1-1-15,0 3 0 0,1-2-1 16,-1 1-3-16,0-1-27 0,0 1 28 15,0-2 2-15,-3 2-1 0,2-1-2 16,0 0-31-16,-1 0 34 0,2 0 3 16,-3 0-2-16,4 1-1 0,-4-1 0 15,3 1-1-15,0-1 2 0,-1 0 11 16,1 4-12-16,-1-4-11 0,-1 2 11 16,2-1 0-16,-4 2-1 0,3-3 1 15,0 1 0-15,-1 0 26 0,-1 1-26 16,-1-1-2-16,0 0 2 0,1 0-1 0,-1 0 1 15,0-1-1-15,-3 1-1 16,3 0 2-16,-1 2 4 0,0-1 15 0,-1-1-17 16,2 2-1-16,0-1-1 0,-1 1 2 15,0 0-2-15,1 2 0 0,-1-2-19 16,-2 0-3-16,0 1 6 0,0-1 3 0,0 2 10 16,-3-1-16-16,2 1 3 0,-2 1 14 15,1 0 0-15,-1 0-14 0,0 0 13 16,-1 0-1-16,2 0-11 0,-1 0 13 15,4 0 2-15,-2 0 0 0,2 1 2 16,-1 1-5-16,0-1 2 0,0 0-2 16,1 1 0-16,-3-1-10 0,1 0 10 15,0 2 0-15,-2-2-13 0,3 1 16 16,-3 0 0-16,1 1-1 0,1 0 1 16,-3 0-2-16,2-1 2 0,-2 1 3 15,2 0-1-15,0 1 0 0,-2-2 12 16,2 0-14-16,1 1-2 0,2 0 0 15,2-1-11-15,0 2-6 0,-2-1 3 0,2-1 0 16,-2 2 0-16,1 0-3 0,-4 2 6 16,2 0-6-16,-1 0 19 0,1-1 1 15,-1 2-1-15,0-1-22 0,2 0 19 0,1 0 2 16,-1 0 1-16,-1 1 0 0,1-1 4 16,0 0 21-16,0 2-13 15,3 0-12-15,-1-2-1 0,1 1 0 0,1-3-1 16,-2 3-18-16,2 0 5 0,-3 0 15 15,2 1 3-15,1 0-2 0,-1-1 14 16,0 1-15-16,3-1-19 0,-2 1-9 16,0-1 28-16,-1 0 1 0,-1 1 1 15,3 2 9-15,-2-2-9 0,2 0-4 16,-1 1-6-16,0 1 8 0,-1-2 24 16,2 3-24-16,-1-3-27 0,2 3 26 15,1-1 1-15,0 0 0 0,-1-1-3 16,0 2 3-16,2-2 0 0,-1 1 3 0,-2-1-3 15,4 1 0-15,-3 1-15 0,2-1 15 16,0 0 11-16,-2 1-11 0,1-1 0 0,1-1 3 16,-1-1 10-16,2 2-13 0,-3-3 19 15,3 3-19-15,0-3-13 0,-1 2 12 16,-1-2 1-16,2 2-1 0,0-1-11 16,0 0 12-16,0 0 22 0,0 1-22 15,0-2-11-15,0-1 10 0,0 1 1 16,0 0 0-16,2-1-2 0,-1 3 1 15,2-3-2-15,0 0 2 0,0 1 1 16,0-1 51-16,1 1 26 0,2 0-63 16,-2-2-12-16,1 2 25 0,0 0 4 0,1-1 8 15,1 0-20-15,0 1-19 16,-1-1 1-16,3 1 18 0,-2-1-16 16,3 1 19-16,0-1-7 0,-2-1-14 15,1 0-2-15,0 2 3 0,2-4-2 0,-2 2 10 0,4 1 3 16,-2-1-12-16,4 0 1 15,-3 0 8-15,4 2-10 0,-2-1-3 16,0-2 2-16,0 1-2 0,0 1 3 0,-4-2 12 16,2 0-11-16,0 0-1 15,-1 0 19-15,-1 0-17 0,0 0-2 0,-2-2-5 16,1 3 3-16,1-3-8 0,-3 1 8 16,-1 1 2-16,0-1-16 0,4-1-8 15,-4 3 22-15,2-3 1 0,-2 0 1 16,3 2-2-16,2-2-42 0,-2 1 9 15,4-2 9-15,-2 1-76 0,3-1-41 0,3 1-18 16,3-2-215-16,-6 0-223 16,12-5-567-16</inkml:trace>
  <inkml:trace contextRef="#ctx0" brushRef="#br0" timeOffset="9025.61">20340 1796 603 0,'0'0'346'0,"0"0"-229"16,0 0-92-16,0 0-25 0,0 0 0 16,0 0 28-16,0 0 50 0,0 0 27 15,0 0-14-15,0 0-20 0,0 0-19 16,40-2-19-16,-27 2-7 0,4 0 0 0,2 0 33 15,2 0-11-15,1 0 14 0,6 0 3 16,1 0-13-16,4 0 0 0,1 0 3 16,5 0-6-16,3 0 9 0,1 0-3 15,4 0 26-15,3 0 16 0,0 0 1 16,2 1-76-16,-1 0-2 0,0 2 12 16,0 0 7-16,1 1 19 0,-2-1-29 15,-1 1 3-15,-1-4 3 0,-3 3-15 16,2-2-4-16,-4 2-3 0,3-2 0 15,-4 2 9-15,0-3-6 0,1 1 13 16,-1 0 0-16,2 0-3 0,-1 1 19 0,0 1-3 16,1-2-7-16,0 1-6 0,0 0-16 15,-2 0-12-15,0 1 11 0,0-3 14 16,-2 2-10-16,-1-2-15 0,-1 2-1 16,0 0 13-16,1-1-13 0,-3 1 0 15,1-1 2-15,-3 0-2 0,3-1 0 16,-3 2 3-16,-3-1 10 0,2-1-11 15,-4 1-2-15,3 2 23 0,-2-2-11 0,0 1-11 16,1-2-1-16,0 3-3 0,-2-2 1 16,0 3 2-16,0-2 1 15,-3-1-1-15,1 0 2 0,-1 0 8 0,-1 0-10 16,1-1 25-16,-1 2 4 0,-1-2-27 16,0 1 0-16,2-1 2 0,-1 0 8 15,0 0-12-15,-1 0 1 0,0 0 1 16,-1 0 14-16,0 0-6 0,-2 0-10 0,-1 2-2 15,-2-2 0-15,-2 0 2 0,3 0 2 16,-2 0-2-16,0 0 3 0,0 0 10 16,1 0-13-16,1 0 0 0,-3 0 0 15,4 0 0-15,-3 0 0 0,3 0 13 16,-4 0-13-16,4 0-2 0,0 0 2 16,-3 0-1-16,1 0 1 0,1 1-3 0,-2-1 3 15,2 0 0-15,-2 0 0 0,0 0 3 16,1 0 13-16,1 0-16 0,1 0 0 15,-3 0 2-15,3 0-2 16,-1 0 0-16,3 0 1 0,1 0 0 16,-3 0-1-16,1 0-1 0,1 0 1 0,-1 0 0 15,1 0-1-15,1 0-1 0,-1 0 2 0,-1 0 0 16,-2 0-2-16,1 0 4 16,1 0 11-16,0 0-11 0,-1 0 11 15,3 0-13-15,-2 0-1 0,2-1 0 0,0-1-28 16,-1 2 28-16,3-1 0 15,-2 1 0-15,2-2-1 0,1 2-11 0,-4 0 3 16,2 0 10-16,-3-1 3 0,1 0-1 0,-3 1-2 16,0-1 0-16,-2 1-3 15,0 0 3-15,-2-1 2 0,0 1-2 0,-1-2 19 16,0 2-18-16,0-2-1 0,1 0 0 16,-2 1 13-16,2-2-13 0,-2 3 1 15,2-2 1-15,-1 1-3 0,-1-2 1 16,0 2-3-16,0 0-10 0,1-1 12 15,-2 0-21-15,2 0 20 0,-3 1-2 16,0-1 4-16,1 1 1 0,-2 0 12 16,-1 1-13-16,0-2 0 0,-3 2-8 15,0-3 8-15,-2 3 12 0,1-1 8 16,-2 1 2-16,1-1-9 0,2 1-10 0,-4-2-1 16,1 2 1-16,0 0 9 0,0-2-12 15,0 2 0-15,0 0-13 16,-1 0-3-16,-1 0 0 0,0 0 3 0,-1 0-2 15,0 0-1-15,0 0-10 0,0 0-19 0,0 0-19 16,0 0-38-16,0 0-364 0,2 4-65 16,-2 1-161-16,-9-14-672 0</inkml:trace>
  <inkml:trace contextRef="#ctx0" brushRef="#br0" timeOffset="77786.92">10017 2264 1178 0,'0'0'563'0,"0"0"-307"0,0 0-158 15,0 0-30-15,0 0 81 0,0 0-16 16,0 0 47-16,0 0 20 0,0 0-30 0,0 0-64 16,-1-37-42-16,1 37-16 0,0 0 3 15,0-2 6-15,0 2 7 0,0 0-10 16,0 0-13-16,0 0-18 0,0 0-11 0,0 0-12 16,0 0-2-16,-2 0 2 0,2 0 2 15,-1 0-2-15,1 0-19 0,-2 2-19 16,2-2-6-16,0 3-10 0,-3 4 3 15,2 2 51-15,-4 2 3 0,3 6-3 16,-3 0-1-16,0 0-15 0,0 2 16 16,1-1 0-16,1-1 0 0,0-2-1 15,2-1-25-15,-2 2 7 0,1-4 16 16,2-3-19-16,-3 2 22 0,3-2-2 16,-1-3 2-16,1 1 0 0,-3-4 36 15,2 2-33-15,1-3 0 0,0 0-2 0,0-1 2 16,0 0-3-16,0-1 0 0,0 1-25 15,-1-1 22-15,1 0 1 0,0 0-14 16,-2 0 0-16,1-1-31 0,-1-3-53 16,1-1-153-16,-2-3-176 0,1-1-67 15,-1 0 5-15,2-3-246 0,17 59 84 16</inkml:trace>
  <inkml:trace contextRef="#ctx0" brushRef="#br0" timeOffset="78436.87">9972 2238 897 0,'0'0'491'0,"0"0"-286"0,0 0-133 15,0 0-33-15,0 0 33 0,0 0 61 0,0 0 39 16,0 0-39-16,0 0-72 0,0 0-61 16,0 0-19-16,3-4-43 0,-1 4 4 15,2 0 58-15,3 0 45 0,2-2 33 16,2 0 0-16,1-1-17 0,4 3-35 15,0-4 3-15,2 1-27 0,1 2 11 0,-2-2 26 16,3 0 0-16,-1 0-20 16,0-1-19-16,0 0 13 0,-5 1-12 15,0 0-1-15,-5 1 1 0,-2 0 23 16,-1 1 5-16,-1 1-13 0,-4-3 10 16,2 3 3-16,-2 0 16 0,-1 0 26 0,0 0 3 15,0-1-4-15,0 1-35 0,2-3-18 16,-1 1-17-16,3-1-36 0,-1-1 14 15,2 2-13-15,-1-2 9 0,-1 1 24 16,0 0 2-16,-2 1 19 0,3 1 0 0,-4-2 7 16,2 2 3-16,-1 1 19 15,-1-1 13-15,0 1-10 0,0 0-3 0,0 0 6 16,0 0 35-16,0 0 23 0,-3 0-17 16,3 0-13-16,-4 0-18 0,3 1-26 15,1-1-27-15,-2 1-11 0,1 0-28 16,1 2-17-16,-3 2-21 0,0 3-26 15,-3 5 57-15,-1 5 35 0,-1 4 0 16,0 3-17-16,-2 4 17 0,1 0 42 0,1 2 21 16,1-1-6-16,-1-3-38 0,3 1 19 15,-2-2-22-15,2 1 63 16,1-5-35-16,1-2-25 0,2-2-19 16,1-3-2-16,0 0-29 0,0-7 12 0,0 3 3 15,0-5 16-15,0-1-2 0,0-3-23 16,0 2 23-16,0-4-20 0,0 0 5 15,0 0 17-15,1 0 22 0,-1 0 7 16,0 0-14-16,0 0 4 0,0 0-19 16,0 0 0-16,0 0-25 0,1-3-22 0,-1 1-45 15,2-2-73-15,-2 2-58 0,1-3-65 16,2 4-98-16,-3-3-188 0,2 2-428 16,-11 25 20-16</inkml:trace>
  <inkml:trace contextRef="#ctx0" brushRef="#br0" timeOffset="79146.42">10347 2600 143 0,'0'0'300'0,"0"0"320"0,0 0-298 0,0 0-201 15,0 0-21-15,0 0 76 0,0 0 38 16,0 0 10-16,0 0-49 0,0 0-23 0,0 0-20 16,-1-18-32-16,-2 18-52 0,0 0 0 15,0 0 42-15,1 0 16 0,1 0-7 16,-2 0-19-16,3 0-32 0,-3 0-16 15,2 0-13-15,1 0-19 0,-3 2-2 16,-1 3-43-16,-1 2-41 0,-4 4 29 16,1 1 41-16,1 1 13 0,0 3 3 15,1-1 23-15,1 0-7 0,-3 1 0 0,5-1 16 16,-1-1-4-16,1 1 11 16,1-2-4-16,2-1-19 0,-1-4-15 0,1 3 15 15,0-4-16-15,0-1-3 0,1 0-10 16,4-3-19-16,-2 1 3 15,1-1-19-15,0-1 23 0,3-2-17 0,-2 0 17 16,-1 0 25-16,3 0 22 0,-1-2 26 16,1-3 13-16,3 0-20 0,-2-2 16 15,0 0 13-15,2-5-3 0,-1 1-16 16,-3-1-23-16,0 1 1 0,-1-1-10 0,-2 0 9 16,-2-1-12-16,1 1-15 0,-2 1 2 15,0 1 10-15,0 5-12 0,-3-2 15 16,-1 2 22-16,-2 1-16 0,3 2-22 15,-1-1-21-15,1 2-11 0,-1-1-34 16,1 2-54-16,0 0-43 0,-2 0-69 16,-3 0-167-16,4 2-341 0,-7 4-829 0</inkml:trace>
  <inkml:trace contextRef="#ctx0" brushRef="#br0" timeOffset="79878.06">10722 2366 541 0,'0'0'633'0,"0"0"-340"0,0 0-170 0,0 0-2 15,0 0 35-15,0 0 32 0,0 0-7 16,0 0-38-16,0 0-40 0,0 0-45 16,-8 1-19-16,8-1 13 0,0 2 31 0,0-2 17 15,0 0-19-15,0 0-36 0,0 0-26 16,0 0-3-16,0 0-16 0,3 0-1 15,0 0-34-15,0 0-33 0,3 0-9 16,1 0 1-16,2-2 76 0,1 1 80 16,3-1-15-16,1 1-1 0,0 0-29 15,0-1 16-15,-1 1-9 0,-2 0-39 16,-1 0 10-16,-2-1 13 0,0 1-23 16,-2 1-2-16,-2-2 15 0,1 1-14 15,-1 0-1-15,0 1-1 0,-2-1-3 0,2 1-29 16,-3 0-39-16,1 0-31 0,-1 0-24 15,1 0-54-15,-1 0-49 0,0 0-66 16,2 3-88-16,-3 0-141 0,0 1-206 0</inkml:trace>
  <inkml:trace contextRef="#ctx0" brushRef="#br0" timeOffset="80347.23">10762 2487 365 0,'0'0'1050'0,"0"0"-725"0,0 0-156 16,0 0-26-16,0 0 45 0,0 0 41 0,0 0-38 15,0 0-79-15,0 0-67 0,0 0-21 16,0 0-24-16,3 0-61 0,0 0-13 16,3 0 34-16,2 0 40 0,3-2 77 15,3 0 26-15,2 1-45 0,2-1 0 16,2 1-7-16,-1-1 1 0,1 1-36 0,2 0 29 15,-3 0 6-15,1 0-13 0,0-1-6 16,-4 1 6-16,3 0-6 0,-6 1-6 16,-3-2 5-16,-2 2-18 0,-3 0-11 15,-4 0 17-15,-1 0 20 0,0 0 34 16,0 0-10-16,0 0-28 0,0 0-35 16,0 0-32-16,0 0-66 0,0 0-77 15,-1 0-55-15,1 0-107 0,0 0-261 16,-3 0-659-16</inkml:trace>
  <inkml:trace contextRef="#ctx0" brushRef="#br0" timeOffset="81761.33">11660 2348 843 0,'0'0'762'0,"0"0"-404"15,0 0-241-15,0 0-7 0,0 0 36 16,0 0 102-16,0 0 7 0,0 0-18 15,0 0-89-15,0 0-59 0,0 0-57 0,10-56-31 16,-3 48-1-16,-1 1-22 0,4-1-17 16,-1 0-12-16,2 0 6 0,4 1-6 15,-2 2 10-15,2 2-4 0,-3-1 13 16,1 3-7-16,-2 0 10 0,0 1-12 16,0 0-4-16,-4 3-16 0,1 3 16 15,-4 3-1-15,0 1 5 0,-1 1 41 0,-3 4 45 16,0 0 51-16,0 3-25 0,-3-2 9 15,-4-2-6-15,0-1-42 0,-1-2 3 16,0-1 7-16,1-2-29 0,-1 0 15 16,3-3 1-16,0 0-13 0,1-1 0 15,4-3-14-15,-1-1 11 0,1 2-10 16,0-2-1-16,0 0 1 0,0 0-2 0,0 0-1 16,1 0 1-16,3-2-1 0,1 1 0 15,2-4 1-15,0-1 1 16,6-1 12-16,0-3 14 0,3-2-28 0,-2-1 16 15,0 1 7-15,-2 0 5 0,-2 0-9 16,-1 2 16-16,-2 1-6 0,-4 0 0 16,1 2-1-16,-1 2-12 0,-3 2-13 15,0-1 19-15,0 4-6 0,0 0 41 16,0 0-22-16,-3 0-35 0,-1 4-19 16,3-3-3-16,-2 1-38 0,0 2-45 0,-3 4-35 15,0 3 54-15,1 3 31 0,0 3 52 16,1-1-54-16,2 1-10 0,1-2 28 15,1 1 39-15,0-4 0 0,1 0 6 16,4-3-6-16,1 0-32 0,1-5-32 16,0-1-10-16,2-2 16 0,-1-1 23 0,0 0 35 15,0 0 29-15,2 0 48 0,-1-6-3 16,4 4-16-16,-6-5-17 0,0 2-5 16,-2 1 18-16,-2 2 20 0,-3 1 12 15,0-1-19-15,0 2-40 0,0 0-27 16,-3 0-35-16,0 0-38 0,1 0-36 15,-1 0-54-15,-1 0-88 0,3 0-142 16,-2-3-110-16,0 0-118 0,-3-7-77 0</inkml:trace>
  <inkml:trace contextRef="#ctx0" brushRef="#br0" timeOffset="82375.25">12084 1960 1159 0,'0'0'768'0,"0"0"-486"0,0 0-282 15,0 0 36-15,0 0-33 0,0 0 211 16,0 0 31-16,0 0-91 0,0 0-88 16,0 0-66-16,0 0-35 0,73-66-11 15,-63 61 11-15,2 1 19 0,-1 2-19 16,-1 1-20-16,-1 1-29 0,1 0 55 15,-3 2 27-15,-1 5-14 0,-1 0-33 16,-3 5-9-16,2 1 58 0,-4 3 16 16,0 2 55-16,0 1-22 0,-5-1 22 0,-2-2-13 15,-1 1-42-15,1-3 35 16,-3-1-19-16,0-3-3 0,3-1-6 0,-1-2-10 16,0-4 9-16,4 2-6 0,-1-4 0 0,5 0-16 15,-3-1 2-15,3 0 37 0,0 0 12 16,0 0 13-16,0-2-64 0,0-4-48 15,5 0-13-15,-1-3 36 0,1 2-62 16,1-1 16-16,0 2 20 0,3 1 9 16,0 0-6-16,2 1 15 0,-1 2-12 15,2-2-13-15,1 2-3 0,-2 1-4 16,2 1 29-16,-3 0-9 0,1 3-16 16,-2 3 9-16,-1 2 52 0,-4 2 39 15,0 2 3-15,-1 2 39 0,-3-1-4 0,0 2 20 16,-4 1-19-16,-2 1 25 15,-3-5-16-15,-3 2 0 0,1-2-10 0,-3-2-4 16,1-1-15-16,-3-2 19 0,3-1-4 16,-4 0-25-16,1-3-26 0,-1 1 7 15,2-1-4-15,-2-1 10 0,4 0 7 16,-1-2-17-16,5 0 10 0,0 0 0 16,4-4-3-16,0 1-13 0,1 0-9 0,3 1-10 15,1 1-63-15,0-2-55 0,0 0 4 16,1 1-43-16,5-1-51 0,-2 2-88 15,2-2-215-15,-2 2-158 16,4 1-395-16</inkml:trace>
  <inkml:trace contextRef="#ctx0" brushRef="#br0" timeOffset="82727.82">12440 2358 642 0,'0'0'701'0,"0"0"-411"15,0 0-121-15,0 0-23 0,0 0 6 16,0 0 0-16,0 0-9 0,0 0-43 15,0 0-100-15,0 0 3 0,0 0-3 16,51-20 39-16,-35 15-10 0,3-1-28 16,1-1-1-16,0 1-11 0,3-1 10 15,-4 1 0-15,3 1-2 0,-4 1-27 16,-3 1 30-16,1 2 2 0,-5 1-2 0,-3 0 0 16,0 0-3-16,-4 0-33 0,1 0-90 15,-2 0-100-15,-2 0-63 0,-1 0-118 16,0 0-251-16,0 0-120 0</inkml:trace>
  <inkml:trace contextRef="#ctx0" brushRef="#br0" timeOffset="82975.73">12651 2187 1104 0,'0'0'1029'0,"0"0"-670"0,0 0-162 16,0 0-88-16,0 0-44 0,0 0-65 15,0 0-24-15,0 0-4 0,0 0 28 16,0 0 29-16,-11 58 3 0,8-45-30 0,2 3 37 16,-2-2-21-16,1-1-18 0,1 0-26 15,-1-1 23-15,-2 0-12 0,3-2 14 16,-1-1-1-16,1-2-24 0,-2 0-48 16,1 1-38-16,-1-1-40 0,3-1-81 0,-4 0-62 15,3-2-40-15,-2 1-91 16,2-2-196-16</inkml:trace>
  <inkml:trace contextRef="#ctx0" brushRef="#br0" timeOffset="83661.7">12798 2274 199 0,'0'0'1042'0,"0"0"-593"16,0 0-196-16,0 0-94 0,0 0 7 15,0 0 34-15,0 0 4 0,0 0-79 16,0 0-95-16,0 0-30 0,87-44-19 0,-74 39-10 16,-2 1-16-16,2 0 0 15,-1 2 19-15,-2 1 3 0,1 1-9 0,0 0-39 16,-1 0 16-16,-2 3 20 0,1 4-1 15,-2 2 36-15,-1 0 0 0,-2 2-6 16,2 2 6-16,-3 2 32 0,-2-1 7 16,-1 1 3-16,0 1 6 0,-3-1 36 0,-5-1-3 15,2 0-30 1,-1-4-9-16,-2 2 0 0,-1-1 19 0,0-4-26 0,1 0 4 16,2-2-4-16,2-1-22 0,0-3 3 15,2-1-13-15,2 1 13 0,1-1 0 16,0 0-16-16,0 0-6 0,1 0-59 15,4-2 65-15,3-4 12 0,1-3-12 16,1-2-192-16,3 0 111 16,1-4 39-16,2 1 29 0,-1-1 12 0,2-1-1 15,-3 0 2-15,-1 0 13 0,2 2 10 0,-7 1-21 16,2 1 24-16,-4 3 2 0,-2 2 8 16,-1 1 54-16,0 3 29 0,-3 1-14 15,0 1 7-15,0 1-7 0,0 0-48 16,-3 0-57-16,0 1-20 0,-1 1 20 15,1 1-25-15,-4 1-39 0,1 5-35 0,-5 3 39 16,-2 4 34 0,1 0 10-16,-1 2-6 0,3-1 21 0,0 1 1 0,4-1 2 15,2-2 33-15,1 0-3 0,0-2 6 16,3-1-38-16,0-3-25 0,6 0-46 16,3 0-15-16,2-4-36 0,5-2 0 15,3 1 47-15,1-3 37 0,3-1-11 16,-4 0-93-16,2 0-29 0,-2 0 9 15,-6 0 65-15,-3-1 67 0,-1-1 30 16,-6 2 11-16,-2 0 9 0,-1 0 71 0,0 0 25 16,-3 0-32-16,-3 0-84 0,-1 0-132 15,3 0-277-15,-3-2-346 0</inkml:trace>
  <inkml:trace contextRef="#ctx0" brushRef="#br0" timeOffset="84053.26">13375 2346 323 0,'0'0'1072'0,"0"0"-643"0,0 0-176 16,0 0-97-16,0 0 12 0,0 0 84 0,0 0 6 16,0 0-69-16,0 0-104 0,0 0-85 15,0 0-20-15,39-6 19 0,-26 2 1 16,1 1 0-16,2-1 0 0,0 2-1 0,0-1-22 16,-2 2-12-16,2-3 10 0,-1 2-7 15,-1 0 32-15,0 1-13 0,-1-1-6 16,-3 2 6-16,3-2-3 0,-3 0 14 15,-1 2-11-15,0 0 13 0,-1 0-2 16,-1 0-27-16,1 0-52 0,-2 0-47 16,-1 0-59-16,1 0-85 0,-3 0-36 15,-2 0-79-15,-1 0-199 0,0-1-138 0</inkml:trace>
  <inkml:trace contextRef="#ctx0" brushRef="#br0" timeOffset="84318.48">13565 2227 72 0,'0'0'678'0,"0"0"499"0,0 0-730 0,0 0-156 15,0 0-62-15,0 0-75 0,0 0 12 16,0 0-16-16,0 0-74 0,0 0-76 16,0 0-76-16,-8 2-29 0,6 7 60 15,-1 3 45-15,0 2 22 0,0 3 9 16,0 1-31-16,3 0-16 0,-3 0 3 15,2-1-3-15,1 2 16 0,0 0 0 16,0-1-7-16,0-1 7 0,0-2 0 16,-1-3-1-16,-1 0-2 0,0-3-42 15,0-3-3-15,2-3-29 0,0 0-25 16,0-1-37-16,0-1-44 0,0-1-50 16,0 0-88-16,0 0-85 0,2-6-271 0</inkml:trace>
  <inkml:trace contextRef="#ctx0" brushRef="#br0" timeOffset="84629.8">13862 2144 665 0,'0'0'996'0,"0"0"-581"15,0 0-146-15,0 0-91 0,0 0-4 16,0 0 29-16,0 0-43 0,0 0-38 0,0 0-45 16,0 0-29-16,7 4-23 0,-7 3-23 15,3 1 43-15,0 4 12 0,1 4 16 16,1 1-13-16,-4 2-12 0,3 0-13 16,-4 1-7-16,3 2-15 0,-3-3-1 15,2 1-12-15,-2-1-9 0,0-2 9 16,1-3 0-16,-1-1-10 0,0-2-9 15,0-2-60-15,0 0-76 0,0-3-103 16,0 1-121-16,0-6-199 0,0-1-674 0</inkml:trace>
  <inkml:trace contextRef="#ctx0" brushRef="#br0" timeOffset="85657.52">15442 2070 241 0,'0'0'809'0,"0"0"-363"0,0 0-261 0,0 0-61 0,0 0-33 16,0 0 6-16,0 0 17 0,0 0 28 15,0 0 10-15,0 0-19 0,-18-24-52 16,18 24-78-16,0 0-3 0,0 0-36 16,0 0-2-16,0 0-21 0,0 0 1 15,0 0-13-15,0 0 0 0,0 3 71 16,0 2 0-16,0 3 32 0,0 1 36 15,0 3-66-15,0 1 50 0,0 4-20 0,0 0-29 16,0 2 71-16,0 5 0 16,0-3-19-16,0 5 6 0,-1 0-42 0,-1 2 55 15,1 0-28-15,-1 1 11 0,1-1-15 16,-1-2 38-16,-2-1-32 0,0 0-22 16,3-2 6-16,-4-1-16 0,2-1 25 15,-1-2 17-15,-1 0-20 0,3-2-36 0,-1-2 14 16,-1 2-16-16,1-5-1 15,1 1-21-15,1-3-20 0,-1 0-28 16,1-1-35-16,-1 0-46 0,1-3-81 0,1 0-94 16,0-2-131-16,0-4-549 0</inkml:trace>
  <inkml:trace contextRef="#ctx0" brushRef="#br0" timeOffset="90306.81">16407 2038 623 0,'0'0'743'15,"0"0"-320"-15,0 0-248 0,0 0-130 16,0 0 4-16,0 0 45 0,0 0 58 16,0 0-22-16,0 0-56 0,0 0-74 0,4 2-32 15,-4-1-36-15,0 0 13 0,0 1 6 16,-3 0 23-16,0 4 26 0,1 4 101 16,-4 1 15-16,3 5-84 0,-3-1-9 15,-1 5 3-15,1 0 13 0,-1-1-10 0,0 2-5 16,1 0-23-16,0-2 2 0,1 1 16 15,0-4-19-15,0 0 0 16,3-1 52-16,-1-2-26 0,3-2-16 0,0-2 12 16,0 2-22-16,0-4 0 0,0 2-1 15,0-1-15-15,5-1-16 0,0-2 19 16,0 0-3-16,0-2-52 0,3 0-25 16,-2 0 48-16,2-2 22 0,-2 2 23 15,1-2 16-15,-1 0-13 0,-2-1-3 0,1 0 1 16,-1 0 2-16,-3 0 29 15,-1 0 0-15,1 0 10 0,-1 0-6 0,2 0-7 16,-2 0-4-16,1 0 1 0,-1 0-13 16,3 0-13-16,0-1-12 0,0 0-33 15,0-2-90-15,0 2-66 0,1-1-129 16,0 0-44-16,-4 0-143 0,0 0-213 0,-26 16 322 16</inkml:trace>
  <inkml:trace contextRef="#ctx0" brushRef="#br0" timeOffset="90631.02">16208 2271 251 0,'0'0'593'0,"0"0"-117"0,0 0-229 0,0 0-126 16,0 0-63-16,0 0-9 0,0 0 10 15,0 0 2-15,0 0 1 0,0 0-30 16,0 0 23-16,94-11-25 0,-71 8-29 16,0-1 25-16,0 1-24 0,-3-1-2 15,0 0 32-15,0 1 20 0,-2-1-23 16,-2 1 7-16,-5-2-13 0,-3 5 2 0,-3-3 11 16,-1 3 6-16,-4-1 29 0,0 1 36 0,0 0 19 15,0 0-27-15,0 0-54 16,0 0-45-16,-2 0-21 0,0 0-50 0,2 1-32 15,0-1-107-15,0 3-149 0,0 0-190 16,0 0 18-16,2 2-23 0</inkml:trace>
  <inkml:trace contextRef="#ctx0" brushRef="#br0" timeOffset="91041.14">16636 2323 729 0,'0'0'1003'0,"0"0"-707"16,0 0-134-16,0 0-39 0,0 0 64 15,0 0 36-15,0 0 18 0,0 0-45 0,0 0-65 16,0 0-58-16,0 0-41 0,-6-18-30 15,6 18-2-15,-1 0-19 0,0 0-7 16,1 2 4-16,-2-1-26 0,2 5-19 16,-1 3 64-16,-2 3 3 0,1 2 54 15,-1 3-23-15,-1 0-31 0,3 2 0 16,-1-2 1-16,-2 1 25 0,3-3 34 16,-1-1-31-16,1-1-29 0,-1-4 0 15,1-1 0-15,1-1 12 0,0 0-12 16,-2-2 13-16,2 0-10 0,0-1-3 15,0-3 0-15,0 1-1 0,0-2-11 0,0 2-11 16,0-2-37-16,0 1-33 0,0-1-50 16,0 0-15-16,0 2-44 0,0-1-101 15,0-1-193-15,0 0-559 0</inkml:trace>
  <inkml:trace contextRef="#ctx0" brushRef="#br0" timeOffset="91987.34">17072 2300 391 0,'0'0'1080'16,"0"0"-781"-16,0 0-175 0,0 0-43 16,0 0 23-16,0 0 41 0,0 0 17 0,0 0-29 15,0 0-49-15,0 0-84 0,-3 0-23 16,4 0-22-16,1-1 45 0,1 1 6 15,0 0 20-15,2 0-26 0,-1-3-33 16,4 3 33-16,2 0 6 0,5-2 43 16,1 0-4-16,7-1-16 0,-1 2-16 15,2-4-13-15,-3 3-13 0,-1-2 10 16,-2 4 3-16,-4-1 2 0,-3-1 4 16,-2 2-6-16,-4 0-38 0,-3 0-11 15,-1 0 10-15,-1 0-6 0,0 0-61 16,0 0-56-16,-3 0-78 0,0 3-85 15,-5 3-69-15,4-1-36 0,-6 1-238 0</inkml:trace>
  <inkml:trace contextRef="#ctx0" brushRef="#br0" timeOffset="92254.73">17119 2414 228 0,'0'0'1164'0,"0"0"-884"0,0 0-131 0,0 0-9 16,0 0 32-16,0 0 87 0,0 0-24 16,0 0-119-16,0 0-87 0,0 0-25 15,0 0 9-15,52-10-13 0,-38 8 0 16,-1-1 0-16,2 2-13 0,-1-1 0 0,0 1 0 16,-3 1-10-16,1 0 1 15,0 0-10-15,0 0 32 0,0 0-2 0,-1 0-16 16,-3 0-79-16,2 0-77 15,-2 0-40-15,-3 0-94 0,0 0-170 0,-1 0-294 0</inkml:trace>
  <inkml:trace contextRef="#ctx0" brushRef="#br0" timeOffset="94341.15">16381 2101 261 0,'0'0'91'0,"0"0"206"0,0 0 32 0,0 0-29 16,0 0-27-16,0 0-58 0,0 0-50 15,0 0-25-15,0 0-23 0,0 0-10 16,-1 0-14-16,1 0-15 0,0 0-20 16,0 0-6-16,0 0-4 0,0 0 7 0,0 0-10 15,0 0-9-15,0 0-4 0,0 0-3 16,0 0-26-16,0 0 10 0,0-2-10 15,1 1-3-15,1-1-2 0,0 1-30 16,3 0-17-16,1 1-9 0,2-3 55 16,5 1 3-16,4-1 36 0,2 0-36 15,1 2 2-15,0-4 10 0,-1 4-12 16,-2-4-1-16,-3 5 1 0,-2-1 25 16,-4-2-12-16,-1 3 10 0,-3-1-1 0,-1 1 20 15,-3 0 9-15,0 0 26 16,0 0 45-16,0 0 41 0,0 0-10 0,0 0-39 15,0 0-31-15,0 0-23 0,0 0-33 16,0 0-27-16,0 0-22 0,0 0-6 16,0 0-14-16,0 0 1 0,0 0 0 15,0 0 9-15,0 0 4 0,0 0 9 16,0 0-4-16,0 0 4 0,0 0-9 0,0 0 28 16,-1 0 12-16,-1 0 20 0,2 0 0 15,-1 0-6-15,1 0-14 0,0 0 1 16,0 0 0-16,-2 0-10 0,2 1 19 15,0-1 6-15,0 0-5 0,0 0-1 16,0 0-11-16,0 0-11 0,0 0-12 0,0 0-1 16,0 0-6-16,0 0 3 0,0 0-3 15,0 2 0-15,-1-2 3 0,1 0 13 16,0 0-25-16,-2 0 9 0,2 1-7 16,0-1-6-16,-1 1-19 0,1-1 16 15,-3 5 0-15,0 1 35 16,-1 1 29-16,1 2-29 0,-3 2 0 0,2 1-36 15,1-1 33-15,0 1-29 0,2-1 0 16,-1 0-16-16,2-2 48 0,0 1 0 16,0-1-16-16,0 0 16 0,0 1 16 15,0-3-14-15,0 0-2 0,0-1 0 16,0-1-1-16,0-1-34 0,0 0-16 0,2-2-20 16,-1 1 7-16,-1-1-26 0,2 2-35 15,-2-3-24-15,0 2-90 0,0 0-156 16,0-2-223-16,-2 0-584 0</inkml:trace>
  <inkml:trace contextRef="#ctx0" brushRef="#br0" timeOffset="95200.72">16423 2120 427 0,'0'0'981'0,"0"0"-685"0,0 0-172 16,0 0-50-16,0 0 59 0,0 0 75 16,0 0 12-16,0 0-33 0,0 0-52 15,0 0-57-15,0 0-40 0,0-3-6 16,0 3 10-16,0 0 0 0,0 0-1 0,0 0-12 16,0 0-29-16,-1 0 0 0,1 0-35 15,-3 3-13-15,0 1 16 0,0 2 32 16,-2 3-4-16,0 1 4 0,-2 2-19 15,1 1 19-15,0 0 16 0,2 1 7 16,-1-1-23-16,2 0-10 0,-1 2 10 31,0 0 2-31,1-3 69 0,0 1-71 0,2 0 35 0,-2-1-16 0,1-2 13 16,-1-3-32-16,3 1-25 0,-3-2 25 0,3 1 22 16,0-1-9-16,-1-2 6 0,1 1-19 15,-1-1-11-15,1-1 11 0,-2 1 23 16,2-2-22-16,0-1 1 0,-1 2-2 0,1-2-20 15,0 0-12-15,0 1-16 0,0-2-10 16,0 0 16-16,0 0 27 0,0 0 15 16,0 0 20-16,0 0-20 0,0 0-11 15,0 0-12-15,0 0 4 0,0 0-10 16,0 0-16-16,0 0-45 0,0-2-68 16,0 0-165-16,-4-8-398 0,8 24-846 0</inkml:trace>
  <inkml:trace contextRef="#ctx0" brushRef="#br0" timeOffset="98672.66">17700 2220 411 0,'0'0'730'0,"0"0"-388"0,0 0-215 16,0 0-49-16,0 0-3 0,0 0 64 15,0 0 72-15,0 0-4 0,0 0-45 16,0 0-71-16,4-7-54 0,-4 7-37 16,0 0-32-16,0 0-7 0,0 0 7 15,0 0 19-15,0 0 13 0,0 0 3 0,0 0 0 16,0 0 0-16,0 0-2 0,0 0 0 15,3 0 18-15,-2 0 26 0,2 0 10 16,2 0-3-16,-2 0-14 0,1 0-2 16,0 0-17-16,-1 0 4 0,0 0-4 15,-2 1-19-15,1-1-13 0,-2 0 13 16,0 1 0-16,0 0 13 0,0 0-10 16,0 2 23-16,0 1 19 0,0 1-10 15,0 3 36-15,0 1-17 0,0 2 7 16,-3 1-19-16,-2 3-7 0,-3 1-9 0,2 1-1 15,-1 1-6-15,-2-4 7 0,1 1-23 16,-1-2 0-16,0 0 19 0,2-2-22 16,-1-2 0-16,3 1-4 0,-1-4-24 15,4 0 5-15,0-1 4 0,2-2 0 16,0 1-51-16,0-4-58 0,0 1-4 16,0 0 32-16,4-1 33 0,-1 0 67 15,0 0 0-15,2 0 45 0,2 0 19 16,1-2 26-16,1-5 19 0,4-2-32 0,-2 0-16 15,3-3-16-15,1-1-13 0,-2-3-20 16,2 0 7-16,-2-2-17 16,-1 0-2-16,2-1-23 0,-3 4 10 15,1 0 0-15,-4 2 10 0,1 2-14 0,-1 3 16 16,-2 1-27-16,-1 1 28 0,-2 3 3 16,-2 1 0-16,-1 2-1 0,0 0-2 15,0 0-3-15,0 0-26 0,-1 2 7 0,-2 1 20 16,0 0-30-16,-2 6-36 0,2 0 68 15,-3 7 13-15,0-1 6 0,1 5-19 16,-2-1 0-16,3-1-2 0,1 0-11 16,0-3 1-16,2 0 11 0,1-2-16 15,0-2 1-15,1-3-32 0,3 3-6 16,2-8 2-16,1 2 20 0,-1-1 13 16,5-3 8-16,-2 0 11 0,4-1 3 15,0 0 33-15,2 0-4 0,0 0-6 16,-1 0-4-16,-2-1 10 0,-2 0-13 0,-4-2 1 15,-3 2 21-15,-1 0 17 0,-2 0 13 16,0 0-4-16,0-1-67 0,0-1 0 0,-5 1-186 16,-1-2 0-16,-2 1-33 15,-1-1 15-15,1-1-175 0,3 1-105 16,-4-2-297-16</inkml:trace>
  <inkml:trace contextRef="#ctx0" brushRef="#br0" timeOffset="99031.47">17955 2119 729 0,'0'0'720'0,"0"0"-499"16,0 0-221-16,0 0 2 0,0 0 9 15,0 0 58-15,0 0-1 0,0 0 55 16,0 0-48-16,0 0-10 0,47 29-29 15,-41-19-33-15,0 2 26 0,0-2-27 16,-2-1 14-16,1-2-12 0,0 0 9 0,-1-2-7 16,-1-2 7-16,-1 0 10 0,1-3 67 15,-2 0 14-15,1 0 9 0,-1 0-7 16,0 0 7-16,1 0 3 0,-1 0 19 16,4-3 15-16,0-3-41 0,4-3-109 15,1-3-32-15,3 1 22 0,-1-2 7 0,-1 1 5 16,2 2-2-16,-1-1 0 0,2 0-16 15,-2 2-28-15,1 0-4 0,-1 2-23 16,-3 2-83-16,0 1-97 16,-1 4-172-16,-5-2-227 0,-3 2-662 0</inkml:trace>
  <inkml:trace contextRef="#ctx0" brushRef="#br0" timeOffset="107291.51">19870 2307 843 0,'0'0'655'16,"0"0"-440"-16,0 0-215 0,0 0 13 16,0 0-10-16,0 0 153 0,0 0 123 15,0 0-23-15,0 0-59 0,0 0-56 16,0 0-57-16,-23-28-10 0,17 28-26 16,2 0-13-16,-2 0-2 0,0 2-33 15,-2 1-29-15,-1 2-23 0,0 5-5 0,-1-2 34 16,0 2-3-16,0 1-6 0,1 2 16 15,-2-2 0-15,5 1-10 0,-1 1-16 16,3 0 42-16,-1-1 35 0,5-1-9 0,-2-3-11 16,2-1-15-16,0 0-46 15,0-3 17-15,5-2-3 0,0 1 3 16,0-3-29-16,-2 1 55 0,3-1 3 0,0 0 58 16,2 0-3-16,-2 0 35 0,4-1-32 15,0-4-10-15,2-2-3 0,-2 0-6 16,3-4 9-16,-3 1-13 15,2-2-13-15,-1-1-22 0,-1 0 13 16,1-3-11-16,1 1 11 0,-1-1-13 0,-3 2-9 16,-1 1 7-16,0 3 1 0,-2 1-1 15,-2 1-1-15,0 3 1 0,-2 2-11 16,1 3 13-16,-2 0-1 0,0 0-18 16,0 0-10-16,0 0-29 0,0 0-16 0,0 0-12 15,0 0-24-15,0 1 7 0,0 6 74 16,1 4 29-16,1 1 26 0,0 2-23 15,-1 4 32-15,-1 3-31 0,0 1 38 16,0 1-20-16,0 1 30 0,0-1-51 16,0 3 28-16,-5-3-27 0,1 2 14 15,-1-2 39-15,-3-1-55 0,0-1 35 0,-2 0 3 16,2-7 17-16,0 2 3 0,-1-2-26 16,1-2-10-16,2-3 4 0,-1-2-13 15,1-2 15-15,-1-2 11 0,4 0 2 16,-2-1-2-16,-1 0 5 0,1-1-12 15,0 0-3-15,-2-1 6 0,2 0 3 16,2 0 6-16,-1-4-9 0,2-1-16 16,1-2-19-16,0-5-32 0,1-1-28 0,0-5-51 15,0-1 25-15,5-3 3 0,4-1-20 16,4 2 4-16,2 1 16 0,-1 3 2 16,0 3 4-16,0 5 9 0,-3 1-6 15,-2 4 3-15,-1 0 10 0,-1 4 19 16,-1-2-13-16,-2 2-7 0,1 0 11 15,-1 0 8-15,1 2 18 0,0 1 12 16,-1 0 13-16,1-1 1 0,1 1 1 0,-1-1-4 16,1-1-96-16,4 1-135 0,0-2-18 15,-1 0-100-15,8 0-301 0</inkml:trace>
  <inkml:trace contextRef="#ctx0" brushRef="#br0" timeOffset="107699.28">20177 2313 779 0,'0'0'639'0,"0"0"-353"0,0 0-91 15,0 0-4-15,0 0 7 0,0 0 48 16,0 0-14-16,0 0-58 0,0 0-62 0,0 0-13 16,-3-14-3-16,0 14-26 0,0 0-9 15,0 2-39-15,-1 2-22 0,-3 3-38 16,-2 4 3-16,-1 2 34 0,-2 3-1 15,1 1-15-15,1-4-28 0,4 0 3 16,1-3 14-16,2-2-11 0,1 0 25 0,2-2 14 16,0-1 0-16,0 0-9 0,0-2-30 15,6 1-60-15,1-2-10 0,0 3 67 16,4 0 23-16,1-3-10 0,-1 1 13 16,2-1-22-16,-1-2 37 0,0 0 0 15,1 0-2-15,-4 0 3 0,-1 0 9 16,-2-2-5-16,-3 0 15 0,1 1 23 15,-4 1 22-15,0 0 32 0,0 0-12 16,0 0-10-16,0 0 9 0,0 0-26 16,0 0-57-16,0 0-53 0,-1 0-65 15,1 0-72-15,0 0-70 0,0 0-106 0,0 0-101 16,1 0-161-16,2 0 48 0,6 0 36 16,-21 0 484-16</inkml:trace>
  <inkml:trace contextRef="#ctx0" brushRef="#br0" timeOffset="108220.55">20478 2161 336 0,'0'0'805'0,"0"0"-326"0,0 0-362 0,0 0-117 15,0 0 0-15,0 0 68 0,0 0 81 16,0 0-22-16,0 0-49 0,0 0-36 15,2 66-21-15,-2-45-20 0,0 0 2 16,0 2-3-16,-2-2 67 0,2 1-5 0,-1-3 19 16,-1 0-68-16,1-3 6 0,-1-3 1 15,2-2-20-15,0-3-4 0,0-1-14 16,0-3 17-16,0-1 0 0,0-1-38 16,0-2-26-16,0 0 31 0,2 0 34 15,-1 0 48-15,-1 0 27 0,0-5-7 0,3 0-10 16,-3-1-58-16,3-2-1 15,-1-3 1-15,-2 1 13 0,0-1-13 0,0-1-4 16,0 1 4-16,0-1 16 0,-2 2 1 16,-1 1-4-16,-3 2-13 0,-2 4 25 15,-1 0 8-15,1 2-24 0,-3 1-9 16,0 0-29-16,2 0-6 0,-5 4 2 16,4 2 1-16,-2 0-10 0,2 3-3 15,2 2 0-15,0-1 3 0,4 0-33 16,2-1 20-16,2-1 23 0,0 1 12 15,3-2-54-15,3-1-30 0,6-1-19 16,2 1 86-16,2-4 37 0,4 3 52 16,2-4-52-16,0 0-34 0,-2-1 5 15,0 0 6-15,-6 2-25 0,-1 0 9 0,-4-2 0 16,-5 0 0-16,-1 1-10 0,-1-1 10 0,-2 0 39 16,0 0 55-16,0 0 4 0,0 0-59 15,0 0-108-15,-2 0-233 0,2-6-344 16</inkml:trace>
  <inkml:trace contextRef="#ctx0" brushRef="#br0" timeOffset="108539.81">20790 2144 1835 0,'0'0'687'0,"0"0"-542"0,0 0-145 16,0 0-86-16,0 0 86 0,0 0 87 0,0 0-35 16,0 0-50-16,-44 83 11 0,34-53-10 15,2 1 16-15,0 0 49 0,0-2 12 16,1 0 8-16,2-2-88 0,2-3 0 0,3 0 20 16,0-3-20-16,0-2-19 0,0-3-39 15,3-1 39-15,3-4 0 0,2 1-26 16,1-2-23-16,2-1 10 0,0-1 17 15,2 1 5-15,0-3 7 0,1 0-7 16,-1-1-35-16,0-3 7 0,-3 2 12 16,-1-2-9-16,-3-1-85 15,-4 1-49-15,1 0-9 0,-3-2-92 0,0 0-284 0</inkml:trace>
  <inkml:trace contextRef="#ctx0" brushRef="#br0" timeOffset="111192.07">21190 2354 124 0,'0'0'535'0,"0"0"-232"16,0 0-176-16,0 0-55 0,0 0 38 15,0 0 14-15,0 0-43 0,0 0-63 0,0 0-16 16,0 0-2-16,36-4 3 0,-30 4 13 15,0 0 14-15,-2 0 9 0,-3 0 26 16,2 4 52-16,-3 1 16 0,0 2 0 16,0 0-19-16,0 2 5 0,0 1-38 15,0 2 0-15,0 0-29 0,-3 0 6 16,-1 1-26-16,-1-2 4 0,0 0-7 0,2-1 10 16,-2-3-20-16,2 0 7 0,-2-2-4 15,4-1-6-15,-1-2 4 0,-1 1-20 16,3-2 0-16,0 0 1 0,0-1 0 15,0 0 1-15,0 0 11 16,0 0 25-16,3 0 17 0,0 0-13 0,2-2-42 16,0-3-10-16,4 1 10 0,5-5 32 15,2-3 7-15,3-2-39 0,1-2 3 16,-2 0 10-16,-1-1 6 0,-3 1-3 16,-2 2 3-16,-2 0 7 0,-3 2 0 15,-2 2-14-15,1 3 14 0,-4 0 0 16,-1 2 9-16,-1 1 38 0,0 4 10 0,0-2 12 15,0 2-6-15,0 0-29 0,0 0-36 16,0 0-24-16,-3 0-38 0,1 0-3 16,-2 3 6-16,-1 4-58 0,-1 4 8 0,-1 3 69 15,-3 3 15-15,3 0-25 16,0-1 7-16,1 1-7 0,3-4 1 0,1-1-7 16,2-4 16-16,0 1-26 0,0-6-22 15,3 2-3-15,2-1 0 0,0-3 3 16,1 1 6-16,0 1 38 15,3-3 20-15,-4 0 23 0,3 0 9 0,0 0-11 16,-1 0-19-16,-2 0 9 0,-1 0 18 16,0 0-29-16,-1 0 12 0,-3-2-12 15,2 1-26-15,-2 0-32 0,0-1-64 16,0-2-155-16,0-1-135 0,-5-1-121 0,3 0-167 16</inkml:trace>
  <inkml:trace contextRef="#ctx0" brushRef="#br0" timeOffset="111761.97">21493 2076 703 0,'0'0'675'0,"0"0"-318"0,0 0-132 0,0 0-73 15,0 0 4-15,0 0 22 0,0 0-1 16,0 0-58-16,0 0-103 0,0 0-16 15,0 0-48-15,29-22 22 0,-21 22-15 16,1 0 2-16,0 0 23 0,-1 0 3 16,3 0-3-16,-2 4-23 0,0 0 7 0,-2 3 15 15,1 0 11-15,-1 2 6 0,-3 2 13 16,-3 1-10-16,-1 0 33 0,0 0 6 16,0 0-20-16,-5 0 36 0,-4-1 20 15,0-2-53-15,2 0 11 0,-3 0-10 16,2-4-10-16,2 1-13 15,-2-3 19-15,4-1-19 0,-1-1-3 0,2 1-2 16,3-2 0-16,0 0-17 0,0 0-23 0,0 0-32 16,3 0 39-16,4-5-17 0,-2 0-106 15,3-2-14-15,0 3 75 0,2-1 49 16,0 0 9-16,2 2 10 16,-1 1 9-16,-2 1 4 0,0 0-4 15,-1 1-2-15,-2 0-30 0,-1 1 3 0,-3 5 49 16,1 1 10-16,-3 3 116 0,0 4 1 15,0 0-17-15,0 4-49 0,-3-5 11 16,-2 3-11-16,-1-2-3 0,-3-2 0 0,1 0-6 16,-1-4 12-16,0 0-2 0,-1-1-14 15,2-4-9-15,-1 1-10 0,-2-1 12 16,0 0-9-16,1-3 7 0,0 0-10 16,1 0-10-16,1 0-17 0,2-3 33 15,0-1-25-15,4 1-10 0,0 0-32 0,2-1-7 16,0 1-6-16,0 1-57 0,0 0-37 15,4 1-70-15,-1-1-99 0,3 1-123 16,-2 0-230-16,5-1-457 0</inkml:trace>
  <inkml:trace contextRef="#ctx0" brushRef="#br0" timeOffset="113053.49">21837 2413 254 0,'0'0'1100'0,"0"0"-804"0,0 0-127 0,0 0-17 15,0 0 20-15,0 0 23 0,0 0-59 16,0 0-46-16,0 0-35 0,0 0-55 15,0 0-3-15,-10-5-43 0,12 4-12 0,1 1 0 16,-2 0 6-16,0-2 17 0,2 1 6 16,0-1 9-16,2 2 17 0,2-1-16 15,0-2 2-15,2 1 5 0,1 1 8 0,3-2-13 16,0 1 17-16,2 1 1 0,1-2 0 16,-1 0 2-16,-1 2-3 0,-1 0 3 15,-4 1-3-15,-1 0-2 0,-2 0-10 16,-3 0-1-16,0 0 2 15,-2 0 11-15,-1 0 42 0,0 0 71 0,0 0-9 16,0 0-37-16,0 0-37 0,0 0-30 16,0 0-2-16,2 0-17 0,-2 0-13 15,0 0-49-15,0 0-84 0,0 0-78 16,0 0-56-16,0 0-134 0,0 0-212 0,-2 0-8 16</inkml:trace>
  <inkml:trace contextRef="#ctx0" brushRef="#br0" timeOffset="113468.13">21961 2323 251 0,'0'0'1285'0,"0"0"-992"0,0 0-147 15,0 0-29-15,0 0 28 0,0 0 53 0,0 0 12 16,0 0-49-16,0 0-68 0,0 0-93 16,0 0-3-16,0-4-58 0,0 8 19 15,-3 4 42-15,-1 2 77 0,-2 6 23 0,2 0-43 16,-5 2-5-16,4 1-30 15,-1-1-19-15,1 0 22 0,0-1-25 16,1-4-1-16,-1 0 1 0,2-1 0 0,3-3-1 16,-3-3-3-16,3-1 3 0,0-1 0 15,0-2 1-15,0-2-38 0,0 0-46 16,0 0-12-16,2 0 0 0,-1 0 2 16,1 0-15-16,1 0-53 0,0 0-61 15,3-3-79-15,0-2 3 0,-1 1-316 0</inkml:trace>
  <inkml:trace contextRef="#ctx0" brushRef="#br0" timeOffset="114245.95">22192 2299 52 0,'0'0'744'0,"0"0"-262"16,0 0-336-16,0 0-120 0,0 0-22 15,0 0 61-15,0 0 26 0,0 0-16 16,0 0-36-16,79-38-39 0,-66 35-4 15,-3 3-18-15,-1 0-4 0,-2 0 6 16,0 0 20-16,-3 6 59 0,-1 3 38 16,-3 2 65-16,0 4-32 0,0 3-42 15,-4 1-11-15,-6 2-28 0,1-1-7 16,-2-1 3-16,0-1-25 0,-3 0 2 16,4-6 17-16,-1 0-16 0,1-4 22 15,1-2 0-15,1-2 0 0,3-2 4 16,2 1-7-16,2-3-10 0,1 0 3 15,0 0-7-15,0 0-27 0,1-2 37 16,5-4-38-16,1-2-49 0,0-3-70 0,3-1 48 16,3-3 7-16,2-2 15 0,3-1 27 0,-2-1 0 15,4 0 21-15,-1 2-14 0,0 1-1 16,0-2 0-16,-5 5-4 0,0 1 18 16,-2 1-14-16,-5 4 16 0,-1 2 19 15,-3 2 46-15,0 1 26 0,-3 2 41 16,0 0 32-16,0 0 6 0,-6 0-3 15,3 0-33-15,-3 0-52 0,2 2-75 16,-2 1-7-16,-4 4-80 0,0 2 7 0,-1 4 15 16,-4 1 33-16,4 2-7 15,0-1-16-15,3 2 47 0,4-2 1 16,-1-1 0-16,5-1-16 0,0-1-32 16,0-3-4-16,0 0-9 0,3-4-16 0,3 1-19 15,4-1 22-15,-1 0 12 0,1-3 49 16,1-1 13-16,-1-1 17 15,1 0 5-15,-2 0 1 0,-3 0-10 0,-1 0 3 16,-4 0 9-16,1 0 33 0,-1 0 39 0,-1 0 12 16,1 0-13-16,-1 0-19 0,0 0-32 15,0 0-23-15,0 0-9 0,0 0-12 16,0 0-1-16,0 0 0 0,0 0 0 16,0 0-3-16,0 0-13 0,0 0 13 15,0 0-16-15,0 0-7 0,0 0-6 16,0 0-51-16,0 0-68 0,0 0-61 15,0 0-150-15,-1 0-209 0,-3-2-592 0,9 4 572 16</inkml:trace>
  <inkml:trace contextRef="#ctx0" brushRef="#br0" timeOffset="114734.97">22636 2373 372 0,'0'0'1170'0,"0"0"-809"0,0 0-218 16,0 0-46-16,0 0-48 0,0 0-13 15,0 0 83-15,0 0-2 0,0 0-55 16,0 0-62-16,0 0-26 0,49-25 23 0,-38 21-13 15,2 1 16-15,-1 0 3 16,1 0-2-16,0 0 3 0,0 0-2 0,1 2 11 16,0 0-13-16,1 0-1 0,1-1 1 0,-2 1-1 15,3 1 1-15,-3-3 0 0,1 3-4 16,-5 0 4-16,2 0-2 0,-5 0-9 16,-3 0-14-16,-1 0-21 0,-3 0-96 15,0 0-49-15,0 0-4 0,-3 0-23 16,-5 0-22-16,-1 0-102 0,-5-1-720 0</inkml:trace>
  <inkml:trace contextRef="#ctx0" brushRef="#br0" timeOffset="115003.08">22794 2234 355 0,'0'0'1202'15,"0"0"-851"-15,0 0-124 0,0 0-69 0,0 0-44 16,0 0-8-16,0 0-2 0,0 0-88 15,0 0-16-15,0 0 0 0,0 0 45 16,-3 36 29-16,0-18-6 0,1-1-30 0,-1 2-23 16,0-1-14-16,1-1 9 0,-2 0-10 15,1-3 0-15,3-2 0 0,0-1 10 16,0-3-10-16,0-1-2 0,0-2-31 16,0 1-25-16,0-1 4 0,0-3-24 15,0 1 14-15,0 0 3 0,0-1-43 16,0 1-54-16,0-1-34 0,0 0-51 0,0 0-17 15,0-2-105-15,0 0-107 16,2 0-37-16</inkml:trace>
  <inkml:trace contextRef="#ctx0" brushRef="#br0" timeOffset="115362.04">23103 2199 88 0,'0'0'1388'15,"0"0"-790"-15,0 0-251 0,0 0-186 16,0 0-86-16,0 0 21 0,0 0 49 16,0 0-46-16,0 0-99 0,0 0-38 15,1 7-55-15,-1 0 93 0,0 3 26 16,0 2 2-16,-1 3 1 0,-1-1-3 0,-1 3 25 15,2-2-6-15,-2 2-13 0,1-1-6 16,0 0-26-16,-1-1-1 0,1 1-12 16,1-3 13-16,-2-1 0 15,3-3 1-15,0 1-1 0,-1-3-2 0,-1-1-11 16,2 0 12-16,0-4 0 0,0 1-25 16,0-3-15-16,0 0-17 0,0 0-13 0,0 0-12 15,0 0-30-15,0 0-39 0,0 0-45 16,3 0-65-16,0 0-17 0,0-3-56 15,1-3-317-15</inkml:trace>
  <inkml:trace contextRef="#ctx0" brushRef="#br0" timeOffset="115679.12">23322 2452 665 0,'0'0'1053'0,"0"0"-628"0,0 0-230 0,0 0-150 15,0 0-19-15,0 0 81 0,0 0 93 16,0 0-62-16,0 0-138 0,0 0-26 15,0 0-6-15,17 11 32 0,-13-3 55 16,-1 1 12-16,0 2-25 0,0 1-4 16,-1 0-34-16,-2-2-4 0,0 2-13 15,0-3-58-15,-6 2-48 0,-5-3-142 16,2-3-101-16,-15 1-294 0</inkml:trace>
  <inkml:trace contextRef="#ctx0" brushRef="#br0" timeOffset="117064.12">23841 2276 1007 0,'0'0'430'16,"0"0"-417"-16,0 0-13 0,0 0-19 16,0 0 19-16,0 0 123 0,0 0 11 15,0 0-50-15,0 0-80 0,0 0-4 0,0 0-30 16,62-25 27-16,-54 25-13 0,2 3 3 16,-1 1 13-16,-2 3 68 0,2 2 29 15,-4 3 37-15,-2 1-27 0,-1 3 6 16,-2 4-38-16,0-1-8 0,-5 1-65 15,-4 1 30-15,0-3 7 0,-3-3-7 0,1 1 10 16,1-8-13 0,1 3 19-16,2-7-25 0,0 0-4 0,4-1-1 0,1-2-18 15,2 0-4-15,0-1 4 0,0 0 0 16,3 0 55-16,2-1 16 0,1-3-65 16,3-3-6-16,4-1-22 0,5-4-1 15,2-5 20-15,0 0-16 0,1 1 0 16,2-1 6-16,-1-1-23 0,-2 1-12 15,-3 1 35-15,0 2-16 0,-6 1 28 16,-1 2 2-16,-4 4 14 0,-3 3 30 16,-2 1-9-16,-1 3 70 0,0 0 26 15,-3 0-42-15,-1 0-39 0,-2 0-22 0,-1 3-29 16,1 3-77-16,-4 3-23 0,1 1 52 16,-2 3 22-16,2 0-6 0,4 1-6 15,0-2 25-15,4 0-3 0,1-1-7 0,0-2 7 16,0-1-13-16,1-1-26 0,4-3-10 15,0 0 4-15,1 0 0 0,2-3 22 16,0-1 38-16,-1 0 1 0,3 0 2 16,0 0-2-16,-1 0-17 0,-2-1-38 15,1-2-78-15,0 1-46 0,-2-1-54 16,-2 0-119-16,1-1-224 0</inkml:trace>
  <inkml:trace contextRef="#ctx0" brushRef="#br0" timeOffset="117399.98">24185 2138 336 0,'0'0'996'0,"0"0"-749"0,0 0-247 15,0 0-13-15,0 0 13 0,0 0 26 0,0 0 134 16,0 0 2-16,0 0-35 0,0 0-75 15,0 0-36-15,35 61-15 0,-28-47-1 16,0-4 0-16,0 0 12 0,1-1-12 16,-2-3 35-16,0-2 27 15,-1 1-36-15,0-5 10 0,-2 1-33 0,0-1 36 16,0 0 3-16,0-1 35 0,3-5 23 16,1-3-52-16,0-3-47 0,2-1 1 15,1 1 14-15,-3-1-13 0,0 0 7 0,-1 1 29 16,1 3 6-16,-3 2-23 0,2 1-22 15,-3 1-1-15,0 3-21 0,2 1-17 16,0-3-25-16,2 4-137 0,-2 0-161 16,1 0-100-16,-4 4-306 0</inkml:trace>
  <inkml:trace contextRef="#ctx0" brushRef="#br0" timeOffset="118229.88">24624 2184 238 0,'0'0'1057'0,"0"0"-757"0,0 0-164 15,0 0-35-15,0 0 38 0,0 0 63 16,0 0-18-16,0 0-64 0,0 0-120 16,0 0-13-16,6-15-45 0,-4 15-7 15,1 0-9-15,-1 0 22 0,4 4 42 16,0 3 10-16,4 5 87 0,-3 3 14 16,2 3-30-16,-2 3-29 0,2 2-7 15,-3 3-22-15,-4 0 29 0,1 2-9 0,-3 1 28 16,0 1-19-16,-3-3 28 15,-4 1-18-15,-3-6-20 0,-1-1 42 0,-2-2-10 16,-5-2 10-16,-2-2-13 0,1-2-17 16,-1-1-5-16,1-3-4 0,1-4-6 0,1 1 2 15,5-1 4-15,2-5-3 0,3 1-10 16,3-1 13-16,1 0-6 0,1 0 9 16,1 0-17-16,1 0-21 0,0 0-60 15,0 0-80-15,3 0-39 0,0 0-32 16,-2-1-66-16,0-1-175 0,-1-3-302 0</inkml:trace>
  <inkml:trace contextRef="#ctx0" brushRef="#br0" timeOffset="120048.84">25048 2342 287 0,'0'0'1069'0,"0"0"-682"0,0 0-231 16,0 0-33-16,0 0-19 0,0 0 16 15,0 0 16-15,0 0 0 0,0 0-39 0,0 0-52 16,0 0-44-16,-13-6-1 0,13 6 0 15,0 0 1-15,0 0 21 0,0 0 7 16,3 0-3-16,2-1-24 0,-3 1-2 16,3 0-29-16,0 0-32 0,3 0 61 15,2 0 20-15,5 0 54 0,2 0 3 16,4-3-22-16,2 2-11 0,0-2-18 16,0 2 6-16,-1-2-3 0,-3 2-13 15,-2-1 0-15,-4 1-14 0,-2 0 10 16,-5 1-12-16,-1 0-2 0,-3 0 1 15,-2 0 0-15,0 0 0 0,0 0-12 0,0 0-38 16,0 0-52-16,0 0-61 0,-1 0-88 16,-3 1-88-16,-2 3-111 0,1 1 86 15,-2 1-32-15,-1 0-177 0</inkml:trace>
  <inkml:trace contextRef="#ctx0" brushRef="#br0" timeOffset="120346.43">25159 2416 91 0,'0'0'447'0,"0"0"45"15,0 0-199-15,0 0-127 0,0 0 30 16,0 0 18-16,0 0 10 0,0 0-23 0,0 0-53 16,0 0-54-16,16 0-49 0,-9 0-3 15,0 0 26-15,4 0 16 0,1 0-17 16,4 0-28-16,2 0-1 0,1-2-19 15,-1 1-19-15,2 1 0 0,-1 0 0 0,1-3-1 16,-2 3-1-16,-3 0-11 0,-1 0 13 16,-5 0 0-16,-1 0-1 15,-3 0 0-15,-2 0 1 0,-3-1 1 0,2 1-1 16,-2 0-3-16,0 0-42 0,0 0-51 16,0 0-91-16,0 0-97 0,0 0-144 15,0 0-200-15,0 0-350 0</inkml:trace>
  <inkml:trace contextRef="#ctx0" brushRef="#br0" timeOffset="120983.9">25901 2276 680 0,'0'0'1038'16,"0"0"-772"-16,0 0-126 0,0 0-7 15,0 0-52-15,0 0 13 0,0 0 122 0,0 0 19 16,0 0-84-16,0 0-122 0,0 0-29 15,3-11-42-15,-3 11 13 0,0 0 3 16,0 0 14-16,0 0-5 0,0 0-11 0,0 0-4 16,0 4 32-16,0 1 35 15,0 3 23-15,0 2-7 0,0 0 7 16,0 2-7-16,0 1-32 0,0 1-19 16,0 0 0-16,0 2 2 0,0-4 11 15,0 3-13-15,0-3-2 0,0-1 1 0,0 1 1 16,0 0 0-16,0-3 2 0,0 0 0 15,0-2-1-15,0-2-1 0,0 0 2 16,0 0 1-16,0-3-2 0,0 0-1 16,2 0 0-16,-2-2 4 0,0 0 8 15,1 0 4-15,-1 0 0 0,0 0 4 16,0 0 2-16,0 0-6 0,0 0-16 0,0 0-29 16,0 0 0-16,0 0-22 0,0 0-35 15,0 0-10-15,0 0-26 0,-1-3-49 16,-2-3-226-16,1 3-360 0,-3-6-642 0,16 30 1258 15</inkml:trace>
  <inkml:trace contextRef="#ctx0" brushRef="#br0" timeOffset="121293.88">25880 2229 121 0,'0'0'1209'0,"0"0"-874"16,0 0-166-16,0 0-10 0,0 0 26 16,0 0 29-16,0 0 25 0,0 0-36 15,0 0-78-15,0 0-87 0,0 0-38 0,-2-2-1 16,0 2-18-16,-3 0 0 0,1 6 19 16,-2 0 22-16,-2 1-22 0,0 4-2 15,2-3-14-15,-2 3 13 0,3-3-20 16,-2 3-9-16,2-1 32 0,-1 0 0 15,1-1 0-15,2-1-19 0,0 0-13 0,3-3-39 16,-1 0 10-16,1-1-33 0,0-1-57 16,0-1-37-16,0-1-55 0,0 1 22 15,1-1-65-15,-1-1-144 16,3 0-133-16</inkml:trace>
  <inkml:trace contextRef="#ctx0" brushRef="#br0" timeOffset="121675.55">25915 2499 326 0,'0'0'1160'0,"0"0"-900"15,0 0-169-15,0 0-52 0,0 0 10 0,0 0 32 16,0 0 33-16,0 0 15 0,0 0-22 15,0 0-49-15,25 2 7 0,-19-2 12 0,4 0 1 16,-1 0-1-16,4 0-9 0,-2 0-13 16,2 0-17-16,5-3-28 0,-5 1-10 15,4 0-71-15,-3 0-174 0,1 1-149 16,-7-1-217-16,-3-2-770 0</inkml:trace>
  <inkml:trace contextRef="#ctx0" brushRef="#br0" timeOffset="134729.78">26636 2377 68 0,'0'0'53'16,"0"0"-27"-16,0 0-24 0,0 0-2 15,0 0-1-15,0 0-2 0,0 0-63 16,0 0-13-16</inkml:trace>
  <inkml:trace contextRef="#ctx0" brushRef="#br0" timeOffset="135079.21">26636 2377 98 0,'12'-18'150'0,"-13"18"293"16,-1 0 7-16,1 0-105 0,1 0-78 0,-2 0-46 0,2 0-27 15,-1 0-25-15,1 0-17 0,-2 0-7 16,2 0-3-16,-1 0-10 0,-1 0-17 15,2 0-35-15,-1 0-22 0,1 0-20 16,-2 0-25-16,2 0 0 0,0 0-12 16,0 0 1-16,0 0 1 0,0 0 9 15,0 0-12-15,0 0-13 0,-1 0-3 16,1 0 0-16,0 0-3 0,0 0 0 16,0 0 3-16,0 0-7 0,0 0 1 0,0 0-7 15,0 0-29-15,4 0 20 0,-1 0 3 16,0 0-17-16,2 0-9 0,0 0 61 15,5 0 32-15,0 0 10 0,1 0 0 16,1 0-17-16,2 0-21 0,-5 0-4 16,0 0 0-16,-2 0-1 15,-1 0-2-15,-3 0 0 0,3 0-22 0,-3 0 12 16,-2 0-7-16,0 0 8 0,2 0-1 0,-3 0-81 16,3 0-50-16,-3 1-57 0,2 1-93 15,-2-1-135-15,0 2-333 0</inkml:trace>
  <inkml:trace contextRef="#ctx0" brushRef="#br0" timeOffset="135418.68">26596 2515 1099 0,'0'0'774'0,"0"0"-508"15,0 0-227-15,0 0-39 0,0 0 0 0,0 0 55 16,0 0 104-16,0 0 15 0,0 0-64 0,0 0-49 16,0 0-42-16,74-2-17 15,-52-1 2-15,-1 1-1 0,0 1-2 0,1 0 22 16,-5 1 41-16,3-2-22 0,-2 2-10 16,-4 0 6-16,-1 0-6 0,0-1 7 15,-3 1-7-15,-4 0-10 0,0 0-6 16,-4 0-3-16,0 0-10 0,-1 0 1 15,-1 0 8-15,0 0-12 0,0 0 0 16,0 0-3-16,0 0-51 0,0 0-62 16,0 0-80-16,0 0-123 0,0 0-235 15,0 0-537-15</inkml:trace>
  <inkml:trace contextRef="#ctx0" brushRef="#br0" timeOffset="136542.54">27342 2265 225 0,'0'0'496'0,"0"0"-288"0,0 0-77 15,0 0-34-15,0 0 95 0,0 0 59 16,0 0 22-16,0 0 26 0,0 0-50 16,0 0-91-16,23-38-48 0,-23 36-14 15,0 1 7-15,0 1-6 0,0 0-11 16,0 0-22-16,0 0-19 0,0 0-16 15,0 0-26-15,0 0-3 0,0 0-2 0,0 0 0 16,0 0 2-16,0 0 16 0,0 0 6 16,0 0-6-16,0 0 16 0,0 0-13 15,0 0 0-15,0 0-6 0,0 0 2 16,0 0-15-16,0 0 0 0,0 0 0 0,0 0-2 16,0 0-18-16,0 0 18 15,0 0 1-15,0 0 1 0,0 0 3 0,0 0 10 16,0 0-10-16,0 0 10 15,0 0-11-15,0 0 14 0,0 0-3 0,0 0-10 16,0 0 19-16,0 0-19 0,0 0 17 16,0 0-18-16,0 0 17 0,0 0-17 15,0 0 17-15,0 0-19 0,0 0 3 16,0 0-2-16,0 0 2 0,0 0 1 0,0 0 11 16,0 0-14-16,0 0 15 0,0 0-13 15,0 0 10-15,0 0 0 0,0 0 3 16,0 0 9-16,0 0-3 0,0 0-3 15,0 0-6-15,0 0-1 0,0-1-8 16,0-1-4-16,0 1-16 0,0 0-3 16,0-1 6-16,0 1 13 0,0 0 0 0,0 0-1 15,0 1 0-15,0-1-2 0,0-1 0 16,0 1 3-16,0 1 0 0,0 0 0 16,0 0 0-16,-1 0 0 0,1 0 0 15,0 0 0-15,-3 0 2 0,3 0 0 16,0 0-2-16,0 0-25 0,0 0-10 15,0 0 0-15,0 0-13 0,0 0 1 16,0 0 8-16,0 0 8 0,0 0 5 0,0 1-3 16,-1 2 4-16,0 3 25 0,-1 1 1 15,-1 0 12-15,2 4-13 0,-1-3-25 16,2 4 25-16,0-1-1 0,0 1 1 16,0-1 13-16,0 0-11 0,0 3 20 15,0 0 23-15,2 0-10 0,1 3-13 16,0-4 1-16,-1 1-4 0,2 0 25 15,-1-1-18-15,0-1-11 0,2-1 4 0,-2 0 10 16,2-1-28-16,-2-2 19 16,2 2-19-16,0-3-2 0,-2 0-1 0,0-2 2 15,0 2-2-15,0-3-11 0,0 1 11 16,1-1-26-16,1-1-1 0,1 3-12 16,-1-4 9-16,1 2 13 0,-1-1-10 15,0 1 10-15,-1-4-3 0,-1 3-7 16,3-1 10-16,-6-2-3 0,2 1 6 15,-2-1 16-15,0 0 0 0,0 0 13 16,0 0-12-16,0 0-1 0,0 0-29 0,0 0-38 16,0 0-48-16,0 0-65 0,0-1-84 15,0-2-198-15,0 1-351 0,0-2-533 0,0 14 1330 16</inkml:trace>
  <inkml:trace contextRef="#ctx0" brushRef="#br0" timeOffset="137091.53">27279 2426 192 0,'0'0'652'0,"0"0"-264"16,0 0-147-16,0 0-62 0,0 0-7 16,0 0-9-16,0 0-21 0,0 0-15 15,0 0-14-15,0 0-19 0,0 0-33 16,1-1-16-16,-1 1 1 0,0-2 8 0,2 2-2 15,-2 0-7-15,1-2-10 0,-1 2-9 16,3 0-7-16,0 0-2 0,0 0-5 0,5-1-10 16,3 0 10-16,3-1 2 0,3 1-13 15,0 1-2-15,-2-2 0 16,1 2 0-16,-2 0 1 0,0 0 2 0,-5 0 24 16,2 0-7-16,-4 0 7 15,-1 0-23-15,-2 0 13 0,-1 0-3 16,-2 0 6-16,1 0 16 0,-2 0 23 0,0 0 6 15,0 0-6-15,0 0-4 0,0 0-19 16,0 0-32-16,0 0-3 0,0 0-16 16,0 0-9-16,0 0-7 0,0 0-19 15,2 0-23-15,0 0-6 0,2 0 51 16,-1 0-29-16,0 0-25 0,0 0-46 16,-1 0-19-16,-2 0-20 0,0 0-55 15,0 0-79-15,0 0-88 0,0 2-144 16,-19-4-456-16</inkml:trace>
  <inkml:trace contextRef="#ctx0" brushRef="#br0" timeOffset="137756.97">27446 2295 460 0,'0'0'427'0,"0"0"-287"0,0 0-29 16,0 0 12-16,0 0-5 0,0 0 54 15,0 0 27-15,0 0-21 0,0 0-16 0,0 0-55 16,0-38-39-16,0 33 13 0,-3 1 4 15,3 1 44-15,-2-1-55 0,-1 1 10 16,-2-1 6-16,2 2-39 0,-4-1 7 16,2 1-32-16,0-1-13 0,2 2 6 15,-1-1-3-15,1 2-14 0,0-1 1 0,0 1-3 16,-1 0-29-16,3 0-9 0,-1 0 3 16,2 0-4-16,0 0-9 0,0 0-42 15,0 0 6-15,0 0 10 0,0 3-20 16,0 1-120-16,0 2-84 0,2 0-4 15,2 0-137-15,-1 0-213 0,-9-37 92 16</inkml:trace>
  <inkml:trace contextRef="#ctx0" brushRef="#br0" timeOffset="138259.67">27340 2421 385 0,'0'0'1380'0,"0"0"-1130"0,0 0-250 0,0 0-49 0,0 0 17 15,0 0-1-15,0 0 33 0,73-71-6 16,-57 66 6-16,-2 1-62 0,4 4 7 16,-2 0 53-16,-1 0-31 0,0 0 17 0,-4 3-13 15,-1 2-4-15,-4 1 7 0,0 2 26 16,-2 2 39-16,-4 2-23 0,0 1 33 15,0 2 65-15,-4-1 6 0,-5 0-3 16,-2-3 16-16,-2 0-43 0,0-4 40 16,-3-1 12-16,1-2 6 0,-3-2-68 15,0-2-22-15,1 0-29 0,-1 0 7 16,5 0-1-16,-1-6-35 0,3 0-32 16,4-3-26-16,2-3-125 0,3 0 57 0,2-4-23 15,0 2 91-15,0-1-7 0,7 1 33 16,5-1 9-16,2 0-61 0,3-1-20 15,3 3 26-15,2 1 39 0,-3 1 10 0,-1 6-19 16,-2 2 12-16,-4 1 0 16,-4 2-19-16,-2 0 55 0,-3 2 110 15,-3 5-3-15,0 3-6 0,0 5-39 0,-3 5 28 16,-5 2-22-16,-3 1-13 0,-1-1-35 16,-2-2-1-16,0-2-3 0,3-4-13 15,0-3 10-15,2-2-13 0,3-3-98 16,3-2-102-16,3-2-24 15,0-1-85-15,0-1-127 0,7 0 74 0,0-3 101 0,8-7-251 16</inkml:trace>
  <inkml:trace contextRef="#ctx0" brushRef="#br0" timeOffset="138928.81">27961 2269 355 0,'0'0'825'16,"0"0"-548"-16,0 0-137 0,0 0-62 0,0 0 16 15,0 0 124-15,0 0 51 0,0 0 12 16,0 0-113-16,0 0-78 0,6-30-16 16,-6 29-3-16,0 1 25 0,-2 0 26 0,-1 0-17 15,-1 0-25-15,-1 0-33 0,-4 0-47 16,0 1-79-16,-3 5-4 0,-1-1 28 15,-1 3 20-15,0 3 23 0,3-1-8 16,3 0 17-16,3 2-6 0,-2-1-27 16,5-3-5-16,2 1 18 0,0 0-12 15,0-1 0-15,2 0-4 0,5-2 10 16,2 1 3-16,1-1 26 0,4 0-1 16,0 0 1-16,1-1-1 0,-2-1-2 15,-1 0-9-15,1-1 12 0,-1 0 0 16,0 1-1-16,-3 1 0 0,1-2-1 0,-2 2-11 15,-2 0-8-15,0 1 21 0,-3-1 29 16,-1-1 12-16,-1 0-5 0,-1 2 12 16,0-1-3-16,0 0-16 0,0 0 16 15,-6 2-4-15,0-1 7 0,-2 0-16 16,-1 0 13-16,1-3 6 0,-5 1 3 0,1-1-9 16,0-1-4-16,-2-1-9 0,3 1-16 15,-4-2 3-15,4 0 3 0,0 0 20 16,2 0-27-16,1-2 17 0,3-1 6 15,2-2-16-15,-2 3 7 0,5-3-1 16,-1 3-12-16,1-2-7 0,0 3-9 16,0-1-22-16,0 2-9 0,0 0-20 15,0-1-31-15,0 1-42 0,0 0-48 0,0 0-68 16,0 0-108-16,0 0-279 0,0 0-509 0</inkml:trace>
  <inkml:trace contextRef="#ctx0" brushRef="#br0" timeOffset="139645.72">28294 2234 183 0,'0'0'603'0,"0"0"-202"16,0 0-209-16,0 0-65 0,0 0 35 15,0 0 11-15,0 0 2 0,0 0-3 0,0 0-43 16,0 0-19-16,0 0-19 0,1-17-1 15,-1 16 4-15,0 0-7 0,0 0-10 16,1 0 13-16,-1-1-23 0,0 1 0 16,0-1-3-16,0 2-9 0,0 0-4 15,0 0-10-15,0 0-9 0,0 0-32 16,0 0 0-16,0 0-45 0,0 0-31 0,0 0-20 16,0 2 0-16,3 4 96 15,-1 5 9-15,1 0 36 0,0 4-9 0,-2 2-8 16,4 1-28-16,-4-1 0 0,1-2 0 15,1 3 2-15,-1-2 21 16,-1-1-21-16,2-1 30 0,-1-1 3 0,-1-1-6 16,1 0-10-16,1-4 0 0,0 1-6 15,-1-2-13-15,3-2-15 0,-1-2 13 16,2 1-1-16,-1-2-16 0,1 1-10 0,-3-1 13 16,2-1 13-16,-1 2-26 0,-3-3 3 15,3 2 23-15,-2-2-26 0,-1 1 10 16,-1-1-16-16,2 0-7 0,-1 0-28 15,-1 0-27-15,2 0-9 0,-1 0 0 16,2 0-46-16,-1 0-155 0,1 0-157 16,-3 0-256-16</inkml:trace>
  <inkml:trace contextRef="#ctx0" brushRef="#br0" timeOffset="140470.54">28304 2221 1026 0,'0'0'664'0,"0"0"-401"15,0 0-156-15,0 0-29 0,0 0 13 16,0 0 29-16,0 0-4 0,0 0-55 15,0 0-61-15,0 0-45 0,0 0-3 16,-2-2 11-16,7 2 37 0,2 0 61 0,1 1-9 16,3 2 3-16,0 1-3 0,5-2 6 15,0 1 6-15,3-1-19 0,1-1-9 16,-1 1-14-16,-2-2-20 0,0 1 1 16,-4-1 26-16,-3 0-9 0,-1 0-1 15,-2 0 7-15,-3 0 6 0,-2-3 22 16,1 2 1-16,-3 1 6 0,0-1 2 0,0 0 14 15,0-1 9-15,1-1-38 0,-1 3-10 16,0 0 0-16,0 0-16 0,0 0-19 16,0 0-3-16,0 0 0 0,0 0-23 15,0 0-2-15,0 0-13 0,0 0-1 16,0 0-37-16,0 2-16 0,0 4 5 16,0 4 84-16,-1 2-10 0,1 0-3 15,0 0 13-15,0 1 0 0,0 0 1 0,0 0 0 16,3 2 2-16,1-4 16 15,0 2 3-15,-1-1-18 0,3-4 0 0,-2 2 1 16,0-3-2-16,-1-1 0 16,2 1 1-16,-2-2 0 0,0 0 0 0,-2-3 0 15,0 3 0-15,-1-3 0 0,2 2-1 16,-1-4 0-16,-1 1-1 0,0 1-24 16,0-2-20-16,0 2-3 0,0-2-39 0,0 1-57 15,0-1-34-15,0 1-83 16,0 0-138-16,0 3-105 0,-1-4-255 0</inkml:trace>
  <inkml:trace contextRef="#ctx0" brushRef="#br0" timeOffset="140930.79">28765 2402 1099 0,'0'0'800'16,"0"0"-356"-16,0 0-218 0,0 0-81 15,0 0 39-15,0 0 47 0,0 0-46 16,0 0-96-16,0 0-89 0,0 0-60 0,0 0-23 16,-13 14 22-16,4-5 39 0,2 1-20 15,1 1 20-15,0 0 22 0,4-1 6 16,0 0 17-16,1 0-1 0,1-1-21 15,0-2-1-15,1 1-3 0,3-2-10 0,2 0-9 16,2-2 20-16,0-1 2 0,2 0 1 16,0-2 0-16,2-1 2 15,-1 0 13-15,-3 0 3 0,0-4-6 0,1-1 15 16,-2-3 16-16,0 1-44 0,-2-4-29 16,-2 1-6-16,0-2 33 0,-3 1-39 15,0-1 41-15,0 2 0 0,-3-2 16 16,-2 3 6-16,1 2 10 0,0 1-13 15,-4 3-19-15,1 0-19 0,2 1-7 0,-4 1-6 16,0 1 0-16,-2 0-41 0,1 0 9 16,-2 3-26-16,1 2-71 0,0 2-49 15,4-2-126-15,3 4-96 0,0-4-131 16,4 1-170-16</inkml:trace>
  <inkml:trace contextRef="#ctx0" brushRef="#br0" timeOffset="141294.37">29068 2336 437 0,'0'0'1152'0,"0"0"-846"16,0 0-193-16,0 0-74 0,0 0 75 0,0 0 109 15,0 0 3-15,0 0-100 0,0 0-84 0,0 0-23 16,13 0-16-16,-4 0 42 0,3 0 16 16,3 0-3-16,3 0-23 15,2 0-2-15,1-1-17 0,2-2-14 16,0 0 0-16,0 1 17 0,-4-1-3 16,1 2-3-16,-3-2-12 0,-3 2-1 0,-2 1-2 15,-2 0 0-15,-4 0 0 0,-2 0 2 0,-2 0 1 16,-1 0 2-16,1 0-1 0,-2 0-2 15,0 0-19-15,0 0-23 0,0 0-12 16,0 0-30-16,0 0-54 0,0 0-56 16,0 0-90-16,-5 0-121 0,2 0-161 15,-6-2-177-15</inkml:trace>
  <inkml:trace contextRef="#ctx0" brushRef="#br0" timeOffset="141579">29239 2213 280 0,'0'0'1608'0,"0"0"-1002"0,0 0-303 15,0 0-168-15,0 0-135 0,0 0 10 16,0 0-10-16,0 0 0 0,0 0-75 0,0 0 46 16,0 0 29-16,10 33 39 0,-8-16-36 15,0-3 22-15,1 4 7 0,0 0 13 16,0-2 39-16,2 0 2 0,-1-1-60 15,1-1-13-15,-2 1-11 0,0-2 1 16,0-2-1-16,2 1 1 0,-3-2 16 16,0-1-19-16,-1-4 1 0,1-2-1 15,-1 1 0-15,-1-2-2 0,0 1-78 16,2-3-41-16,-2 2-49 0,0-2-72 0,0 1-104 16,0 1-72-16,0-1-165 0,0-1-238 15</inkml:trace>
  <inkml:trace contextRef="#ctx0" brushRef="#br0" timeOffset="142121.7">29734 2194 627 0,'0'0'1049'0,"0"0"-809"0,0 0-172 16,0 0-25-16,0 0 15 0,0 0 65 16,0 0 55-16,0 0-39 0,0 0-103 15,0 0-36-15,5-10-39 0,-4 10-22 16,-1 0-7-16,0 1 17 0,0 5 51 16,3 4 120-16,-3 2-27 0,3 2-12 15,-3 4-58-15,3 0-20 0,-3-2-3 0,0 0 22 16,2 1-18-16,-2-2 47 0,1 0-6 15,1 0-32-15,-1-1 13 0,1-4 3 16,1 0 6-16,1 0 1 16,1-4-11-16,0 0-22 0,1 1 0 15,1-2 13-15,0 0-13 0,1-2-3 0,3 2 1 16,-3-3 18-16,4 2-3 0,-1-4-13 16,-2 0-1-16,1 0 0 0,-3 0-1 15,-1 0-1-15,-1 0-29 16,-3 0-7-16,0-3 1 0,-1 1-7 0,-1 1-38 15,0-2-65-15,0 1-136 0,0 1-88 0,-1-1-252 16,-9-2-365-16</inkml:trace>
  <inkml:trace contextRef="#ctx0" brushRef="#br0" timeOffset="142353.28">29670 2349 261 0,'0'0'1315'0,"0"0"-834"0,0 0-264 0,0 0-123 15,0 0-42-15,0 0 51 0,0 0 42 16,0 0-32-16,0 0-89 0,0 0-24 0,0 0-36 16,62-11 10-16,-43 9 23 0,1 1-68 15,0-1 0-15,3 1-58 0,2-2-65 16,0 1-117-16,-6-1-170 0,10-2-327 0</inkml:trace>
  <inkml:trace contextRef="#ctx0" brushRef="#br0" timeOffset="142716.75">30206 2187 238 0,'0'0'714'0,"0"0"-144"0,0 0-238 16,0 0-131-16,0 0-39 0,0 0 6 0,0 0-13 16,0 0-82-16,0 0-73 0,0 0-77 15,1 5 41-15,-1 2 36 0,2 2 52 16,-1 3-20-16,-1 0 7 0,3 2 6 15,-3 1 7-15,3 0 12 0,-3 0-25 16,2 1 25-16,-1-3-22 0,1 2-7 16,1-2-22-16,-2-1-10 0,2-1-1 15,-2-3 14-15,0 2-15 0,-1-4 3 16,0 0-2-16,2-5-2 0,-2 4-25 0,0-5-23 16,1 1-45-16,-1 0-58 15,0-1-72-15,0 0-39 0,0 0-17 0,-3 0-36 16,-3-8-434-16</inkml:trace>
  <inkml:trace contextRef="#ctx0" brushRef="#br0" timeOffset="143283.15">30162 2208 114 0,'0'0'196'0,"0"0"9"0,0 0-127 16,0 0 20-16,0 0 117 0,0 0 30 15,0 0 6-15,0 0-47 0,0 0-57 16,0 0-14-16,0 0-42 0,51 8-13 16,-36-8-23-16,-2 0-36 0,1 0 11 15,3 0-8-15,-1 0-22 0,2 0 13 16,-1-1-13-16,-3-1 0 0,3-3 13 16,-3 2-13-16,-3-1 0 0,0-1 25 15,-2 0 14-15,-1 1-20 0,-2 1 4 16,-3-1-4-16,0 1 14 0,-1 2 31 15,-1 0 53-15,-1 1 9 0,0 0-14 0,0 0-28 16,0 0-23-16,0 0-16 0,0 0-13 16,0 0 0-16,0 0-3 0,0 0-3 15,0 0-26-15,-3 0-11 0,0 0-21 16,-2 4-16-16,-2 2-10 0,-1 3 16 0,0 3 10 16,-1 1 32-16,3 1 54 0,1-1-32 15,0 2-22-15,2-2 2 0,2 1-2 16,-1-1 0-16,2-1 0 0,0 1 0 15,0-3-1-15,2 0 0 16,1-1 0-16,3 0 1 0,-1-2 2 0,4 0 9 16,-1-2-9-16,1 1-2 0,0-4 16 15,2 1 3-15,0-2-6 0,-1 0-10 16,1-1 13-16,-1 0-12 0,-2 0 8 16,0 0-8-16,-4 0 15 0,1 0 0 0,-2 0 13 15,0 0 3-15,-3 0 13 0,0 0 6 16,0 0-12-16,0 0-7 0,0 0-22 15,0 0-13-15,0 0-3 0,0 0-20 16,0 0-21-16,0 0-27 0,0 0-66 16,0 0-62-16,0 0-75 0,0 0-104 15,0 0-155-15,0 0-144 0,0 0-328 0</inkml:trace>
  <inkml:trace contextRef="#ctx0" brushRef="#br0" timeOffset="143658.12">30637 2377 779 0,'0'0'1003'0,"0"0"-565"15,0 0-163-15,0 0-72 0,0 0 3 16,0 0 22-16,0 0-36 0,0 0-91 15,0 0-66-15,0 0-35 0,1 0-28 16,-1 0-1-16,0 0 4 0,0 1-17 16,3 3 42-16,-1 2 0 0,-1 1 35 0,4 3-6 15,-4 1-4-15,2 0-6 0,-2 1-15 16,2-2 21-16,1 2-6 0,-2-3-16 0,-1 0 23 16,1 0-23-16,-1-1 10 15,1-1-12-15,-2 1 14 0,3-2-12 0,-3 0-1 16,0-2 1-16,0 1-2 15,0-2 1-15,1 1-2 0,1 1-2 0,-2-3-61 16,1 3-62-16,0-3-85 0,1 1-72 16,-1-1-137-16,1 0-168 15,-1-2-534-15</inkml:trace>
  <inkml:trace contextRef="#ctx0" brushRef="#br0" timeOffset="150726.5">29757 2873 235 0,'0'0'567'0,"0"0"-169"0,0 0-249 16,0 0-123 0,0 0 1-16,0 0 47 0,0 0 30 0,0 0-16 0,0 0-36 15,0 0-22-15,3 0-27 16,-3 0 20-16,0 3 6 0,0-3 16 0,0 0 10 15,0 0 7-15,0 0-3 0,0 0-8 16,0 0-8-16,1 0-4 0,-1 1-1 16,0-1 8-16,0 0-1 0,0 0 10 15,0 0-3-15,0 0-7 0,0 0-3 16,1 0 3-16,-1 0-12 0,0 0 2 16,0 0-6-16,0 0 7 0,0 0 9 15,0 0 19-15,0 0 10 0,0 0 3 0,0 0-12 16,0 0-1-16,0 0-7 0,2 0-5 15,-1 0-8-15,-1-4 1 0,4 4-10 16,-2-3-19-16,1-2-16 0,0 0 0 0,2-1 0 16,-2 0-1-16,2-1 2 0,-2 0-1 15,2-2 22-15,-1 1 7 0,-1 1 0 16,0-2-4-16,0 2 1 0,2-4-4 16,-2 4-21-16,-1 0 15 0,1 1 3 15,1 0 13-15,-2 1-4 0,-1 1-12 16,1 1-3-16,-1-1 12 0,1 1 10 15,-2-2-13-15,3 4-21 0,-3-4-1 16,2 1 1-16,-2 1 0 0,3-1 1 16,-3 0 17-16,2 0-17 0,-1 0 0 15,1 2-2-15,-1-4 0 0,1 2 0 0,-1 1 4 16,2-3 8-16,0 2-12 16,-2 1-2-16,1-2 0 0,-1 3 1 0,0-1 0 15,-1-1 1-15,0 1 0 0,2 1 13 16,-1 0-10-16,-1 1 9 0,0-2-10 0,2 1 11 15,-2 1-11-15,1-2-1 0,-1 0 1 16,0 0 11-16,0 2-13 0,0 1 2 16,0-2 1-16,0-1 10 0,0 2-1 15,2-2-10-15,-2 1-2 0,0 1-1 16,0-1-1-16,1-1 0 0,-1 2 1 16,0 0 1-16,2 1 0 0,-2-2-2 15,0 0 2-15,0 2 2 0,0-1 1 16,0 1 12-16,0 0-15 0,0 0 0 15,0 0-1-15,0 0-1 0,0 0 0 16,0 0 1-16,0 0 0 0,0 0-2 0,0 0 0 16,0 0 3-16,0 0 0 0,0 0 13 15,0 0-11-15,0 0-2 0,0 0-2 16,0 0-20-16,0 0-3 0,0 0-10 16,-2 0-3-16,-1 5-6 0,-3 0 44 0,-3 3 2 15,-2 2 14-15,1 2-14 16,-3 1-2-16,3-1-13 0,1 3 12 0,-3-2 0 15,4 0-1-15,-2-1-8 0,0 1 10 16,3 0 2-16,0 0 10 0,-1-2 4 16,2 1-13-16,-2-3 19 0,4-1 7 15,0-2-1-15,1 0-25 0,0-2 16 16,0-1-3-16,1-1-13 0,2 0 13 16,-1-1-13-16,1-1 10 0,0 2-1 15,0-2-12-15,0 0 1 0,0 0 0 16,0 0 0-16,0 0 0 0,0 0 3 0,0 0-2 15,0 0 1-15,0 0 16 16,0 0-7-16,0 0 1 0,0 0 6 0,0 0 3 16,0 0-10-16,0 0 4 0,0 0-4 15,0 0 1-15,1-2 3 0,1 1 18 16,1-6 2-16,1 0-36 0,0-2-17 16,2-1 14-16,0-1 0 0,1 1-10 0,-3 1 11 15,2 1 0-15,-1-1-11 16,1 1 12-16,-1 1-11 0,2-3 10 0,1 2-1 15,0 0-16-15,4-1 0 0,-2 0-34 16,1-1 28-16,4-1 6 0,-2 3 3 16,0-3-3-16,-2 2-6 0,-1 1 6 15,0 2 18-15,-2 0-2 0,-3 1 0 16,1 3 0-16,-1 0 3 0,-1 0 3 16,-4 1 12-16,2 0 4 0,-2 0 6 0,0 1-3 15,0 0-6-15,0 0 0 0,0 0-13 16,0 0 13-16,0 0-13 0,0 0-1 15,0 0-2-15,0 0 0 0,0 0-3 16,0 0 0-16,0 0-10 0,0 0-3 16,0 0 4-16,0 0-10 0,0 0-3 15,0 0-10-15,0 0-3 0,0 0 0 16,0 0-3-16,0 0 3 0,0 0-6 0,2 0 0 16,1 3 41-16,1 2 3 15,1 2 3-15,1 2 19 0,2 0-21 0,-1 1 1 16,0-1 11-16,1 0-10 0,2-1 22 15,-5-1-12-15,1-1-12 0,-1-1 2 16,-1 0 0-16,0-1-1 0,-1-2 11 16,1 1 0-16,-4 0-2 0,2-2-10 0,-2-1-1 15,1 2 16-15,-1-2 0 0,0 0 6 16,0 0 6-16,0 0 4 0,0 0 2 16,0 0-5-16,0 0-7 0,0 0-20 15,0 0 1-15,0 0 0 0,0 0 10 16,0 0-12-16,0 0 1 0,0 0 0 15,0 0 0-15,0 0 0 0,0 0-1 16,0 0 2-16,0 0-1 0,0 0-1 16,0 0 1-16,0 0-1 0,0 0 1 15,0 0-2-15,0 0-1 0,0 0-1 0,0 0-14 16,0 0-3-16,0 0-6 0,0 0-16 16,0 0-13-16,0 0-25 0,0 0-35 15,0 0-67-15,0 0-96 0,0 0-141 0,0 0-268 16,0 0-499-16,0 0 379 0</inkml:trace>
  <inkml:trace contextRef="#ctx0" brushRef="#br0" timeOffset="151365.06">29869 2690 232 0,'0'0'375'0,"0"0"-138"0,0 0-207 16,0 0-28-16,0 0 70 0,0 0 110 16,0 0 40-16,0 0 18 0,0 0-48 15,0 0-55-15,0 0-27 0,26-17-9 16,-26 17 5-16,0 0 14 0,0 0-7 0,0 0-16 16,0 0-29-16,0 0-26 15,0 0-19-15,0 1-11 0,0 2-9 0,0 3 38 16,0 2 4-16,0 3-22 0,0-1 9 15,0 3-3-15,0 0 16 0,0 1 6 16,0 0 17-16,0 2-23 0,0-2 9 16,0 3-6-16,-2-3 0 0,2 3-10 15,0-3 7-15,0-2-10 0,-1 1 6 16,1-1-9-16,0-4 0 0,0 2-20 16,0-4 14-16,0-1-4 0,0-2-19 0,0 2 16 15,0-1-16-15,0-2 1 0,0 1 8 16,0-2-11-16,0 1 1 0,0-1 10 15,0-1-11-15,0 1-1 0,0-1 0 16,0 0 0-16,0 0 0 0,0 2 0 16,0-2 0-16,0 0-19 0,0 0 17 15,0 0-20-15,0 0 19 0,0 0-23 16,0 0-18-16,0 0-13 0,0 0-1 16,0 0-5-16,0 0 2 0,0 0-25 0,0 0-42 15,0 0-39-15,0 0-81 0,0-2-111 16,0 1-157-16,-2-5-514 0,4 15 334 15</inkml:trace>
  <inkml:trace contextRef="#ctx0" brushRef="#br0" timeOffset="154157.79">29870 2629 667 0,'0'0'639'0,"0"0"-353"16,0 0-130-16,0 0-19 0,0 0 22 16,0 0 10-16,0 0-11 0,0 0-58 0,0 0-100 15,0 0-19-15,-8-3-65 0,2 9 84 16,0 3 39-16,0 1 16 0,-2 2-4 16,0 1-12-16,0-1-13 0,1 2-25 15,-1-3 15-15,0 2 29 0,-1 1-19 16,3-2 6-16,-1 2 13 0,1-3-9 15,-1 1 6-15,2-2-26 0,0 1 0 16,1-1-16-16,-1-3 2 0,2 1 0 0,1-1-2 16,-2-3-2-16,1-1 0 0,1 0 0 15,2-2 1-15,0 0-15 0,0 1-10 16,0-2-10-16,0 0 20 0,0 0 15 16,0 0 1-16,0 0 12 0,0 0 17 15,0-2 3-15,2-1-16 0,5-2-16 16,-3-4-48-16,2-1 16 0,0 0 31 0,2 0 0 15,1-2-12-15,0 2-3 0,-2-1 0 16,3 0 0-16,-3 0-13 0,2 0 25 16,-1-1-5-16,2 2 9 0,-2-2 19 15,0-1-19-15,1 0-6 0,1 1-14 16,-3-2 20-16,3 3 2 0,-3 0 24 0,1 1-25 16,-3 2-1-16,1 0-3 15,-3 2 0-15,2 1-26 0,-1 3 29 16,-3-1 2-16,0 1 0 0,-1 2 17 0,0 0 14 15,2 0-1-15,-2 0-6 0,0 0-1 16,0 0 1-16,0 0-8 0,0 0-18 16,0 0-25-16,0 0-11 0,0 0 1 15,1 0-4-15,-1 2 39 0,3 2 10 16,0 1 54-16,0 2-12 0,2 0-36 16,0 2-13-16,2 1 26 0,-2 1 9 15,1 0-12-15,1 0 19 0,0 0-6 16,1 1-1-16,-2-2 7 0,-1 0-10 0,1-2-3 15,-2 1-3-15,0-3-13 16,0 1 3-16,1-2-3 0,-2 0 3 0,-1-2 0 16,1 1-6-16,-3-2-10 0,2-1 0 15,-2-1 10-15,1 2-10 0,-1-2 1 16,0 0 11-16,0 0 1 0,0 0 3 0,0 0 0 16,0 0 4-16,0 0-1 0,0 0 7 15,0 0-7-15,0 0 7 0,0 0 2 16,0 0-2-16,0 0 5 0,0 0-2 15,0 0 9-15,0 0-3 0,0 0 0 16,0-2-7-16,-3 0-31 0,-2-1-10 16,0 1-25-16,-2-2 1 0,1 1 8 15,-1 2 23-15,0-4-19 0,0 4 3 0,-5-4-6 16,4 4 4-16,-4 1 20 16,-1-3-11-16,1 2-1 0,0 1 13 0,0 0 2 15,2 0-2-15,-1 0 0 16,2 0 4-16,3 0-1 0,0 0-1 15,1 0-1-15,0 0 1 0,2 1-2 0,0-1-1 16,0 3-12-16,3-3 1 0,0 0 10 0,0 0-14 16,0 0 0-16,0 0 15 0,0 0-1 15,0 0-1-15,0 0-13 0,0 0 3 16,0 0-6-16,0 0-3 0,0 0-7 16,0 0-9-16,0 0 0 0,2 0-4 15,-2 0 4-15,0 0 9 0,1 0 7 16,-1 0-1-16,0 0 4 0,0 0-6 15,0 0-7-15,0 0-3 0,0 0-1 16,0 0-5-16,2 0 8 0,-2 0-8 16,1 0-4-16,-1 0-10 0,0 0-16 15,0 0 1-15,2 0-8 0,-1 0-6 0,-1 0-13 16,2 0-3-16,1 0 9 16,1 0-6-16,-1 0 3 0,-1 0 16 0,-2 0-3 0,3-3 32 15,-3 3 28-15,3 0 21 16,-1-1 2-16,1 1-2 0,0-1-39 15,1 0-29-15,0 0-50 0,2-1-73 16,0 0-5-16,2 0-3 0,0-3-22 0,1 1-17 16,0 2 52-16,-1-2 108 0,-3 2 74 15,2-2 4-15,-2 0 31 0,-2 1 31 16,-2 2 120-16,1-3 79 0,-2 3-3 16,0-1 22-16,0 0-62 0,0-1-4 15,0 1-67-15,0 0-37 0,0 1-45 16,0-1-23-16,0 2-42 0,0 0-7 15,0 0-19-15,0 0 1 0,0 0-5 0,0 0-2 16,0 0-1-16,0 0 33 16,0 0 23-16,0 0 52 0,0 0-1 0,0 0-2 15,0 2-27-15,-5 1-3 16,1 0 0-16,-3 1 10 0,1 3 0 0,-1-2-17 16,-1 0 20-16,3 0-32 15,-4-1-20-15,5 0 16 0,-1 0-16 0,3-1 1 16,0-2-2-16,1-1-2 0,1 0-1 0,0 0 1 15,0 0 0-15,0 0 1 16,0 0 2-16,0 0 10 0,0 0-13 0,0 0 0 16,3 0 23-16,-1 0 22 0,1-4 19 15,3-1-16-15,0-3-48 0,2-1-22 16,0 0 22-16,1-1 5 0,-4 1-5 16,2-1 0-16,-2 3-22 0,-2 1 2 15,-1 1 19-15,-2 4 1 0,0-1-1 16,0 2-14-16,0 0 13 0,0 0 2 0,0 0-3 15,0 0-23-15,0 0-6 0,-2 2-36 16,-1 1 0-16,-2 4 20 0,1-1 16 16,-2 0-4-16,4 1 10 0,-1-1-10 15,3 0 36-15,-2 0 17 0,2-2-17 16,0-2 2-16,0-1-1 0,0 1 1 16,0-1 14-16,0-1-3 0,0 1 3 0,0-1-12 15,2 0 9-15,-2 0 9 0,1 0 7 16,1 0 7-16,-2 0 9 0,2 0 19 15,-2 0 23-15,2 0-6 0,-1-2 9 16,3-2-19-16,-1-3-55 0,0 2-15 16,0-2 11-16,-1 5 11 0,-2-1-13 15,0-1-10-15,0 2 0 0,0 2 0 16,0-1 0-16,0 1 12 0,0 0-12 0,0 0-25 16,0 0-17-16,-2 0-19 0,-1 0-16 15,-1 4-26-15,-3 2 55 0,3-1 19 16,-2 2-13-16,1 1 9 0,2-2-12 15,3 1 42-15,-3-2-13 0,3 0 13 16,0-1-1-16,0 0-9 0,0-3 1 16,0-1 12-16,0 2 2 0,0-2 24 0,0 0 19 15,0 0 13-15,2 0 6 0,-1 0 4 16,-1 0 9-16,3-2 20 0,-1-2 15 16,2-3-49-16,-1 1-62 0,1-2 17 15,-1 0-15-15,1-1 0 0,-4 1-3 16,2 3-20-16,-1-4 18 0,-1 6-11 15,0-2 12-15,0 2-15 0,0 2 13 16,0 0-16-16,0 1-36 0,-3 0-25 0,-1 0-7 16,0 0 0-16,-2 5 0 0,0 0 13 15,-3 3 39-15,3-1 12 0,1 0-3 16,4-1 7-16,-1 0-13 0,2-3-7 16,0 1 23-16,0 0-1 0,0-1 16 15,0-3 1-15,0 0 13 0,3 2 3 16,-3-2 10-16,2 0 23 0,1 0 9 15,1 0-13-15,-2-2 4 0,4-2 9 0,-1 0 0 16,1-2-13-16,-1-1-23 0,-2 0 14 16,1 2-1-16,-2-2-3 0,-1 2-32 15,-1-2 0-15,0 2 0 16,0 1 29-16,0 1 3 0,0 1-30 0,0-1-2 16,-3 2-2-16,-1 1 1 0,1 0-18 0,1 0-20 15,-1 0-22-15,-3 0-32 16,0 6-10-16,0 1 22 0,-1 2 39 0,3-1 26 15,1 1-23-15,1-2 10 0,2 0-19 16,0-1 9-16,0-1 16 0,0 1 8 16,0-4 14-16,0 1 2 0,0-2-1 15,2-1 2-15,-1 0 18 0,1 0 25 16,-1 0 29-16,-1 0 17 0,3 0 2 16,0-4 7-16,2-1-29 0,-2-3-42 15,3 0 3-15,-4 1 7 0,1-2-11 0,-2-1 8 16,-1 2-33-16,0 0 10 15,0 2-13-15,0 0 41 0,0 3-15 0,0 0-26 16,0 1 1-16,0 2-1 0,0 0-16 16,-1 0-13-16,-2 0-25 0,1 0-55 0,-1 3-33 15,-1 4 65-15,0 0 28 16,-2 0 27-16,3 2 2 0,0-3-22 16,3 1 4-16,0-3-1 0,0 1 19 15,0-3-5-15,0 1 23 0,0-1-1 0,0-2-29 16,0 2 20-16,0-2 12 0,3 0 26 15,-3 0 35-15,3 0 23 0,0-2 16 16,2-2-13-16,-2-1-19 0,3 0-42 16,-1-2-7-16,-1-1 4 0,-1 2 12 15,-2-1-19-15,2 2 30 0,-3 0-44 16,0 1 19-16,0 0 4 0,0 1-2 16,0 2-4-16,-3 1-19 0,2 0 0 0,0 0-32 15,-2 0-10-15,-2 0-6 0,-1 0-29 16,0 2-26-16,-5 6 26 0,2 1 28 15,2 1 46-15,1-3-16 0,-1 2-11 16,5-2-2-16,2-1 10 0,-3-1-7 16,3-1 16-16,0-1-7 0,0-2-15 0,0 0-1 15,0-1 0-15,0 0 36 0,3 0 4 16,-1 0 28-16,1 0 13 0,3-1 39 16,0-4 10-16,-1-2-52 0,3 0-13 15,-2 2 13-15,0-2-16 0,-3 2-7 16,0-1 16-16,-3 2-19 0,2 1-12 15,-2 1-4-15,0 1-17 0,0 1-6 16,0 0-12-16,0 0-52 0,-2 0-114 16,-4 1-152-16,4 5-33 0,-10 3-141 0</inkml:trace>
  <inkml:trace contextRef="#ctx0" brushRef="#br0" timeOffset="160159.34">12892 1927 844 0,'0'0'561'0,"0"0"-311"0,0 0-94 15,0 0-91-15,0 0 13 0,0 0 10 16,0 0 64-16,0 0 29 0,0 0-29 16,0 0-68-16,0-13-84 0,0 13-13 0,0 0-41 15,0 0-5-15,0 0 24 0,0 0 22 16,0 0 11-16,0 2 1 0,0 2 1 15,0 2 3-15,0 0-1 0,0 0 9 16,1 0-11-16,-1-4-13 0,2 3-6 16,-1-4 15-16,-1 0-6 0,0 1 10 15,2-2 12-15,-2 0 1 0,0 0 13 16,0 0 19-16,1 0 10 0,-1 0 13 16,0 0 6-16,2 0 10 0,-1 0 3 15,1-4 0-15,1-2-74 0,1-1-13 0,0 1-12 16,-1 0 10-16,1 0 2 0,-2 1-26 15,1 1-3-15,-2 1 10 0,0 2-13 16,2 0-55-16,-3 0-42 0,2-1-46 16,-1 2-90-16,2 0-53 0,0 0-82 0,-1 0-114 15,1 0-226-15</inkml:trace>
  <inkml:trace contextRef="#ctx0" brushRef="#br0" timeOffset="160307.6">12892 1927 140 0</inkml:trace>
  <inkml:trace contextRef="#ctx0" brushRef="#br0" timeOffset="160463.9">12892 1927 140 0,'69'-20'414'0,"-69"23"-267"0,2 1-147 0,-2-1-81 0,0 6 81 0,0-3 16 0,1 3 85 0,1 0 26 16,-1-2 29-16,1 0 17 0,-1-1-13 15,3 0-89-15,-1-1 20 0,-1-3-19 16,-1 1-10-16,2-3-7 0,-2 0 33 0,1 0 35 16,-1 0 43-16,1 0 9 0,0 0-26 15,4-5-36-15,2-3-58 0,1-2-53 16,2-1-2-16,-1 3-17 0,0-2-35 16,-3 3-142-16,3 1-88 0,-4 2-157 15,7 0-564-15</inkml:trace>
  <inkml:trace contextRef="#ctx0" brushRef="#br0" timeOffset="161701.53">29954 920 1099 0,'0'0'1194'0,"0"0"-1012"16,0 0-163-16,0 0-19 0,0 0-10 15,0 0 10-15,0 0 78 0,0 0 25 16,0 0-10-16,0 0-93 0,0 0 0 15,0 0-99-15,0-10-30 0,0 15 25 0,-2 4 104 16,-2 3 10-16,4 0-10 16,-1 3 1-16,1-2 44 0,0-1-22 0,0-4-1 15,0 3-11-15,0-5-11 16,0-2-1-16,1-2 1 0,-1-1 1 0,0 0 2 0,0-1 30 16,0 0 15-16,3 0 17 15,-2 0 31-15,1 0 17 0,2-2 15 0,3-9-70 16,1 2-58-16,4-6-29 15,2 1 29-15,-3-3 0 0,3 1 0 0,-2 0 0 16,-1 0-2-16,0 2-5 0,-1 2-15 16,0 0 22-16,-4 6-2 0,-2 1-53 15,-1 1-28-15,-2 3-72 0,-1 1-64 16,0 0-121-16,0 0-49 0,0 1-142 16,-3 3 20-16,-4 3 2 0</inkml:trace>
  <inkml:trace contextRef="#ctx0" brushRef="#br0" timeOffset="161983.37">30059 903 251 0,'0'0'986'0,"0"0"-537"16,0 0-225-16,0 0-224 0,0 0-42 0,0 0-62 15,0 0-7-15,0 0 111 16,0 0 0-16,0 0 59 0,5 39-43 0,-4-28-14 15,2 1 27-15,1-1 10 0,0-4 7 16,-1 1 6-16,0-3-33 0,-1-1 49 16,0-2-45-16,-2 1 13 0,3-3-4 15,-3 2 10-15,0-2 7 0,2 0 19 0,-1 0 36 16,2 0 48-16,2-6 19 0,3 0-123 16,-1-1-46-16,4-4 0 0,0 0-2 15,-2 3-2-15,1-2-17 0,1 3-65 16,-1-1-255-16,-1 2-164 0,5-1-538 0</inkml:trace>
  <inkml:trace contextRef="#ctx0" brushRef="#br0" timeOffset="167142.24">18312 4354 2243 0,'0'0'13'0,"-91"2"-26"0,26 3-539 0</inkml:trace>
  <inkml:trace contextRef="#ctx0" brushRef="#br0" timeOffset="171883.03">2036 5213 881 0,'0'0'1238'0,"0"0"-920"0,0 0-316 16,0 0 25-16,0 0 5 0,0 0 49 15,0 0 16-15,17-67 3 0,-11 59-35 0,0 0-65 16,1 1-39-16,4 1 4 0,-2 4 13 15,0-2-27-15,2 3 1 0,-2 1-26 16,1 0-7-16,3 0 45 0,-3 5-61 16,2 3 49-16,-1 7 48 0,-1 2 133 15,-2 2 18-15,-3 3-102 0,1-1-7 16,-6 4 3-16,0-1 3 0,0-4-19 16,-7 1-3-16,1-5 9 0,-1-1-9 15,-1-4-23-15,0-1 42 0,2-2-16 16,-1-2 12-16,4-4-15 0,-1 1 19 15,2-3 3-15,2 0 10 0,0 0-11 16,0 0 5-16,0-5-14 0,3-7-38 16,3 0-141-16,1-5 7 0,3-1 105 0,3-2-16 15,3-2 42-15,-2-2-55 16,4 0-19-16,-2 0 22 0,1 1 14 0,-4-1 37 16,3 5-10-16,-5-1 14 0,-1 0 20 0,0 5-1 15,-4 3 7-15,-3 5 9 0,0 1 10 16,-3 5 45-16,0 1 32 0,0 0 41 15,0 0-39-15,0 0-124 0,0 4-9 16,-2 5-71-16,-2 5 51 0,-2 5 17 16,-4 5 24-16,2 3-13 0,0-1 2 15,3-1-2-15,-1-2-24 0,3-2 2 16,2-2 22-16,1-4 0 0,0 0 2 16,0-5 18-16,0-1-19 0,3-2-9 15,0-2-17-15,3-2-9 0,2-1-42 16,2-1-3-16,3-1 61 0,1 0 18 0,5 0-1 15,-2-6 2-15,3-1 0 0,0-1 19 16,-2 1-17-16,-4 1 27 0,-2 0-13 16,-6 4 13-16,-3-2 32 0,-2 4 54 15,-1 0 41-15,0 0 28 0,0 0 2 16,0 0-28-16,-1 0-32 0,-1 0-48 0,2 0-28 16,-1 0-39-16,1 0-11 0,0 0-13 15,0 0-6-15,-2 0-12 0,2 0-22 16,0 0-48-16,0 0-88 0,0 0-64 15,-1 0-90-15,1 0-142 0,0-1-201 16,-3-7-536-16,10 17 424 0</inkml:trace>
  <inkml:trace contextRef="#ctx0" brushRef="#br0" timeOffset="172552.67">2429 4748 714 0,'0'0'831'0,"0"0"-584"0,0 0-228 0,0 0-17 15,0 0 24-15,0 0 130 0,0 0 10 0,48-70-59 16,-35 62-107-16,-2-1-36 0,5 2 4 16,-3 1-27-16,3 3 27 0,-3 0-20 15,-3 3 42-15,3 0 10 0,-4 5 1 16,0 2 54-16,-1 2 78 0,1 3-13 16,-5 2-45-16,0 3-8 0,-2 0-2 15,-2 2 6-15,0 0-36 0,0-1 14 16,-6 0 12-16,0-4 42 0,-3 1-36 15,1-5 7-15,1-1-19 0,-2-3-4 16,5-1-7-16,-1-4 1 0,1 1 6 16,3-2 10-16,-1 0-4 0,2 0-3 0,0 0-9 15,0 0-14-15,0-2-31 16,0 0-26-16,2-3-57 0,5-2-44 0,-1 0 2 0,1 3 33 16,5-2 11-16,0 0 14 15,0 1 29-15,2 3-4 0,-1 0-7 0,-1 2 4 16,2 3 7-16,-2 5-40 0,2 2 65 15,-2 4 13-15,-4 1 139 0,1 2-75 16,-6 0-2-16,-3-1-27 0,0 1 42 16,-3-3 0-16,-7 1 16 0,1-5-10 15,-2 1 12-15,-5-1 42 0,0-4-4 16,-1 1-28-16,-2-4-33 0,-1 0-21 16,0-3 2-16,4 0 10 0,0 0 25 15,6-1-9-15,-2-4-14 0,5 1-15 16,0-2-6-16,2 1 6 0,3 1-26 0,0 0-24 15,2 1-2-15,0 0-10 0,0 2-16 16,0 1-9-16,0 0-1 16,0 0 4-16,-1 0-10 0,1 0-59 0,-2 0-26 15,1 0-22-15,1 0-64 0,-2 2-180 16,0 3-361-16,-7 3-484 0</inkml:trace>
  <inkml:trace contextRef="#ctx0" brushRef="#br0" timeOffset="174857.62">2869 5205 460 0,'0'0'1182'0,"0"0"-941"16,0 0-241-16,0 0 3 0,0 0 78 15,0 0 179-15,0 0 15 0,0 0-75 16,0 0-72-16,0 0-63 0,-27 8-17 0,25-8 6 16,2 0 23-16,0 0 16 0,0 0-7 15,0 0-37-15,0 0-49 0,0 0-48 16,2 0-15-16,1 0-21 0,2 0-2 16,5 0-20-16,3 0 106 0,7 0 55 15,3-2 44-15,3-3-57 0,-1 0-20 16,-2 0 9-16,-3 2-30 0,-4 1 11 15,-2-1 7-15,-4 1 10 0,1 2 19 16,-3-2 6-16,-2 2-7 0,-2-2-5 0,1 1-4 16,-4 1 7-16,-1 0 5 0,2 0-2 15,-2 0-7-15,0 0 3 0,0 0 13 16,0 0 0-16,0 0-13 0,0 0-13 16,0 0-31-16,0 0-14 0,0 0-21 15,0 0-31-15,0 0-42 0,0 0-31 16,-2 0-36-16,2 0-61 0,0 0-140 0,-1 0-310 15,-2 0-616-15,9 0 568 0</inkml:trace>
  <inkml:trace contextRef="#ctx0" brushRef="#br0" timeOffset="175224.91">3019 5073 1854 0,'0'0'1041'0,"0"0"-878"0,0 0-137 16,0 0 41-16,0 0 102 0,0 0 143 16,0 0-66-16,0 0-130 0,0 0-116 15,0 0-31-15,0 0-16 0,-3 11-16 16,-3 2 32-16,2 5 31 0,-5 5 17 16,2 2-17-16,0 0-35 0,-1 1 16 0,3-4 16 15,-1 1 0-15,3-4 3 0,0-2 0 16,0-3 11-16,2-3-11 0,1-3-1 15,0-4 0-15,0 0-11 0,0-2-1 16,0-1 1-16,0-1 8 0,0 1 4 16,0-1 3-16,0 0 28 0,0 0 16 15,0 0 4-15,0 0-14 0,0 0-18 16,0 0-19-16,0 0-31 0,0 0-54 0,0-2-54 16,-2-5-127-16,2 1-236 15,0 1-592-15,-1-8-724 0,4 46 1818 16</inkml:trace>
  <inkml:trace contextRef="#ctx0" brushRef="#br0" timeOffset="176026.5">3277 5101 985 0,'0'0'1349'15,"0"0"-1109"-15,0 0-163 0,0 0 4 16,0 0 54-16,0 0 25 0,0 0-32 16,0 0-38-16,0 0-90 0,23-71-10 15,-13 64-60-15,4 2 22 0,-2 0 10 0,4 1-20 16,-5 4 3-16,2 0 10 0,0 0 13 16,-3 5-26-16,2 6 46 0,-4 4 12 15,0 5 41-15,-4 4 4 0,0 3-32 16,-4 1-11-16,0 3 50 15,-10-1 5-15,-1-2-8 0,-5-3 15 0,1-4-13 16,-3-3 6-16,3-1-6 0,-2-6-19 16,7-1 9-16,0-4-15 0,1-3-1 15,5 0 4-15,1-3 0 0,3 0 12 0,0 0 6 16,0 0 4-16,0-3 25 0,3-5-51 16,4-5-25-16,3-4-117 0,2-5 48 15,3 2 24-15,4-5 10 0,1 0 0 16,3 0-9-16,-1 1 2 0,0 0 7 15,-2 3 10-15,-3 2 6 0,0-1 3 16,-4 5-7-16,0 2 23 0,-7 3 0 16,0 3 16-16,-3 4 26 0,-3 1 50 15,0 2 26-15,0 0-7 0,0 0-32 0,0 0-48 16,0 3-31-16,-3 2-28 0,-3 3-38 16,0 7 24-16,-5 6 27 0,2 0-3 15,-1 3 17-15,2 3-21 0,2-5-6 16,1-1 2-16,2 0 14 0,2-3-11 15,1-2 20-15,0-4 2 0,0 0-24 16,6-3-17-16,1-2-9 0,3-4-38 0,0 0-10 16,5-2 28-16,2-1 59 0,4 0-11 15,0-6 23-15,3 1-1 0,-4-3 1 16,-7 2 0-16,0 0 13 0,-7 2 29 16,-3 3 19-16,-2 1 69 0,-1 0 42 15,0 0 6-15,0 0-14 0,0 0-9 16,0 0-49-16,-1 0-42 0,1 0-38 15,0 0-26-15,0 0-34 0,0 0-24 16,-2 0-23-16,1 0-42 0,0 0-60 0,-4 0-77 16,1 0-143-16,-3 1-280 0,-2-1-424 0,39-1-81 15</inkml:trace>
  <inkml:trace contextRef="#ctx0" brushRef="#br0" timeOffset="176496.19">3764 5176 897 0,'0'0'1418'0,"0"0"-1095"0,0 0-233 0,0 0-9 15,0 0 41-15,0 0 54 0,0 0 48 16,0 0-40-16,0 0-89 0,0 0-95 15,0 0-38-15,-12-15-63 0,14 14 9 16,4-2 9-16,1 2 9 0,7-4 23 0,2 1 32 16,4-1 3-16,2 1 0 0,0 0-16 15,-2-2 3-15,-2 1 13 0,-2 2 14 16,-2 2-11-16,0-1-9 0,-4 2 9 16,0 0 10-16,-3 0-16 0,0 0 15 15,-2 0-15-15,-4 0-16 0,2 2-71 16,-2-1-133-16,2 2-97 0,-3 0-47 15,0-2-75-15,0 0-259 0</inkml:trace>
  <inkml:trace contextRef="#ctx0" brushRef="#br0" timeOffset="176720.64">3931 5022 1805 0,'0'0'826'15,"0"0"-492"-15,0 0-279 0,0 0-55 0,0 0 0 0,0 0 22 16,0 0-6-16,0 0 26 0,0 0-7 16,-3 64-16-16,3-40-17 0,-3 0 37 15,2 1-7-15,-1-2 22 0,1-1-25 0,0-2-26 16,-2-3-2-16,0-2-1 0,1-4-51 16,-1 0-42-16,2-4-15 0,1-2-85 15,0-1-91-15,0-3-94 16,0 1-96-16,0-2-193 0,4-2-311 0</inkml:trace>
  <inkml:trace contextRef="#ctx0" brushRef="#br0" timeOffset="177076.24">4258 5017 2345 0,'0'0'961'0,"0"0"-790"0,0 0-79 0,0 0-57 15,0 0 41-15,0 0 79 0,0 0-30 16,0 0-125-16,0 0 0 0,0 0-60 16,0 0 60-16,0 62 31 0,0-35-30 15,0 1 15-15,0 2-16 0,0-2-2 0,0-3 2 16,0 0-4-16,0-3 1 15,0-2 0-15,0-3 0 0,0-4 2 0,0-1-1 16,0-2 1-16,0-4 1 16,0-3 3-16,0 1-1 0,-1-4 0 0,1 0-2 0,0 0-2 15,0 0-29-15,0 0-23 0,0 0-18 16,0 0-29-16,0 0-80 0,0 0-73 16,0-2-144-16,-3-5-580 0</inkml:trace>
  <inkml:trace contextRef="#ctx0" brushRef="#br0" timeOffset="178928.72">4688 5141 1622 0,'0'0'720'0,"0"0"-416"15,0 0-224-15,0 0-19 0,0 0 103 16,0 0 93-16,0 0-15 0,0 0-68 16,0 0-85-16,0 0-62 0,0 0-27 15,1 0-28-15,1 0-1 0,1 0-6 16,2 0-12-16,2 0-16 0,6 0 9 16,7-2 40-16,6 1 14 0,6-3 25 15,0 2 7-15,1-2-32 0,-4 2 0 16,-5-1-3-16,-6 2 1 0,-4 1-14 15,-7-2 15-15,-2 2-15 0,-4 0 15 0,-1 0 1 16,0 0 0-16,0 0-31 0,0 0-26 16,0 0-35-16,0 0-4 0,0 0-32 0,-3 2-84 15,-3-1-171-15,2 4-197 0,-9 1-247 16</inkml:trace>
  <inkml:trace contextRef="#ctx0" brushRef="#br0" timeOffset="179247.87">4777 5285 1261 0,'0'0'1051'0,"0"0"-780"0,0 0-190 16,0 0 0-16,0 0 57 0,0 0 96 15,0 0 28-15,0 0-78 16,0 0-70-16,0 0-64 0,17 1-50 0,-4-2-8 0,7-2 8 16,2-1 22-16,7-1 0 0,3-1-20 15,-2 0 10-15,2 4-12 0,-5-3 0 16,-1 3-3-16,-8-2-13 0,-3 4 15 16,-5 0 1-16,-4 0 3 0,-3 0 10 15,-2 0-12-15,-1 0 13 0,0 0-14 16,0 0-22-16,0 0-19 0,-3 0-66 15,-4 0-147-15,0 0-281 0,-13 0-856 0</inkml:trace>
  <inkml:trace contextRef="#ctx0" brushRef="#br0" timeOffset="188328.79">6975 5139 147 0,'0'0'743'0,"0"0"-170"0,0 0-293 15,0 0-134-15,0 0-6 0,0 0 77 16,0 0 19-16,0 0-7 0,0 0-23 0,0 0-17 15,-16-36-32-15,16 36-61 0,-2-6-23 16,2 1-26-16,0 2 1 0,0-2-16 16,0 0-32-16,0-1-3 0,3 1-39 15,2 0-12-15,1 2-22 0,3-4 6 16,3 2 13-16,4-1 21 0,0 2 4 16,2 1 10-16,1 0-3 0,1 2 2 15,-1 1-12-15,-3 0 13 0,0 0-11 16,-3 5-2-16,-4 1-23 0,-1 3 23 15,-4 1 3-15,-1-1 0 0,-1 1 19 0,-2 2 13 16,0-1 11-16,-2 2 47 0,-4 0-23 16,-2 0 13-16,-1-2-10 0,-2 1 7 15,-1 0 7-15,2-3-24 0,1-2-15 16,-1-2 0-16,5 0-11 0,0-3-2 16,4-1 1-16,-1 0 12 0,2-1-11 15,0 0 0-15,0 0 11 0,0 0-13 16,0 0 0-16,0 0-3 0,3 0-26 0,5-4 10 15,1-4-35-15,6-3 12 0,2-4 13 16,2-3 13-16,1 1 14 0,0-3-11 16,-2-2 12-16,0 3 1 0,-2-2 0 15,-3 0-1-15,-1 1 3 16,-2 3 9-16,-2 1 8 0,-2 2 7 0,-2 3 6 16,-1-1-20-16,-1 5-12 0,-1 1 0 15,-1 0 27-15,0 3 2 0,0 1 25 0,0 2-3 16,0 0-51-16,0 0 0 0,0 0-22 15,0 0-13-15,0 0-20 0,0 0-2 16,0 0-4-16,0 0 3 0,0 0 0 16,0 0 10-16,0 0 0 0,0 0 19 15,0 0 10-15,0 0 19 0,0 0 0 16,0 0 19-16,0 0 4 0,0 0 12 16,0 0 7-16,0 0-4 0,0 0 1 15,0 0-1-15,0 0 4 0,0 0 0 16,0 0-10-16,0 0 0 0,0 0-4 0,0 0 24 15,0 0-8-15,0 0-15 0,0 0-7 0,0 0-18 16,0 0-2-16,0 0 1 0,0 0 16 16,0 0 10-16,0 0-10 0,0 0-16 15,0 0 13-15,0 0-16 0,0 0 0 16,0 0-2-16,-1 0-11 0,1 4 0 16,-5-1 11-16,1 5-11 0,-3 2 1 15,-4 7 9-15,2 0-9 0,-1 4 12 16,0-1 19-16,1-1 16 0,5 1-19 15,-1-3-4-15,2 1 8 0,3-5-10 16,0 2-10-16,0-2-2 0,0-3 0 16,3 1-1-16,3 0-16 0,1-2 15 15,2-1-43-15,1-1-14 0,3 0 26 16,1-1 32-16,-2-2-16 0,5-2 19 16,-4 1 29-16,0-3-1 0,0 0-5 15,-3 0 2-15,-4 0-3 0,0 0 13 0,-5 0 7 16,-1 0 2-16,0 0 16 0,0 0 13 0,0 0 16 15,0 0-4-15,0 0-7 0,0 0-21 16,0 0-10-16,0 0-10 0,0 0-14 16,0 0-19-16,0 0-4 0,0 0-13 15,0 0-9-15,0 0-16 0,0 0-18 16,0 0-38-16,0 0-42 0,0 0-44 16,0 0-43-16,0 0-116 0,0 0-151 15,-1 0-226-15,1-7-644 0,1 14 965 0</inkml:trace>
  <inkml:trace contextRef="#ctx0" brushRef="#br0" timeOffset="189100.4">7453 4831 245 0,'0'0'736'0,"0"0"-371"0,0 0-179 16,0 0 58-16,0 0 19 0,0 0-30 0,0 0 6 15,0 0-52-15,0 0-55 0,0 0-35 16,0 0-59-16,0-39 4 0,0 38 0 16,0 1-7-16,0 0-32 0,2 0-3 15,-2 0-16-15,0 0-22 0,0 0-7 16,1 0-7-16,1 0-38 0,0 0 23 16,4 5 67-16,0 2 0 0,1 0 45 15,2 3-10-15,0 4 1 0,3-2-1 0,-1 3-22 16,1 0 9-16,-3 0 14 0,1-2-11 15,-4-1-25-15,1-2-16 16,-1-2 16-16,-3-2 3 0,0-1 13 0,-2-2-3 16,1 1-12-16,-1-3 12 0,-1-1 6 15,0 0 7-15,0 0 0 0,0 0 15 16,0 0 13-16,2 0 1 0,-1 0 9 16,0-1 37-16,5-4 4 0,0-6-19 15,1-1-83-15,5-3-3 0,3-2-16 0,-3-1 14 16,1 0-13-16,-3 1 15 15,0 5 1-15,-2 0 12 0,-3 1-13 0,1 4-1 16,-3 2 1-16,-2-1 12 0,1 4-8 16,-2 2 18-16,0 0-6 0,0 0-1 15,0 0-11-15,0 0-4 0,0 0-15 0,0 0-17 16,0 0-12-16,0 0-35 0,0 0-55 16,0 0-51-16,0 0-39 0,0 0-98 15,0 2-273-15,0 1 7 0,-2 0-496 16,4-11 697-16</inkml:trace>
  <inkml:trace contextRef="#ctx0" brushRef="#br0" timeOffset="191475.44">8328 5129 78 0,'0'0'137'0,"0"0"-117"0,0 0 221 0,0 0 72 16,0 0-23-16,0 0-42 0,0 0-66 16,0 0-36-16,0 0-42 0,-75 3 13 15,71-3 10-15,1 0 16 0,0 0 2 16,1 0-2-16,2 0-14 0,0 0-10 0,0 0-19 15,0 0-29-15,0 0-29 0,0 0-1 16,0 0-15-16,0 0-10 0,0 0-16 16,0 0-2-16,0 0-14 0,0 0 3 15,2 0 13-15,1 0 0 0,0 0 11 16,1 0-9-16,6 0-2 0,3 0 61 16,4 0 41-16,8 0 23 0,2 0-17 15,2-4-22-15,1-1-32 0,-1 4-6 16,-6-2-20-16,-1 0 4 0,-2 2-3 0,-4 0 9 15,0-2-10-15,-3 3-9 16,-2 0-3-16,-1-1-13 0,-5 1 0 0,-1 0 16 16,-2 0-17-16,-1 0 17 0,-1 0-18 15,0 0 15-15,0 0-16 0,0 0-3 16,0 0-10-16,0 0-15 0,0 0-10 16,0 0-25-16,0 0-26 0,0 0-41 15,0 0-45-15,0 0-30 0,0 0-91 0,0 0-117 16,0 0-125-16,0 0-263 0,0 0-204 15</inkml:trace>
  <inkml:trace contextRef="#ctx0" brushRef="#br0" timeOffset="191831.06">8491 4984 859 0,'0'0'1287'0,"0"0"-835"0,0 0-290 15,0 0-108-15,0 0 52 0,0 0 74 16,0 0 98-16,0 0-31 0,0 0-61 16,0 0-69-16,0 0-58 0,-3-25-30 15,3 25-27-15,0 0 13 0,0 0 1 16,0 0-15-16,0 0-1 0,0 0-25 16,0 0-13-16,0 4-27 0,0 4-27 15,0 6 55-15,0 7 37 0,0 3 31 0,0 6-12 16,0-2-19-16,0-1 0 0,0-4 0 15,0-1 0-15,0-1 1 0,0-4 1 16,0-2-2-16,0-2 19 0,0-3-6 0,0-3-1 16,0-2-10-16,0 0 0 0,0-4 14 15,0 1-16-15,0 1 0 0,0-3-41 16,0 0-28-16,-2 0-32 0,2 0-64 16,0 0-95-16,-4 0-176 0,1 0-557 15,-4-5-847-15</inkml:trace>
  <inkml:trace contextRef="#ctx0" brushRef="#br0" timeOffset="195896.37">6470 5156 310 0,'0'0'678'0,"0"0"-317"0,0 0-237 0,0 0-69 16,0 0 56-16,0 0 94 15,0 0 38-15,0 0 0 0,0 0-42 0,0 0-69 0,-16-24-45 16,16 22-36-1,0 2-18-15,0 0-4 0,0-1 0 0,0 1-1 0,0 0-2 16,0 0-26-16,0 0-15 0,0 0-7 16,0 0-14-16,0 0 11 0,0 0-8 15,0 0-5-15,0 0-1 0,0 0 7 16,0 0-7-16,0 5 39 0,0-1 45 16,0 1-16-16,0 2-13 0,0-2-13 15,0 0-3-15,0 0 2 0,0 0 13 16,0-1-15-16,0-1 0 0,0-2 0 15,0 0-1-15,0 1-1 0,0-1 2 0,0 1 3 16,2-2 13-16,-2 0 10 0,0 0 3 16,0 0 12-16,0 0 11 0,0 0 12 15,0 0 13-15,0 0-4 0,0 0 62 16,0-5 17-16,0 0-88 0,0-2-48 0,0 0-16 16,0 0 3-16,0 1 10 15,0 2-11-15,0 0-1 0,0 3 1 0,0-2-2 16,0 2 0-16,0 1-16 15,0 0-3-15,0 0 0 0,0 0-3 0,0 0-1 16,0 0-8-16,0 0-23 0,0 0-10 16,0 4-16-16,0 0 42 0,0 1 36 15,1 1 0-15,1 0 0 0,-1-1 0 16,1 0 0-16,-2-2 1 0,1-1-1 16,-1 0 0-16,1-1 2 0,-1-1 1 15,0 1 0-15,0-1 1 0,0 1 0 16,0-1 27-16,0 0 6 0,0 0 3 15,0 0 4-15,0 0 2 0,0 0 7 0,0 0 3 16,0 0-3-16,0 0 13 0,2-2 5 16,-2-2-37-16,0-2-31 0,0 2-1 15,0-3 0-15,0 2 0 0,0-1 22 16,0 3 0-16,0 0-19 0,0 2 23 0,0 1 11 16,0-2 4-16,0 2 0 0,0-1-3 15,0 1-10-15,0 0-27 16,0 0-1-16,0 0-2 0,0 0-23 0,0 0-32 15,0 0-37-15,0 0-99 0,0 0-106 16,0 0-198-16,-2 0-633 0,-2 0-510 16,10 1 1640-16</inkml:trace>
  <inkml:trace contextRef="#ctx0" brushRef="#br0" timeOffset="197408.27">5775 5054 1167 0,'0'0'521'15,"0"0"-372"-15,0 0-149 0,0 0 17 16,0 0 93-16,0 0 104 0,0 0-17 0,0 0 4 16,0 0-67-16,0 0-134 0,0 0-35 15,8-50 9-15,-4 48-10 0,-1 1 14 16,0 1-1-16,3 0-6 0,-2 0-6 16,3 0 12-16,-1 0 10 0,1 0 11 15,1 3 2-15,-2 2 23 0,2 4 61 16,-4 1 12-16,2 1-47 0,-3 4-24 0,-2 1 11 15,-1 3-10-15,0 1-23 0,0-2 0 16,-4 0 10 0,0-4 3-16,-2-1 10 0,1-1-24 0,0-4 24 0,2-2-4 15,-1 1 13-15,2-5-31 0,-1 2-1 0,3-2 10 16,-3 1-10-16,2-2 16 16,1-1-3-16,0 0 0 0,0 0-3 0,0 0 9 15,0 0 1-15,0 0-1 0,0 0 1 16,0 0 9-16,0 0-10 0,1-3 16 15,4-1 1-15,-2-2-37 16,1-3-2-16,3-4-1 0,2 0-12 0,-2-5 11 16,2 1 0-16,1-1 0 0,0 0-2 15,-1 0-17-15,2 1 20 0,-2-1 0 16,1 3 0-16,0-2-1 0,-2 5 0 16,1-3-14-16,1 2-7 0,-1 3 23 15,-3 0-1-15,1 0-15 0,-3 3 16 16,2 2 14-16,-3 2 5 0,-2-1 4 15,-1 3 9-15,0 0 0 0,0 1-10 0,0 0 0 16,0 0-6-16,0 0-3 0,0 0-11 16,0 0 1-16,0 0-3 0,0 0 0 15,0 0-19-15,0 0-6 0,0 0 2 16,0 0 1-16,0 0 0 0,0 0 2 0,0 0-2 16,0 0 9-16,0 0 10 0,0 0 0 15,0 0-10-15,0 0 12 0,0 0 1 16,0 0 0-16,0 0 2 0,0 0 11 15,0 0-11-15,0 0 0 0,0 0 1 16,0 0 10-16,0 0-10 0,0 0 16 16,0 0 4-16,0 0 2 0,0 0-12 15,0 0-11-15,0 0 1 0,0 0 13 16,0 0 0-16,0 0-13 0,0 0 0 16,0 0 13-16,0 0-13 0,0 0 10 15,0 0-11-15,0 0 0 0,0 0 1 0,0 0 13 16,0 0-3-16,0 0-10 0,0 0 0 15,0 0 10-15,0 0-1 0,0 0 4 16,0 0 13-16,0 0 19 0,0 0-4 0,0 0-6 16,0 0-6-16,0 0-7 15,0 0 7-15,0 0 9 0,0 0 3 16,0 0 0-16,0 0-10 0,0 0-8 0,0 0-1 16,0 0-3-16,0 0-7 0,0 0 1 15,0 0-13-15,0 0-2 0,0 0 2 16,0 0-1-16,0 0-2 0,0 0 0 15,0 0-12-15,0 0-1 0,-1 0-5 16,1 1-11-16,0 0 4 0,-2 3 0 16,-2 2 9-16,1 1 16 0,-4 4 2 15,4-2-2-15,-3 3-12 0,3-1-4 16,0 0 0-16,-1 1 13 0,1-2-16 0,2 1 7 16,1-1-4-16,0 3 0 0,-1-1 14 15,1 4 1-15,0-3 1 16,0 1 0-16,0-1 16 0,1 0 3 0,3-3-7 15,0 1-10-15,2-1-2 0,0-3-1 16,1 1-1-16,3 0-20 0,-1-3 20 0,1 0 0 16,0-1 1-16,2 1 0 15,-1-1 1-15,-1-2 1 0,0 1-1 0,-2 0 1 16,-1-3 2-16,-2 2 13 0,0-2-14 16,-4 1 14-16,-1-1 6 0,2 0 12 15,-2 0 1-15,0 0 6 0,0 0-4 16,0 0-5-16,0 0 2 0,0 0 7 15,0 0 1-15,0 0-11 0,0 0-9 16,0 0-21-16,0 0-1 0,0 0-25 16,0 0-67-16,0 0-112 0,0 0-137 0,0 0-212 15,-5 0-799-15,10 0-226 0</inkml:trace>
  <inkml:trace contextRef="#ctx0" brushRef="#br0" timeOffset="202681.62">9573 5009 453 0,'0'0'1236'0,"0"0"-869"0,0 0-276 16,0 0-91-16,0 0 3 0,0 0 117 0,0 0 64 16,0 0-71-16,0 0-16 0,0 0-90 15,0 0-7-15,18-62-59 0,-10 57 14 16,-2 3 19-16,1-2 1 0,0 4-1 0,2-1-7 16,-2 1-12-16,0 0 6 0,1 0 20 15,0 0 16-15,-1 0-17 0,1 5 20 16,-3 2 103-16,4 0-3 0,-5 5-52 15,2 3-19-15,-3 5 42 0,-3 2-6 16,0 3-20-16,0 0-44 16,-3-2 0-16,0-3 1 0,-3-1 24 0,-1-1-25 15,2-2 12-15,-1-4-11 0,1-1 27 16,-1-5 0-16,3 1-13 0,1-5 9 16,1 1-12-16,-1-2 7 0,2-1-1 0,0 0 10 15,0 0-4-15,-1 0 1 0,1 0 0 16,0 0-1-16,0 0 7 0,0 0 16 15,0-4 26-15,4 0 8 0,3-6-47 0,0-1-35 16,2-5-28-16,5-2 25 16,-1-3-23-16,3-2 23 15,0 0-29-15,1 1 17 0,-2-2 15 0,0 3 3 16,-6 4 13-16,0 1 16 0,-2 2-32 0,0 2 13 16,-4 5-11-16,0-1 11 15,1 4-11-15,-4 0 11 0,2 0-12 0,-1 4 2 16,-1-2-1-16,0 2 1 0,0 0 16 15,0 0 13-15,0 0-30 0,0 0 0 16,0 0-2-16,0 0-19 0,0 0-9 16,0 0-4-16,0 0 10 0,0 2 2 15,-1-2-8-15,-1 1 2 0,-1 4 8 0,0 1 18 16,-1 2 29-16,-3 3-13 16,-2 2-16-16,2 4-10 0,-2 1 10 0,1 1 25 15,1 2 10-15,2-2-13 16,-1 1-6-16,4-2-3 0,0-2-1 0,1-1 7 15,1 0-7-15,0-5-12 0,1-1-13 16,5 0 13-16,1-1-12 0,2-2-30 16,4 0-2-16,-2-3 9 0,5 1 10 15,-1-3 24-15,3 2 2 0,-2-3 6 16,0 1 12-16,-3-1-16 0,-2 0 10 0,-3 0 9 16,-5 0-3-16,-2 0 19 0,-1 0 20 15,0 0 27-15,0 0 17 0,0 0 15 16,0 0 8-16,0 0-24 0,0 0-38 15,0 0-31-15,0 0-22 0,0 0-10 16,0 0-18-16,0 0-9 0,0 0-1 16,0 0-16-16,0 0-9 0,0 0-22 15,0 0-58-15,0 0-73 0,0 0-67 0,0-1-122 16,0-2-280-16,0-2-607 0,0 14 410 16</inkml:trace>
  <inkml:trace contextRef="#ctx0" brushRef="#br0" timeOffset="203566.87">10149 5030 235 0,'0'0'812'0,"0"0"-334"0,0 0-289 16,0 0-82-16,0 0 26 0,0 0 52 15,0 0 45-15,0 0-46 0,0 0-48 16,0 0-49-16,-27-2-33 0,27 2 1 0,0 0-7 16,0 0-9-16,0 0-14 0,0 0-12 15,0 0-13-15,0 0-16 0,0 0-22 16,1 0-10-16,1 0-4 0,-1 0-6 15,2 0-6-15,0 0-7 0,0 0-10 16,5 0 81-16,3 0 36 0,2 0 89 0,5 0-12 16,3 0-26-16,3-2-36 0,-1 1-25 15,0-3 6-15,-1 1 6 0,0-1 20 16,-4 3-20-16,0-1 10 0,0 0-13 16,-6 0-3-16,2 2-13 0,-6-1-3 15,-3 1-13-15,-2 0 10 0,-1-2-12 16,-1 2 1-16,-1-1 2 0,0 1-1 15,0 0-1-15,0 0 0 0,0 0 14 0,0 0-16 16,0 0 0-16,0 0-16 0,0 0-9 16,0 0-10-16,0 0-20 0,0 0-34 15,0 0-36-15,0 0-29 0,0 0-58 16,-1 0-82-16,-4 0-147 0,1 0-232 16,-8 0-423-16,34 0 929 0</inkml:trace>
  <inkml:trace contextRef="#ctx0" brushRef="#br0" timeOffset="203937.96">10285 4928 665 0,'0'0'1538'0,"0"0"-1186"0,0 0-210 16,0 0-39-16,0 0 16 0,0 0 109 0,0 0 81 15,0 0-87-15,0 0-105 0,0 0-102 16,0 0-15-16,-4-11-56 0,4 11-33 15,0 6-25-15,0 5 114 0,1 3 7 16,2 4 34-16,-2 2-16 0,1 1-23 16,1 0 0-16,-2-1 0 0,1-1 0 15,-1-2 20-15,-1-2-3 0,0 0 3 16,0-3-20-16,0-4 0 16,0-1-2-16,0-1 1 0,0-2-2 0,0-2 1 15,0 1 0-15,0-3 0 0,0 1 0 16,0-1-1-16,0 0-1 0,0 2-11 15,0-2-6-15,0 1-16 0,0-1-6 16,0 0-13-16,0 1-19 0,0 1-6 0,0-2-20 16,0 0-25-16,0 0-30 0,0 0-36 15,0 0-48-15,0 0-69 0,0-3-99 0,2-1-169 16,2-7-714-16,-10 26 1289 0</inkml:trace>
  <inkml:trace contextRef="#ctx0" brushRef="#br0" timeOffset="204384.05">10588 4834 329 0,'0'0'760'0,"0"0"-317"0,0 0-248 16,0 0-62-16,0 0 36 0,0 0 152 0,0 0-14 16,0 0-63-16,0 0-61 0,0 0-62 15,4-20-34-15,-4 20-11 0,0 0-3 16,0 0 4-16,0 0-11 0,0 0-6 16,0 0-31-16,0 0-13 0,0 0-15 15,0 0 1-15,0 1 0 0,0 4-2 16,0 1 0-16,0 3 30 0,0 4 2 15,0 3-13-15,0 4-16 0,-1 1 16 16,-1 2 9-16,-1 3 4 0,2-2-10 16,-2 2 3-16,1-2 6 0,-2-1 4 15,3-1-20-15,-2-3 1 0,0-1 3 0,3-2-17 16,-1-4 14-16,-1-2-14 16,1-2 0-16,1 0 11 0,-2-3-11 15,2-2-1-15,0-1 0 0,0 0 2 0,0-2-3 16,0 0-2-16,0 0-11 0,0 0-28 15,0 0-31-15,0 0-54 0,0 0-101 0,0 0-88 16,0 0-101-16,2-2-382 16,-2-6-779-16</inkml:trace>
  <inkml:trace contextRef="#ctx0" brushRef="#br1" timeOffset="-181648.3499">9619 5446 287 0,'0'0'993'16,"0"0"-694"-16,0 0-204 15,0 0-93-15,0 0 0 0,0 0 53 0,0 0 36 16,0 0 39-16,0 0-10 0,0 0-22 16,3-12-40-16,0 12-32 0,-3 0-10 0,0 0 0 15,0 0 10-15,0 0-7 0,0 0 1 16,0 0-1-16,0 0-16 0,0 0 10 16,0 0-9-16,0 0-4 0,0 0-2 15,0 0-18-15,0 0 4 16,0 0 0-16,0 0-4 0,0 0 1 0,0 0-4 15,0 0 1-15,0 0 2 0,0 0 17 0,0 0 3 16,0 0 0-16,0 0 13 0,0 0 6 16,0 0 7-16,0 0 10 0,0 0 6 15,0 0-10-15,0 0 7 0,0 0 3 16,0 0 0-16,0 0-3 0,0 0-4 16,0 0 1-16,0 0-7 0,0 0 0 15,0 0 3-15,0 0 7 0,0 0-4 16,0 0 13-16,0 0 1 0,0 0-1 15,0 0-3-15,0 0 6 0,1 0 13 0,-1 0-3 16,3 0-7-16,-1 0-16 16,2 0-6-16,5 0 16 0,1-2-3 0,4-1 6 15,2 1-4-15,0-2-15 16,0 3-7-16,3-4-6 0,-4 3-6 0,-2 1-11 16,-1-2 14-16,1 2-13 0,-2 1-1 15,2-1 1-15,-1-1 13 0,-2 1-14 16,3-1 11-16,-1 1-11 0,2 1 17 15,0-2-3-15,-1-1 3 0,5 2 0 16,-1-2-18-16,-1 1 12 0,2 1-11 0,-3-4 10 16,2 4-9-16,1-2 0 0,0 1 9 15,1 1-9-15,-2-2 1 0,2 0 11 16,-2 3-15-16,-1-2 13 0,0-1 3 16,1 2-14-16,-1 0 1 0,0-1-2 15,-3 1 12-15,3-1-12 0,-3 2 1 16,0 0 17-16,0-1-17 0,1 0 13 0,-1-1 1 15,2 1-3-15,0-1 6 0,1 0-7 16,0-1 1-16,3 2 2 16,-3-3 6-16,2 2-21 0,-2-1 0 15,-3 2-18-15,0-1 5 0,-1 1-6 0,-2 0 3 16,-2 1 16-16,3 0 3 0,-3 0-3 16,1 0-4-16,0 0-8 0,0-2 12 15,2 2 25-15,-3 0-22 0,4 0 16 16,-1-1-16-16,-2 1 0 0,2 0 19 0,1-1-19 15,-2-1-2-15,1 2 1 0,0 0 0 16,-1-2-2-16,-2 2-1 0,1 0-11 16,-2 0 1-16,1 0 11 0,-4 0 4 15,4 0-1-15,-2 0-1 0,-1 0-1 16,0 0 2-16,1-1 10 0,1 1-12 16,-2 0 2-16,0-2-2 0,1 1 2 0,-1 1-2 15,1 0 2-15,0 0-2 16,-1 0-1-16,-2 0 0 0,1 0 13 0,-1-1-10 15,-2 1 0-15,2 0 13 0,-3 0-13 16,3 0 9-16,-3-1 1 0,0 1-10 16,0 0-1-16,0 0 18 0,0 0-17 15,0 0-1-15,0 0-2 0,3 0-1 16,-3 0 0-16,0 0-2 0,0 0-30 0,0 0 12 16,0 0-77-16,0 0-109 15,0 0-88-15,-4 0-114 0,-1 0-252 16,-8 0-544-16,32 0 65 0</inkml:trace>
  <inkml:trace contextRef="#ctx0" brushRef="#br1" timeOffset="-180232.37">7112 5453 245 0,'0'0'1122'0,"0"0"-745"0,0 0-201 15,0 0-102-15,0 0 4 0,0 0 100 16,0 0 78-16,0 0-30 0,0 0-59 15,0 0-61-15,-2 0-32 0,2 0-23 16,0 0 3-16,0 0 4 0,0 0 6 16,0 0-4-16,0 0 0 0,0 0-6 15,0 0 0-15,0 0-22 0,0 0-19 0,0 0 3 16,0 0-15-16,0 0 2 0,0 0 13 16,0 0-1-16,0 0 4 0,0 0-19 15,0 0 3-15,0 0 16 0,0 0 3 0,2 0 6 16,-1 0 1-16,-1 0 8 15,1 0 1-15,2 0-6 0,2 0-4 0,1 0-6 16,2 0 6-16,2 0-6 0,2-2-3 16,4-1 3-16,-2 2 0 15,6 0 3-15,0-3 1 0,2 1 2 16,3 0-6-16,0 2-6 0,3 0 8 0,2-3 1 16,0 2 0-16,-1-3 7 0,1 4-20 15,-4-4 4-15,-2 3 12 0,-1-2-16 16,-2 3 0-16,-2 1 13 0,3-3-9 15,-2 0-1-15,-1 2 4 0,1-1-17 16,-2 0 13-16,1 1-12 0,-2 0 13 16,-1-2-14-16,-3 1 0 0,-3 2-1 0,-1 0 1 15,-2 0 11-15,-1 0-11 0,-2 0 1 16,-2-1 0-16,-1 1 0 0,-1 0 0 16,2 0 0-16,-2 0 0 0,0 0 0 15,0 0-3-15,0 0-1 0,0 0-17 0,0 0-1 16,0 0-9-16,0 0-34 0,0 0-43 15,0 0-45-15,0 0-55 0,-2 0-101 16,-2 1-226-16,1 3-576 16,-11-1-206-16,37-11 685 0</inkml:trace>
  <inkml:trace contextRef="#ctx0" brushRef="#br1" timeOffset="-178587.68">2157 5632 157 0,'0'0'384'0,"0"0"-74"16,0 0-131-16,0 0-16 0,0 0 39 0,0 0-13 16,0 0 3-16,0 0 19 0,0 0-4 15,0 0-26-15,0 0-45 0,-20-18-23 16,20 18-29-16,0 0-13 0,0-1 3 15,0 1 0-15,0 0-13 0,0 0-25 16,0 0-36-16,0 0-32 0,0 0-10 16,0 0 1-16,1 0-11 0,5 0 4 15,0 0 48-15,1 1 13 0,3 1 22 16,3 2 20-16,2-2 19 0,2 1 6 16,-1-2 6-16,4 1 7 0,1-2 3 15,3 0-7-15,0 0 15 0,6 0-21 16,1 0-10-16,0-2-10 0,2 1 0 15,-1-3-7-15,-2 3-29 0,-1-2-25 0,-3 2 8 16,-3-1-8-16,1 2-2 0,0-1 22 16,0 1-21-16,1-2 31 0,0 1-23 15,3 1-9-15,-2 0 0 0,0 0 1 16,0 0 2-16,1-1 25 0,-1 1-28 16,1 0 13-16,2-2-11 0,0-1 20 0,1 2 1 15,-1 0-20-15,-3-3 22 16,2 3-23-16,-4-1 1 0,1-1 0 0,-4 2 32 15,1 0-20-15,1-3-12 16,1 3 19-16,-1-3-19 0,1 1 9 0,-1 3-12 16,-2-5 0-16,1 4 15 0,-5-4-14 15,3 4-1-15,-2-2 0 0,0 0 2 16,-2 2 2-16,3-2-4 0,-2 1 1 16,-1 1 1-16,0-2 13 0,-3 1-13 0,1 2-2 15,1-3 1-15,-2 1 0 0,1 1-1 16,-1 0 0-16,3-1 0 0,-2 1-1 15,2-1 1-15,-3 2 2 0,1-1 1 16,-2 1 18-16,2-3-20 0,-4 3 12 16,2-1-11-16,-1-1 0 0,1 2 10 15,0-2-12-15,0 2 16 0,2-2-14 16,1 1 0-16,-2 0 1 0,5-2-3 16,-4 2-2-16,3-1 2 0,-2 2 0 15,1 0 0-15,-2-2 0 0,0 1 0 0,1 0 1 16,1 1 15-16,-2-2-1 0,3 2-15 15,-4 0 3-15,3 0 0 16,-3-1-2-16,0 1-1 0,2-1 2 0,-2 1-2 16,1 0 0-16,-1 0 0 0,1 0-15 15,-2-2 15-15,0 2-1 0,-1 0-11 0,-1 0 10 16,-1 0 0-16,1 0-1 0,-4 0 2 16,-1 0-2-16,1 0 1 0,1 0 0 15,-1 0 2-15,1 0 2 0,2 0-2 16,2 0-2-16,-2 0 0 0,1 0-10 15,2 0-10-15,-2 0-41 0,0 0 32 0,-2 0 13 16,0 0-20-16,-4 0-12 0,0 0-20 16,-2 0-27-16,-1 0-86 15,-1 2-143-15,0-1-231 0,-3 2-489 0</inkml:trace>
  <inkml:trace contextRef="#ctx0" brushRef="#br1" timeOffset="-174177.52">2437 7631 620 0,'0'0'1820'0,"0"0"-1414"16,0 0-333-16,0 0-72 16,0 0 85-16,0 0-6 0,0 0 29 0,0 0-7 15,0 0-51-15,0 0-51 0,18-62-19 16,-9 52-42-16,0 3 7 0,2-1 38 16,-1 0-10-16,2 4-12 0,-1 0 19 15,1 4-23-15,-2-2-3 0,1 2-9 16,0 0-30-16,-1 6 36 0,0 3 0 0,-3 4 48 15,-1 4 61-15,-5 2 55 0,-1 2-36 16,0 3 6-16,-4 1-15 0,-5-3-11 16,0 2-37-16,-3-2 53 0,1 0-44 15,-3-4-10-15,2 0-3 0,2-4 7 16,-1-3 15-16,4 0-19 0,1-5-3 0,1-2-17 16,4-3-1-16,-1 1 1 0,2-2 14 15,0 0 19-15,0 0-19 0,5-7-7 16,2-3-9-16,3-5-72 0,6-6 8 15,3-3-6-15,4-2 58 0,0 1-17 16,-2 0 26-16,-2 0-55 0,0 2 58 16,-3 0-2-16,-2 0 4 0,-5 4 19 15,-2 4 26-15,-1 2-2 0,-5 5 15 0,-1 3 19 16,0 3-6-16,0 0-9 0,0 2 14 16,-1 0 11-16,-2 0-52 0,0 0-37 15,-1 4-22-15,-2 1-44 0,-4 6-31 16,-3 2-14-16,0 6 41 0,0 4 19 15,2-3-12-15,3 3-4 0,4 0 23 16,1-4 34-16,3 0 10 0,0 0 22 16,4-3-22-16,4-1-3 15,-1-3-32-15,3-3-48 0,-3-1-13 0,2-4 48 16,1 1 0-16,0-3 45 0,0-2 3 0,3 0 0 16,0 0 29-16,0-5 41 0,4-2-12 15,-2 0-26-15,-1-4-10 16,-1 4-9-16,-3 1 3 0,-4 0-4 0,-3 5 11 15,-2 1 2-15,1-2 4 0,-2 2-7 0,0 0-22 16,0 0 0-16,0 0-41 16,0 0-26-16,0 0-23 0,0 0-31 0,-3 2-36 15,1-2-24-15,-1 3-28 0,0 0 79 16,-1-2-28-16,0-1-121 0,1 0-238 16,-4-1-616-16,36-7 846 0</inkml:trace>
  <inkml:trace contextRef="#ctx0" brushRef="#br1" timeOffset="-173761.4">2716 7334 1049 0,'0'0'1221'0,"0"0"-992"0,0 0-225 0,0 0 31 16,0 0 104-16,0 0 32 0,0 0-30 15,0 0-103-15,0 0-38 16,0 0-57-16,0 0-4 0,58-53 0 0,-44 52-4 16,-1 0 1-16,2 1-7 0,2 1 58 15,0 5 3-15,2 5-6 0,1 3 32 16,-4 2-3-16,1 1 36 0,-4 4 38 16,-1-2-36-16,-7 3 4 0,-2-3-10 15,-1-1 12-15,-2-1-25 0,0-3 20 16,-3-2-30-16,0-5-9 0,-1 0 22 15,1-3-16-15,-1-2 10 0,2-2 3 16,2 0 16-16,0 0 38 0,0-4 6 0,0-8-92 16,7-4-76-16,2-4-42 0,3-6 67 15,3-1 29-15,3-2 19 16,2-1 0-16,1 5-29 0,-2 2 20 0,1 4 12 16,-1 1 3-16,-5 5-3 0,1 1-13 0,-5 2-6 15,-3 4 3-15,-1 0-4 16,-5 5-37-16,1 1-52 0,-2 0-126 0,0 0-322 15,-4 4-672-15</inkml:trace>
  <inkml:trace contextRef="#ctx0" brushRef="#br1" timeOffset="-172288.96">3686 7557 424 0,'0'0'1110'0,"0"0"-896"16,0 0-145-16,0 0 38 0,0 0 120 15,0 0 77-15,0 0-42 0,0 0-69 16,0 0-46-16,0 0-35 0,-14-7-26 15,14 7-6-15,0 0-16 0,0 0-23 16,0 0-29-16,0 0-12 0,0 0-16 16,0 0-6-16,0 0-1 0,0 0-5 0,0 0 6 15,0 0-20-15,1 0-22 16,4 0-12-16,3 0 3 0,4 0 73 0,5-3 48 16,3 3 3-16,5-2 4 0,2-2-30 15,0 1-12-15,-1 0 19 0,0 0-4 16,-6 0 11-16,-1 2 2 0,-3 1-9 0,-3 0-10 15,-4-2-9-15,-5 2-10 0,-1 0 0 16,0 0 13-16,-3 0 6 0,0 0 10 16,0 0-4-16,0 0-9 0,0 0-19 15,0 0 0-15,0 0-53 0,0 0-36 16,0 0-48-16,-2 0-45 0,1 0-81 16,-2 2-130-16,1 3 11 0,1 0-66 15,-5 1-324-15,21-24-117 0</inkml:trace>
  <inkml:trace contextRef="#ctx0" brushRef="#br1" timeOffset="-171943.78">3745 7691 460 0,'0'0'1311'0,"0"0"-970"0,0 0-266 0,0 0-33 16,0 0 81-16,0 0 119 0,0 0 22 16,0 0-81-16,0 0-106 0,0 0-77 15,0 0-54-15,22 0 31 0,-8 0 23 16,1-2 58-16,5-2-4 0,1 3-15 16,0-4 2-16,2 3-3 0,-1-3-9 0,-1 3 6 15,2-2-6-15,-3 3-4 16,-1-3-2-16,-2 3-4 0,0-1-17 0,-7 1 11 15,-2 0-12-15,-2 1 1 16,-5 0 10-16,0 0-11 0,-1-2 1 0,0 2-2 16,0 0-32-16,0 0-102 0,0 0-131 15,0 0-234-15,0 0-178 0,-4 0-802 0</inkml:trace>
  <inkml:trace contextRef="#ctx0" brushRef="#br1" timeOffset="-169475.4">6617 7285 1448 0,'0'0'355'0,"0"0"-287"15,0 0-65-15,0 0 111 16,0 0 67-16,0 0-77 0,0 0-54 16,0 0-50-16,0 0-39 0,0 0-13 0,0 0 49 15,65-35-30-15,-48 35 17 0,-2 0 15 16,-2 0-18-16,4 0 3 0,-4 4 16 15,0 0 0-15,-3 2-2 0,-2 1-17 16,-2 2 17-16,-1 2 2 0,-5 2 29 0,0 5 52 16,0 1 61-16,-10 1-32 0,1 1-71 15,-1 0 9-15,-3 0-19 16,2-3 1-16,-1-3 2 0,-1 2 6 0,3-6 1 16,3-4-20-16,0 1 4 0,2-4 6 15,4-1 0-15,1-1-16 0,0-2 0 16,0 0 0-16,0 0 9 0,0 0 13 15,0 0 29-15,0-2-6 0,6-1-19 16,2-6-39-16,2-1-45 0,6-5 13 16,-1 0 30-16,3-2-21 0,0 1 23 0,0-1-2 15,1-2 1-15,-3 0-12 0,0 1 10 16,1-1-20-16,-4 2 23 0,-2 3 0 16,-2 0 1-16,-3 3 25 0,-2 0 6 15,-2 4-9-15,2 0 6 0,-4 2-4 16,0 1 14-16,0 2-17 0,0-1-3 15,0 3 10-15,0-2 3 0,0 2 3 16,0 0 13-16,0 0 9 0,0 2-16 0,-4 1-20 16,-2 6-21-16,-3 2-35 15,-1 6-13-15,-4 0 29 0,4 4 3 16,-3 0 15-16,3-1-12 0,1 0 13 16,2-1 0-16,0-4 10 0,4 2-10 0,0-6 3 15,3 3 22-15,0-4-8 0,7-3-17 16,0 0-41-16,2 0 9 0,1-2 19 15,4-1-3-15,1-3-6 0,2-1-7 0,2 0 7 16,1 0-4-16,-1 0 10 0,-2 0-16 16,-1-1 10-16,-6 1 9 0,0-4 0 15,-4 4 13-15,-3 0 3 0,-3 0 39 16,1 0 38-16,-1 0 32 0,0 0-1 16,0 0 0-16,0 0 3 0,0 0-19 0,0 0-19 15,0 0-29-15,0 0-28 0,0 0-19 16,0 0-13-16,0 0-15 0,-1 0-35 15,1 0-22-15,-2 0-54 16,2 0-81-16,-1 0-67 0,1 0-125 0,-3 0-135 16,2-5-223-16,9 10-532 0</inkml:trace>
  <inkml:trace contextRef="#ctx0" brushRef="#br1" timeOffset="-168956.8499">7163 7358 434 0,'0'0'1144'0,"0"0"-838"0,0 0-154 15,0 0-9-15,0 0 68 0,0 0 24 16,0 0-45-16,0 0-42 0,0 0-42 0,0 0-48 16,-31 14-39-16,31-14-6 15,0 0 6-15,0 0 9 0,0 0-5 0,0 2-5 16,1 1-18-16,3-1-3 0,2 1 1 15,3 1 2-15,4 1 19 0,3-3 19 16,4-1 0-16,4-1-9 0,3 0-7 16,0 0-3-16,2-3-18 0,-3 0-1 15,-2-3-1-15,-4 4-11 0,-4 0 12 0,-6-1 0 16,-1 0 12-16,-5 3 1 16,-1 0 16-16,-2-2 9 0,-1 2-6 0,2 0-7 15,-2 0-6-15,0 0 3 0,0-1-3 16,0 1 0-16,0-2-19 0,0 2-19 15,-3 0-51-15,-1 0-34 0,-1 0-59 16,-3 3-22-16,2-1 8 0,-3 4-54 16,0-2-57-16,0-4-13 0,0 3-72 15,3-3-174-15,-3 0-271 0,86-16 471 0</inkml:trace>
  <inkml:trace contextRef="#ctx0" brushRef="#br1" timeOffset="-168645.3799">7308 7247 1425 0,'0'0'491'0,"0"0"-212"0,0 0 3 16,0 0 37-16,0 0-8 0,0 0-14 0,0 0-97 15,0 0-118-15,0 0-82 0,0 0-33 16,0 0-1-16,-25 27 34 0,17-9 32 16,0 1 24-16,1 1-24 0,3 2-13 15,-3 0 12-15,2-1-2 0,1-2 9 16,1 0-37-16,0-2 14 0,2-1-15 15,1-4-1-15,0 0-21 0,0 0 0 0,0-5-25 16,0 0-3-16,0-2-14 0,0-1 23 16,0-2 19-16,0-1 3 0,0 1 6 15,0-2 11-15,0 0-10 0,0 0-17 16,0 0-12-16,0 0-29 0,0 0-19 16,0 0-45-16,0 0-58 0,0-3-65 15,0 3-43-15,1-6-53 0,1 3-239 16,2-7-674-16,-11 32 1032 0</inkml:trace>
  <inkml:trace contextRef="#ctx0" brushRef="#br1" timeOffset="-168237.11">7584 7186 1190 0,'0'0'657'0,"0"0"-277"16,0 0-183-16,0 0-13 0,0 0 71 15,0 0 52-15,0 0-71 0,0 0-86 0,0 0-74 16,0 0-42-16,6 5-18 0,-6-4-14 15,0 4 11-15,0 2 0 0,0 3 53 0,0 5 22 16,0 3-6-16,0 3-7 16,0-1-21-16,-4 3-19 0,1-3-1 0,0 2-3 15,-1-3-15-15,-1 0-4 0,1-3-9 16,1-1-3-16,1-1-3 16,0-6 1-16,1 2-1 0,1-4-13 15,0-3 13-15,0 1-19 0,0-4-6 16,0 0-19-16,0 0-7 0,0 0 4 15,-2 0-3-15,2 0-23 0,-1-6-75 0,-2 0-109 16,1-2-315-16,-4-7-755 0</inkml:trace>
  <inkml:trace contextRef="#ctx0" brushRef="#br1" timeOffset="-163705.8599">6835 7710 26 0,'0'0'170'0,"0"0"-53"0,0 0 199 16,0 0 79-16,0 0-44 0,0 0-90 15,0 0-73-15,0 0-38 0,0 0-24 0,0 0-3 16,0 0-22-16,-3 0-33 0,3 0-29 16,0 1-23-16,0-1-16 0,0 0-2 15,0 0-21-15,0 0-6 0,0 0-10 16,0 0 0-16,0 0 10 0,3 2 29 16,3-2 6-16,0 0 43 0,3 3 19 15,3-3-13-15,4 2 0 0,0-2 0 16,4 0-17-16,2 0 1 0,2-2-3 15,5-1-7-15,0 3-10 0,2-5 0 16,3 4 1-16,-3-2-4 0,1 2 0 16,1 1 0-16,-1-2 19 0,0 0-15 0,1 0 8 15,1 1-8-15,-1-1 9 16,2-1-10-16,-2 1 13 0,0-2-29 16,-3 3-2-16,1-3 15 0,-2 2 0 15,-2 1-16-15,-1-1 1 0,-3-1 19 0,0 3-20 16,-1-2-2-16,-3 0-10 0,-2 2-1 15,-3 0 13-15,-1-2-3 0,0 2 3 16,-3 0 0-16,0-1-1 0,-2 1 1 0,-1 0 0 16,-2 0 0-16,-2 0-3 0,-1 0 0 15,-1 0-9-15,-1 0 12 0,0 0 3 16,0 0 9-16,0 0-8 0,0 0 15 16,0-2-19-16,0 2 0 0,0 0-13 15,0 0-3-15,0 0 0 0,0 0 15 16,0 0-15-16,0 0 3 0,0 0 11 15,0 0-14-15,0 0 15 0,0 0-1 0,0 0 1 16,0 0-3-16,0 0-15 0,0 0-10 16,0 0 0-16,0 0 10 0,0 0 0 15,0 0-4-15,0 0-19 0,0 0-12 16,2 0-17-16,-1 0 11 0,2 0 60 16,1 0 26-16,1 0-26 0,-1 0 0 0,-1 0 0 15,-2 0-19-15,2 0-4 0,-3 2 7 16,0-2 3-16,0 0 0 0,0 0 11 15,0 0-1-15,0 0-13 0,0 0-7 16,0 0-54-16,0 0-98 0,0 0-72 16,0 1-51-16,0 1 2 0,0 0 58 15,0 0-121-15,-3 1-61 0,6-13 47 0</inkml:trace>
  <inkml:trace contextRef="#ctx0" brushRef="#br1" timeOffset="-159663.78">6333 7213 91 0,'0'0'45'0,"0"0"-44"0,0 0 109 16,0 0-110-16,0 0-33 0,0 0-133 15</inkml:trace>
  <inkml:trace contextRef="#ctx0" brushRef="#br1" timeOffset="-159129.43">4992 7514 108 0,'0'0'49'0,"0"0"-49"0,0 0-18 16,0 0-44-16,0 0-15 0</inkml:trace>
  <inkml:trace contextRef="#ctx0" brushRef="#br1" timeOffset="-157867.53">6172 7419 163 0,'0'0'267'0,"0"0"118"0,0 0-79 15,0 0-52-15,0 0-36 0,0 0 20 0,0 0 41 0,0 0 29 16,0 0-31-16,0 0-39 0,0 0-26 16,-13 0-37-16,13 0-6 0,-1 0-26 15,-1 0-17-15,1 0-32 0,1 0-34 16,0-2-19-16,-2 2-16 0,2 0-25 15,0 0 0-15,0 0-25 0,0 0-10 16,0 0-27-16,0 0-5 0,0 0-8 16,0 0-23-16,-1 3 6 0,-1 2 60 0,-1 2 32 15,-1 0 16-15,3 1-16 0,-1-1-3 16,1-4-26-16,1 3 17 0,-1-2-4 16,1-1 0-16,0 1 0 0,0-4-19 15,0 0 6-15,0 0 29 0,0 0 7 16,0 0 31-16,0 0 6 0,0 0 1 0,0 0 6 15,0 0-4-15,0 0 1 0,0 0-14 16,0-4-34-16,0 0-15 16,0-5-33-16,0 3 17 0,0-2 30 0,0 1-17 15,0 2 18-15,0-1-11 0,0 3 11 16,0 0 13-16,0 3-13 0,0 0-15 16,0 0-20-16,0 0-22 0,0 0-13 15,0 0-20-15,0 0 1 0,0 3-4 16,1 3 93-16,-1 2 0 0,0-1 15 15,3 0-15-15,-3-1-16 0,1 1 14 16,2-3 1-16,-3-2 0 0,1 1 1 0,-1-1 1 16,0-2 12-16,0 0 28 15,0 0 20-15,0 0 9 0,0 0 13 0,0 0-13 16,0 0 10-16,0-2-11 0,0-3-69 16,0-2-16-16,0 1 13 0,0-2-12 15,0 1-4-15,0 4-16 0,0-1-45 0,0 1-9 16,0 1-39-16,0 0-70 15,0 2-149-15,0 0-310 0,0 0-725 16,0 47 762-16</inkml:trace>
  <inkml:trace contextRef="#ctx0" brushRef="#br1" timeOffset="-155235.9">4836 7509 787 0,'0'0'821'0,"0"0"-548"15,0 0-205-15,0 0-55 0,0 0 45 16,0 0 101-16,0 0-23 0,0 0 26 15,0 0-14-15,0 0-61 0,0 0-38 16,-7-30-30-16,8 26-3 0,4 3 26 16,-2-6-23-16,2 3-18 0,4 1-1 0,-2-1-16 15,5-1 0-15,0 3-10 0,3-4 13 16,2 2 10-16,-1 1-29 0,1-1 13 16,-1 4 3-16,0 0-4 0,-1 0-9 15,-1 0-13-15,-2 7 8 0,-2 1 34 16,-2 2 68-16,-2 2-10 0,0 4 3 0,-5 1-3 15,-1 0-29-15,0 0 13 0,-1 0-26 16,-5-2 12-16,-1-1 11 0,0-1-4 16,-2-2-6-16,3-1 0 0,0-2-3 15,-2-2-7-15,5-2 3 0,0-2 4 16,0 0-14-16,3-1 4 0,0-1 0 16,0 0 0-16,0 0 7 0,0 0-4 15,0 0-7-15,0-1-11 0,5-3-1 0,4-5 0 16,5-2-45-16,1-3 23 0,4-3 18 15,3 2 4-15,1-3 0 0,-3-1 0 16,0 1 1-16,0-2 3 16,-4 2 31-16,-2 0-10 0,-2 0 10 0,-2 1-31 15,0-2 8-15,-4 4-12 0,0-1 2 16,-2 4 21-16,-1 1-1 0,0 3-9 16,-2-1-12-16,1 5 1 0,-2-2-2 15,1 3-2-15,1 1 1 0,-2 2-25 16,0-1 4-16,2 1-19 0,-2 0 9 0,2 0-7 15,-2 0-2-15,0 0 6 0,0 0 3 16,0 0 13-16,0 0-4 0,0 0 23 16,0 0 1-16,0 0 15 0,0 0 13 0,0 0-3 15,0 0-4-15,0 0 7 0,0 0-1 16,0 0-2-16,0 0 3 0,0 0-7 16,0 0-3-16,0 0-17 0,0 0 0 15,0 0 1-15,0 0-3 0,0 0-2 16,0 0 0-16,0 0 1 0,0 0-1 15,0 0 1-15,0 0-1 0,0 0-14 16,0 0 16-16,0 0-1 0,0 0-15 16,0 0 15-16,0 0-1 0,0 0 1 15,0 0-1-15,0 0-11 0,0 0 12 16,0 0-2-16,0 0 3 0,0 0 0 16,0 0 1-16,0 0 11 0,0 0-10 15,0 0 14-15,0 0-15 0,0 0 2 0,0 0 16 16,0 0-6-16,-2 0-12 0,2 0 2 15,-2 0 13-15,2 1 6 0,-3-1 3 16,-1 1-25-16,-1 3-22 0,-1 2-13 0,-2-2-9 16,-2 5 15-16,1 3 4 0,-1 0 24 15,-3 5-1-15,4 1 2 16,-1-1 27-16,3 2-11 0,1 1-15 16,2-1 18-16,2 1-18 0,1-2-1 0,1-2-32 15,0 0 23-15,1-2 9 16,4 1 16-16,2-4 0 0,0-2-16 0,2-1 0 15,-2-3-13-15,2-1-22 0,4 1 15 16,-2-3 1-16,2-2 6 0,0 0 13 16,1 0 4-16,-2 0 18 0,0 0-9 15,-4-2 0-15,-1-1-10 0,-2 1 22 16,-2 2-5-16,-2 0-1 0,-1 0 16 0,2 0 0 16,-2-1-7-16,0 1-9 0,0 0-19 15,0 0 2-15,0 0 0 0,0 0-2 0,0 0-2 16,0 0-10-16,0 0-17 0,0 0-63 15,0 0-42-15,0 0-65 0,0 0-152 16,0 0-286-16,-3-4-745 0,6 8 774 16</inkml:trace>
  <inkml:trace contextRef="#ctx0" brushRef="#br1" timeOffset="-153047.84">8580 7400 160 0,'0'0'52'0,"0"0"49"16,0 0 121-16,0 0-56 0,0 0-65 15,0 0-42-15,0 0-4 16,0 0 10-16,0 0 17 0,0 0 6 0,-4 0-4 0,4 0-12 16,0 0-7-16,0 0-9 0,0 0 2 15,0 0 10-15,0 0 4 0,-1 0 6 16,-1 0-26-16,1 0-49 0,-2 0 10 16,1 0 4-16,1 0-15 0,-1 0 0 15,-1 0 14-15,2 0 39 0,-2 0 33 16,0 0-23-16,-1 0-23 0,2 0-9 15,-3 0 5-15,0 0 14 0,1 0 0 16,1 1-16-16,-1-1-14 0,-2 2 14 0,3-2 13 16,-4 2-4-16,3-1-16 15,-2 0-10-15,0 0-3 0,-1 2 10 0,0-1-6 16,0-2-7-16,1 0-11 0,1 2 17 16,1-1-17-16,0 0 14 0,1 1 4 0,2-2-1 15,-1 0 10-15,1 0-3 0,-1 1-3 16,-1-1-20-16,-1 0 13 0,1 0 6 15,0 2 7-15,2-2 7 0,-1 0-4 16,2 0 7-16,0 2-4 0,0-2-13 16,0 0-6-16,0 0-3 0,0 0-10 15,0 0 1-15,0 0-4 0,0 0-13 16,0 0-6-16,0 0 6 0,0 0 0 16,0 0 0-16,0 0 10 0,0 0-13 15,0 0 14-15,0 0 0 0,0 0 0 16,0 0 2-16,6 0 4 0,1 0 44 15,2 0 13-15,5 0-7 0,-2 0-12 0,4 0-13 16,0 0 16-16,1 0 18 0,-1-2 8 16,1 0-59-16,3 1 3 0,0 1-14 15,2-3 17-15,2 0-2 0,-2 3-14 16,-2-5-2-16,0 4 0 0,-7-1-2 16,0 0 0-16,-4 2 1 0,-5 0-2 15,-1 0-10-15,-1 0 13 0,-2 0 19 0,0 0 19 16,0 0-3-16,0 0-3 0,0 0-9 15,0 0 2-15,0 0-6 0,0 0-16 16,0 0 8-16,0 0-11 0,0 0-13 16,0 0-3-16,0 0 0 0,0 0 13 15,0 0 0-15,0 0 0 0,0 0 3 16,0 0 0-16,0 0-12 0,0 0-83 16,0 0-84-16,0 0-122 0,0 0-309 15,-3 0-725-15,6 0 381 0</inkml:trace>
  <inkml:trace contextRef="#ctx0" brushRef="#br1" timeOffset="-144160.41">8671 7285 36 0,'0'0'91'16,"0"0"-61"-16,0 0 2 0,0 0 24 0,0 0-55 15,0 0 269-15,0 0 7 0,0 0-58 16,0 0-95-16,0 0-69 0,19-17-3 16,-19 17 56-16,0 0 44 0,0 0 21 15,0 0-20-15,0-1-30 0,0 1-35 16,0 0-30-16,0 0-16 0,0 0-13 15,0 0-15-15,0-1-14 0,0-1-1 0,0 1-2 16,0 1-10-16,0-2 13 0,0 2 0 16,0-2 0-16,0 1 1 0,0 0 25 15,0 1 10-15,0-1 9 0,0 1 7 16,0 0-7-16,0 0 4 0,0 0-4 16,0 0-10-16,0 0-12 0,0 0-7 15,0 0 0-15,0 0-12 0,0 0-1 0,0 0-1 16,0 0-1-16,0 0-1 15,0 0 0-15,0 0 2 0,0 0 21 16,0 0 3-16,0 0 6 0,0 0 0 0,0 0 13 16,0 0-6-16,0 0-1 0,0 0 4 15,0 0 0-15,0 0 3 0,0 0-6 16,0 0-1-16,0 0-6 0,0 0-6 0,0 0-1 16,0 0-2-16,0 0-10 0,0 0-11 15,0 0-1-15,0 0-1 0,0 1-13 16,0-1-13-16,0 2 1 0,0 5-7 15,-2 3 32-15,-4 6 38 0,1 3 13 16,-5 9 4-16,0-1-20 0,-1 1-10 16,3-2 4-16,1 0 10 15,2-3-36-15,1-1-1 0,2 1-2 0,1-4-50 16,1 1-49-16,0-2-100 0,0-1-74 16,-1-3-144-16,-1-5-327 0,-4 2-667 0</inkml:trace>
  <inkml:trace contextRef="#ctx0" brushRef="#br1" timeOffset="-83373.8">9691 7336 20 0,'0'0'1437'16,"0"0"-1141"-16,0 0-218 0,0 0 42 0,0 0 91 15,0 0 90-15,0 0-53 0,0 0-35 16,0 0-59-16,0 0-49 0,0 0-70 16,-29-55-10-16,37 48-25 0,3-3-19 15,4 2 16-15,-1-3 3 0,3 2 4 16,-1 1-3-16,0 2 0 0,0 1 2 0,0 2 10 15,0 2-10-15,-1 1 16 16,0 0-6-16,-2 4-10 0,-3 7-1 0,-3 2 0 16,-5 5 1-16,-2 4 20 0,-2 1 9 15,-8 7 6-15,-5-1-10 16,-2 1-5-16,-3-1-4 0,1-2-3 0,-1-4-13 16,3-4 16-16,3-3-18 0,3-2 15 15,2-6-15-15,4-2 2 0,2-3-1 0,3-3 0 16,0 0 14-16,0 0 19 0,3-6-3 15,7-4-32-15,3-3 0 0,4-5-16 16,5-1 3-16,4-4 13 0,6-2-22 16,-2-2 9-16,2 2 1 0,-2-1-1 15,0 2-9-15,-2 1 0 0,-7 0 18 16,-2 4-7-16,-2 0 11 0,-5 3 3 16,-4 3 29-16,-2-1-20 0,-3 1-12 15,-3 3 26-15,0-1 15 0,0 4-41 0,-3 0-15 16,0 2 12-16,0 1 3 15,-1 2 1-15,3 1 21 0,-1 0-19 16,2 1 7-16,-1 0-10 0,1 0-22 16,-2 0 0-16,2 0-1 0,0 0 1 0,-1 2 22 15,-2 1 0-15,3 0 1 0,-1-1 1 16,-1 3 11-16,2-4-12 0,-1 2-1 0,-1-2 0 16,1 0 0-16,1 0 0 0,-2 2 2 15,1-2 1-15,-1 0-3 0,2 1 1 16,0-1-1-16,0 1 0 0,0-2 0 15,0 0-1-15,0 0 0 0,0 0 1 16,0 0 1-16,0 0 3 0,0 0-2 16,0 0 0-16,0 0 1 0,0 0 16 15,0 0-16-15,0 0 22 0,0 0-2 16,0 0-1-16,0 0 0 0,0 0 10 16,0 0-13-16,0 0 3 0,0 0-7 0,0 0-15 15,0 0 0-15,0 0-1 16,0 0-11-16,-1 0 12 0,-1 0-3 15,1 0-10-15,-3 0 0 0,1 1 10 0,-3 3-28 16,-3 3 29-16,-3 5 2 16,-4 5 42-16,-3 4 21 0,-3 4-3 0,1 3-16 15,-1 2 12-15,5 1 26 0,2-3 0 0,7-2-38 16,5-3-19-16,3-6-13 16,3 1-12-16,11-5-3 0,6-5-9 0,9-2-7 15,7-4-31-15,7-2-64 0,2 0-49 16,0-8-49-16,-1 2-80 0,-9-2-253 15,-8 2-452-15,-7-2-539 0</inkml:trace>
  <inkml:trace contextRef="#ctx0" brushRef="#br1" timeOffset="-82547.9899">9808 7772 987 0,'0'0'413'0,"0"0"-221"0,0 0-39 0,0 0 39 16,0 0 90-16,0 0 58 0,0 0-73 16,0 0-77-16,0 0-72 0,-76-11-19 15,74 11-13-15,2 0-16 0,0 0-28 16,0 0-40-16,2 0-2 0,2 0 0 16,6 0 6-16,6 0 70 0,5 0 54 15,7 0-7-15,6 0-34 0,8-6-27 0,4-3-11 16,2 1-14-16,1 1-21 0,-1-2 6 15,-1 2-19-15,-5 2 0 0,-2-2-3 16,-2 4 0-16,-7-1 0 0,-3 0 0 16,-6 1 3-16,-7-1-3 0,-6 3-1 0,-5-1-3 15,-2 2-12-15,-2 0-21 16,0 0-38-16,-2 0-80 0,-2 0-133 0,-3 4-229 16,1 1-463-16,-10 3-311 0</inkml:trace>
  <inkml:trace contextRef="#ctx0" brushRef="#br1" timeOffset="-79232.9099">2429 10306 290 0,'0'0'1229'16,"0"0"-875"-16,0 0-182 0,0 0 19 0,0 0 68 16,0 0-11-16,0 0-55 0,0 0-19 15,0 0-27-15,0 0-39 0,0 0-44 16,-21-76-20-16,22 64 20 0,5 0-14 15,4-2-34-15,2-2-16 0,2 2-13 0,2 1-2 16,4-3 13-16,0 4 2 0,3 1-1 16,-3 2-14-16,1 2 2 0,-3 3 0 15,-1 1 10-15,-3 3-16 0,-3 3-13 16,-1 6 7-16,-4 6-15 0,-3 8 40 16,-3 2 28-16,-3 6 4 0,-6 4-29 15,-5 0 19-15,-1-1 1 16,-2 0-7-16,3-5-13 0,-3-2 13 0,3-4-1 15,2-5-14-15,3-2 0 0,3-7-1 16,2-3-2-16,2-1-17 0,2-4-3 16,0-1 6-16,0 0 0 0,6-2 15 15,4-8-11-15,3-3-1 0,5-6-44 0,3-5-13 16,5-2 6-16,3-2 16 0,-3-2-16 16,1 2-90-16,-2 1 58 0,-2-1 32 15,-3 4 29-15,-4 0 25 0,-6 5 10 16,1 2 13-16,-8 4 19 0,-1 5 35 0,-2 1-12 15,0 2-7-15,-5 1 0 0,-2 2 48 16,0 2-10-16,0 0-9 0,-3 2-1 16,-3 7-41-16,-2 5-6 0,-3 8 25 15,-1 4-16-15,0 5 0 0,2 1 0 16,8 1 9-16,2-2-43 16,4 0 8-16,3-1-12 0,0-5-10 0,6-1 8 15,4-4-14-15,3-4-6 0,1-1-35 16,5-7-13-16,0 1-25 0,4-7 6 15,4-2-61-15,2 0-59 0,0-5-109 0,-2-1-164 16,-5-1-131-16,-2-5-433 0</inkml:trace>
  <inkml:trace contextRef="#ctx0" brushRef="#br1" timeOffset="-78677.33">3094 10293 810 0,'0'0'980'0,"0"0"-750"0,0 0-129 0,0 0 77 15,0 0 87-15,0 0 15 0,0 0-55 16,0 0-72-16,0 0-25 0,0 0-29 16,-41-4-48-16,41 3-48 0,6-2-2 15,1 0 1-15,2-1 33 0,5-3-35 0,5 1-15 16,4-3-14-16,-1 0 27 0,5 1 2 16,-2 1-3-16,-1 0-16 0,-1 0 19 15,-4 4 0-15,0-1-12 0,-5 2 10 16,-1 1-23-16,-1 1 9 0,-5 0 3 15,1 1-12-15,-3 2 12 16,-2 1-12-16,-2-2-42 0,0 4-39 0,-1-2-51 16,0-1 0-16,0 1-78 0,0 1-82 0,-4-1-26 15,0-1-67-15,-5-1-39 0,4 0-102 16,-4-2 1-16</inkml:trace>
  <inkml:trace contextRef="#ctx0" brushRef="#br1" timeOffset="-78418.38">3274 10169 130 0,'0'0'802'0,"0"0"-336"0,0 0-199 16,0 0-40-16,0 0 62 0,0 0 22 16,0 0-40-16,0 0-43 0,0 0-58 15,0 0-55-15,-13-55-23 0,10 55-28 0,1 1-64 16,1 6-41-16,-2 8 41 16,-2 4 45-16,0 4 25 0,-2 4-29 0,3 1-19 15,-2 0 4-15,1-1-26 0,0-1 2 0,2 0 1 16,-1-3-3-16,1-1 1 15,0-4-1-15,1-1-13 0,-1-5 10 16,2-1-22-16,-1-4-23 0,1-1-6 0,1-1-25 16,0-3-7-16,0 2-32 0,0-4-7 15,0 1-23-15,0-1-45 0,0 0-97 16,0-1-37-16,0-4 2 0,7-2-157 16,-2-2-182-16,2-6 43 0</inkml:trace>
  <inkml:trace contextRef="#ctx0" brushRef="#br1" timeOffset="-78101.86">3562 10000 1459 0,'0'0'621'15,"0"0"-430"-15,0 0-58 0,0 0 28 0,0 0 61 16,0 0 55-16,0 0-31 0,0 0-87 16,0 0-124-16,0 0-35 0,0 0-51 15,27-18 51-15,-32 40 83 0,-1 5 30 0,-3 6 4 16,-1 0-47-16,-1 3-11 0,-1 0-2 16,-1 1-10-16,3-1-13 0,0-3-12 15,3-1-22-15,-2-1-13 0,2-1 13 16,3-3-16-16,1-5-44 15,0-5-40-15,3-1-45 0,0-3 3 0,0-5-36 16,0-3-48-16,4 0-221 0,-1-4-345 16,3-3-553-16</inkml:trace>
  <inkml:trace contextRef="#ctx0" brushRef="#br1" timeOffset="-76671.13">2419 10915 1831 0,'0'0'606'0,"0"0"-487"16,0 0-99-16,0 0 6 16,0 0 167-16,0 0 77 0,0 0-34 15,0 0-73-15,0 0-65 0,0 0-98 0,0 0-10 16,-21-14-53-16,35 14 63 0,8 0 82 16,9-2 51-16,15-1-29 0,8 1-41 15,8 0-63-15,7-1-275 0,-4-1 275 16,-5-3 126-16,-2 1-116 0,-2 0-10 0,0-1-31 15,2 2 31-15,-5 0 30 16,-5-1-28-16,-5 0 11 0,-10 3-9 0,-11 0-3 16,-6 0-1-16,-9 3 0 0,-4-2 0 15,-3 2 31-15,0 0-22 0,0 0-9 16,0 0-72-16,0 0-32 0,0 0-14 16,0 0-47-16,0 0-107 0,0 0-317 15,0 0-802-15</inkml:trace>
  <inkml:trace contextRef="#ctx0" brushRef="#br1" timeOffset="-75797.9299">2771 8191 414 0,'0'0'698'0,"0"0"-539"0,0 0-159 16,0 0 20-16,0 0 19 0,0 0 137 16,0 0 246-16,-75-50-30 0,68 45-33 0,1 1-73 15,3 1-90-15,0 0-56 0,2 1-12 16,-1 2-20-16,1-2-10 0,1 2-19 16,0 0-32-16,0 0-28 0,0 0-19 15,0 0-13-15,0 0-6 0,0 0-3 0,0 0-12 16,0 0-11-16,3 0-8 15,4 0 1-15,9 0 52 0,3 0 47 16,8 0 23-16,9 0-23 0,7 0-15 16,5-4-19-16,5-3-4 15,-1 1-9-15,-4-2 0 0,-3 0-31 0,-5 1 5 16,-9 4-5-16,-6-1-64 0,-9 3-70 16,-7 1-65-16,-7 0-210 0,-2 0-349 0,-8 2-309 0</inkml:trace>
  <inkml:trace contextRef="#ctx0" brushRef="#br1" timeOffset="-74343.63">4275 10156 427 0,'0'0'821'0,"0"0"-492"0,0 0-231 0,0 0 38 15,0 0 137-15,0 0 31 16,0 0-61-16,0 0-79 0,0 0-51 0,0 0-14 15,0 0-9-15,-54-5-10 0,54 5-4 16,0 0-12-16,0 0-29 0,0 0-23 0,3 0-12 16,1 0-18-16,9 0 18 0,4-1 28 15,5 0 11-15,4-2-23 0,2 2-16 16,1-1-4-16,0 2 4 0,-4-2-2 31,1 1 1-31,-2 1 1 0,-2 0-3 0,-6 0 3 0,-2 0-3 0,-2 0 0 16,-7 0-16-16,0 0 3 0,-4 0 3 15,-1 0 13-15,0 0 0 0,0 1-14 16,0 1-43-16,0 0-106 0,-6 2-187 16,1 3-5-16,-1-2-209 0,-6 3-519 0</inkml:trace>
  <inkml:trace contextRef="#ctx0" brushRef="#br1" timeOffset="-74085.66">4313 10338 620 0,'0'0'1230'16,"0"0"-912"-16,0 0-185 0,0 0 9 15,0 0 133-15,0 0 30 0,0 0-81 16,0 0-97-16,0 0-66 0,0 0-42 16,0 0 10-16,18 0 21 0,-3 0 11 15,8 0 5-15,4 0 0 0,8 0-12 16,4 0-10-16,4-2-25 0,0-2-17 15,-1 0 12-15,-3 1-14 0,-4 2-29 0,-11 1-5 16,-5 0-10-16,-6 0-26 16,-9 0-88-16,-4 0-55 0,-1 0-107 0,-6 1-244 15,-18 6-221-15</inkml:trace>
  <inkml:trace contextRef="#ctx0" brushRef="#br1" timeOffset="-69881.86">6741 9986 1186 0,'0'0'689'0,"0"0"-530"16,0 0-156-16,0 0 27 0,0 0 60 15,0 0 8 1,0 0-4-16,0 0-27 0,9-66-55 0,0 59-12 0,-1 2-22 15,2 0 18-15,-2 1 4 0,0 4 0 16,-1-2 23-16,1 2 6 0,-1 0-6 16,-1 0-2-16,2 0-21 0,-2 4-3 15,1 4 3-15,-2 1 3 0,-2 5 43 16,-3 1 18-16,0 3 30 0,0 3-14 16,-2-2-38-16,-4 0-16 15,0 0 3-15,-1-6-4 0,3 2 4 0,-2-4-13 16,3-3-3-16,-1-2 3 0,1-2 0 0,3-1-14 15,-1-2 14-15,1 1 0 0,0-2 13 16,0 0 10-16,0 0-1 0,0 0 16 16,0 0 1-16,0-3-1 0,4-4-13 15,5-3-41-15,3-2-57 0,3-3 41 16,4-3 16-16,-1 1-1 16,0-6 1-16,0 4 0 0,-3 0 1 0,2 0 0 15,-4 0 12-15,-2 2-13 0,-2 2 19 0,-3 3 3 16,-2 3 17-16,-1 0-8 15,-3 3-12-15,0 3 10 0,0-1-7 0,0 4 17 16,0-1-11-16,0 1-7 0,0 0-21 16,0 0-35-16,0 0-9 0,0 0-17 15,-1 5-9-15,-5 3 70 0,-3 4 16 16,-3 1 10-16,1 4-14 0,-2 3-12 16,-1 0-1-16,2 1 1 0,1 2 17 15,-1 1-13-15,2-4 18 0,0 2 0 0,2-4-19 16,2-2 0-16,3-1 0 15,1-3-2-15,2-1-1 0,0-3 0 16,8 1 21-16,2-3 1 0,4-2 3 0,2 0 26 16,6-4-19-16,2 0-21 0,2 0-11 0,-1 0-2 15,1 0 0-15,-3-1-14 16,-5-2 16-16,-5 0 1 0,-4 2 12 16,-6-2 6-16,1 3 6 0,-4 0 23 0,0 0-14 15,0 0-8-15,0 0-26 0,0 0 0 16,0 0-26-16,0 0-56 0,0 0-124 15,0 0-148-15,0 0-370 0,-7 3-638 0</inkml:trace>
  <inkml:trace contextRef="#ctx0" brushRef="#br1" timeOffset="-68395.4399">5721 9971 1083 0,'0'0'515'0,"0"0"-366"15,0 0-71-15,0 0 49 0,0 0 64 16,0 0 49-16,0 0-17 0,0 0-30 15,0 0-58-15,0 0-67 0,0 0-43 16,-6-15-24-16,6 15 2 0,0 0-3 0,-4 2 2 16,3 6 4-16,-2 2 87 0,0 7 6 15,-2 0-38-15,1 1 6 0,1 1-39 16,2 1 36-16,-2-1 3 0,1-1-29 16,1 2-16-16,-1-1 13 0,0-3-10 0,0 1-23 15,1 0 0-15,-1-3 23 16,1-1-8-16,1-3-16 0,0 0-2 0,0-3 1 15,0-1-2-15,0-2-17 0,0-2 3 16,0 2 13-16,0-2-9 0,0-2 12 16,0 0 0-16,0 0 3 0,0 0 9 15,0 0-8-15,0 0-2 0,0 0-2 16,0 0-13-16,0 0-9 0,0 0-16 16,0 0 0-16,-2-4-13 0,1 0-63 15,0-4-97-15,-2 1-36 0,0-3-81 0,0-1-167 16,1 2-168-16,-2-6-467 0,23 83 827 15</inkml:trace>
  <inkml:trace contextRef="#ctx0" brushRef="#br1" timeOffset="-68086.72">5722 9951 973 0,'0'0'488'0,"0"0"-325"15,0 0-144-15,0 0 24 0,0 0 96 16,0 0 124-16,0 0-39 15,0 0-11-15,0 0-51 0,0 0-72 0,0 0-26 16,0-52-3-16,0 52 13 0,0 0 6 16,-1 0 0-16,1 0-10 0,0 0-18 0,-2 0-20 15,1 0-32-15,-2 0-7 0,-1 1-38 16,-2 8-15-16,-4 3 60 0,-2 6 38 16,-2 1-38-16,-2 1-3 0,3 1-7 15,3-2-6-15,0-3-6 16,1 0 19-16,4-1 2 0,-1-2-1 15,0-1-34-15,3-2-2 0,1-3 35 0,2 0-58 16,0-3-77-16,0 0-46 0,2 0-41 16,1-2-28-16,3 0-58 0,-2-1-141 15,-1-1-200-15,0 0-154 0</inkml:trace>
  <inkml:trace contextRef="#ctx0" brushRef="#br1" timeOffset="-67752.8">5571 10320 232 0,'0'0'495'15,"0"0"-140"-15,0 0-228 0,0 0-32 16,0 0 94-16,0 0 110 0,0 0-43 15,0 0-113-15,0 0-91 0,0 0 0 16,0 0 32-16,24 4 9 0,-13-4-2 0,-1 0-27 16,3 0-15-16,0 0-14 0,1 0-20 15,1 0-15-15,0-4-13 0,0 3 10 16,0 0 2-16,0 1-1 0,-3-3-17 16,-1 1-1-16,-1 2-5 0,-2 0-14 0,-3 0-26 15,-4 0-61-15,2 0-71 16,-3 0-82-16,0 0-53 0,0 2-81 0,-1 1-307 0</inkml:trace>
  <inkml:trace contextRef="#ctx0" brushRef="#br1" timeOffset="-67058.9899">6117 10149 1345 0,'0'0'663'0,"0"0"-501"0,0 0-106 15,0 0 31-15,0 0 149 0,0 0 35 16,0 0-88-16,0 0-158 0,0 0-25 15,0 0-115-15,0-4-20 0,0 10 125 16,0 0 10-16,0 5 77 0,-1 0-44 0,-1-3-5 16,2 2-26-16,-2-4-2 15,0-1 12-15,2-2-12 0,0-1-12 0,0 0 10 16,0-2 2-16,0 0 29 0,0 0 26 16,0 0 19-16,0 0 12 0,0 0-3 15,0-3 19-15,0-3 32 0,0-3-134 16,0-1-13-16,0-3 13 0,0 1 19 15,0 0 0-15,0 2-16 0,2 3 0 16,0 0-3-16,-2 3 2 0,0 1-2 0,0 2-20 16,0 1-22-16,0 0-25 0,2 0-25 15,-2 0-55-15,0 4-171 0,0 4-72 16,0-1-12-16,0 1-569 0</inkml:trace>
  <inkml:trace contextRef="#ctx0" brushRef="#br1" timeOffset="-63138.1">7976 9990 290 0,'0'0'1095'0,"0"0"-847"15,0 0-248-15,0 0-36 0,0 0 36 16,0 0 153-16,0 0 48 0,0 0-3 0,0 0-59 16,0 0-55-16,0 0-61 15,-72-3-23-15,72 3 0 0,0 0 0 0,0 0 71 0,0 0 7 16,3 0-30-16,7 0-35 16,2 0 77-16,9 0 29 0,7 0 3 0,2 0-45 15,3 0-48-15,0-3-26 0,1 1 10 16,-3-2 3-16,-2 2 16 15,-2 0 7-15,-1-1-1 0,-1 2 0 0,-5-1-2 16,0-1 2-16,-3 3 0 0,-5-2 3 16,-2 1-2-16,-1 1-4 0,-5 0-13 15,-1 0-22-15,-2 0-2 0,-1 0-11 16,0 0-6-16,0 0 0 0,0 0-10 16,0 0-3-16,0 0-15 0,0 0-30 15,0 0-44-15,0 0-43 0,0 0-61 0,0 0-88 16,0 3 145-16,0 1-50 15,0-3-223-15,-7 3-253 0,14-16-194 0</inkml:trace>
  <inkml:trace contextRef="#ctx0" brushRef="#br1" timeOffset="-62774.77">8243 9906 1505 0,'0'0'377'16,"0"0"-280"-16,0 0-22 0,0 0 122 15,0 0 30-15,0 0-30 0,0 0 25 0,0 0-30 16,0 0-70-16,0 0-71 0,-7-19-40 16,7 19-11-16,0 0-3 0,0 0-9 15,0 0-11-15,0 3-34 0,0 6-23 16,-2 1 80-16,0 7 140 15,-1 3-28-15,-2 2-42 0,2-1-44 0,-1 2-14 16,1-2 10-16,1 0-6 0,1-3-16 16,1-2 3-16,-1-1 0 0,1-3-3 15,0-1-2-15,-2-3 1 0,2-1-2 16,0-3-16-16,0-3 7 0,0 2-14 0,0-3-25 16,0 0-9-16,0 0-14 0,0 0-18 15,0 0-7-15,0 0-7 0,0 0-36 16,0-3-141-16,2 1-365 0,2-8-823 0</inkml:trace>
  <inkml:trace contextRef="#ctx0" brushRef="#br1" timeOffset="-62066.9">9249 9862 1106 0,'0'0'547'15,"0"0"-420"-15,0 0-85 0,0 0 120 16,0 0 53-16,0 0 72 0,0 0 7 0,0 0-104 16,0 0-40-16,0 0-54 0,0 0-42 15,8-40-12-15,-8 39 6 16,0 1 6-16,0 0-7 0,0 0-5 0,0-2-20 15,0 2-19-15,0 0-1 0,0 0-2 16,0 0-1-16,0 0 0 0,0 0 1 16,0 0 0-16,0 0 1 0,0 0 12 15,0 0 0-15,0 0-1 0,0 0 10 0,0 0-3 16,0 0 0-16,0 0 13 0,0 0-10 16,0 0 10-16,0 0-16 0,0 0 2 15,0 0-5-15,0 0 0 0,0 0 5 16,0 0-14-16,0 0 15 0,0 0-7 15,0 0 4-15,0 0 0 0,0 0-4 16,0 0 1-16,0 0-12 0,0 0-1 16,0 0 0-16,0 0-22 0,0 0-3 15,0 0-10-15,0 2-3 0,0 3-3 16,0 2 41-16,0 9 25 0,-5 3 35 16,1 3-38-16,-1 4 0 0,1-2-18 15,-2 4-1-15,3-3 19 0,-1 1 9 16,0-2 4-16,1 0-17 0,1-3 17 15,-1-2-19-15,3-1 2 0,0-5-2 16,0-1-15-16,0-1-1 0,0-4-3 0,0-1-13 16,0-4-15-16,0 2-22 0,2-3-32 15,-1-1-54-15,-1 1-6 0,0 1-23 0,0-1-68 16,0-1-137-16,0 0-198 0,-3 0-483 16</inkml:trace>
  <inkml:trace contextRef="#ctx0" brushRef="#br1" timeOffset="-58506.63">4248 13730 375 0,'0'0'1334'0,"0"0"-1275"0,0 0-59 16,0 0-814-16</inkml:trace>
  <inkml:trace contextRef="#ctx0" brushRef="#br1" timeOffset="-54073.59">25918 2686 222 0,'0'0'733'0,"0"0"-374"0,0 0-200 0,0 0-87 16,0 0 16-16,0 0 61 0,0 0 13 15,0 0-12-15,0 0-34 0,0 0-51 16,0 0-29-16,-54-19-33 0,49 19 0 16,-1 0 13-16,1 0 10 0,2 0-3 15,0 0 6-15,2 0-26 0,-1 0 14 16,2 0-14-16,0 0 13 0,0 0 0 0,0 0-3 15,0 0 3-15,3 0 20 0,2 0-7 16,5 0 29-16,0 0 3 0,4 0-16 16,3-1-22-16,3-2-20 0,0-1 16 15,0 0-3-15,0 0 0 16,-3 1 17-16,2-3-4 0,-3 2-7 0,-1 2 1 16,-6-2-11-16,-2 3 4 0,-1-1-3 15,-2 2-3-15,-4 0-10 0,0 0-29 16,0 0-19-16,0 0-7 0,-5 0-29 0,-5 7 78 15,-6-1 6-15,-6 3 28 0,-2 3-28 16,-1-1-20-16,2 1 17 16,1-2 2-16,5-1 1 0,3-1 0 0,1-1 20 15,4-4-17-15,3 1-1 0,3-2 37 16,0 1-10-16,3-3 22 0,0 0-3 16,0 0 4-16,0 0-11 0,0 0 1 15,0 0-7-15,0 0-3 0,8-3-9 16,3 0-23-16,7-4-23 0,4-3-12 15,2 0 35-15,2 1-19 0,3-2-10 16,-4 3 10-16,1 1-1 0,-3 0 8 0,-4 4-17 16,-5 1-3-16,-5 2-23 0,-1 0-54 15,-7 2-156-15,-1 3-42 0,0 2-144 0,-10 0-125 16</inkml:trace>
  <inkml:trace contextRef="#ctx0" brushRef="#br1" timeOffset="-46747.0899">6927 10457 114 0,'0'0'251'0,"0"0"144"0,0 0-196 16,0 0-66-16,0 0 17 0,0 0 42 15,0 0 72-15,0 0 15 0,0 0-91 16,-37 5-81-16,37-5-59 0,0 0-25 16,0 0 0-16,1 0 6 0,3 0 3 15,5 0 26-15,5 0 10 0,4-1-10 16,2-3-22-16,6-2-7 0,0 1-16 16,0-1-10-16,1 0 22 0,-1 3-25 15,-1-2-13-15,-1 1 10 0,-2-1-14 16,-2 1 14-16,-3 1-16 0,-2 0 16 15,-8 1-10-15,0 1-13 0,-6 1-13 16,-1 0 10-16,0 0 28 0,0 0 1 0,0 0 32 16,-5 1 36-16,-2 4 9 0,-5 0-6 15,-5 1-42-15,-2-1-27 0,-3 2 1 16,-1 0-2-16,3-2 17 0,-2 0-16 16,2-1 17-16,3-1 7 0,-2 1-10 0,2-2 0 15,1-1 16-15,0 3-13 16,3-4-16-16,3 0 22 0,0 0-9 0,3 0 0 15,4 0 7-15,0 0-4 0,3 0-3 16,0 0 0-16,0 0-16 0,0 0 0 16,0 0-15-16,3 0-30 0,4 0-19 15,3-4 9-15,3 2 23 0,-1-1 4 16,4 1 5-16,-5 2 10 0,1-1 10 16,-5 1-10-16,-3 0-16 0,-1 0-13 15,-1 0-9-15,-2 0-1 0,0 0 13 0,0 1 14 16,0 4 12-16,0-2 9 0,-5 4-57 15,-1 1-65-15,2-1-201 0,-3 0-401 0</inkml:trace>
  <inkml:trace contextRef="#ctx0" brushRef="#br1" timeOffset="-45907.06">9319 10433 977 0,'0'0'762'0,"0"0"-584"0,0 0-174 16,0 0 48-16,0 0 175 0,0 0 80 15,0 0-81-15,0 0-101 0,0 0-51 16,0 0-48-16,0 0-4 0,-71-23-21 0,71 23-1 16,0 0-25-16,0 0-4 15,0 0 3-15,5 0-9 0,7 0 35 0,2 0 32 16,6-1 16-16,3-1-22 0,5-1-7 15,-1-2-17-15,1 1 11 0,-1-1-10 16,3-1 10-16,-4 1-12 16,1 0 0-16,-1 0 2 0,-3 3 1 0,-7-3-1 15,-5 5-2-15,-6-2-1 0,-1 2 0 16,-4 0 0-16,0 0 32 0,-8 0-12 16,-5 0-20-16,-9 4-29 0,-2 1 0 15,-7 1 27-15,0 1 2 0,0-1-1 16,4 1 1-16,4-3 0 0,6 1 0 15,5-2-2-15,3-1-11 0,5-1 10 16,2 1-9-16,0-1 12 0,2-1 13 0,0 0-13 16,0 0-16-16,4 0-12 0,3 0 28 15,5 0 23-15,4-3-10 0,1 0-13 0,0 1-33 16,-2 1-18-16,-1 1-20 16,-2 0-35-16,-6 0-94 0,-2 0-168 0,-4 1-331 0,-124 7-774 15</inkml:trace>
  <inkml:trace contextRef="#ctx0" brushRef="#br1" timeOffset="-33511.74">12293 5021 1251 0,'0'0'436'0,"0"0"-277"0,0 0-94 16,0 0 52-16,0 0-117 0,0 0-42 15,0 0 42-15,0 0 627 0,0 0-250 16,0 0-307-16,17-42-70 0,-14 41-109 15,-2-2 19-15,2-1 90 0,1 0 4 16,2 0-4-16,0 0-20 0,5 0-28 16,-2 2-3-16,1 1-1 0,0-1-6 15,-1 2 39-15,-2 0-23 0,-1 0 0 0,-1 4 42 16,1 2 16-16,0 5 39 16,-1 0 16-16,-2 4-13 0,-1-1-45 0,1 4 67 15,-3-3-67-15,0 1-11 0,0-3-2 16,0-2 13-16,-4 1 19 15,0-4-3-15,-2 2 10 0,1-4-14 0,1 1-9 16,0-2 10-16,0-3 6 0,1-1 10 16,1 2-14-16,2-3 1 0,-1 0 0 0,1 0-10 15,0 0 3-15,0 0 7 0,0 0 3 16,0 0-3-16,1-3-16 0,4-3-13 16,4-6-51-16,6-2-13 0,5-5 22 15,3-4 13-15,3 2-15 0,-1-1 21 16,-1 1 21-16,-4 0 1 0,-2 4 1 15,-3-2 3-15,-4 5 26 0,-3 1-28 16,-1 4 37-16,-4 3 33 0,-1 0-7 16,-1 3 3-16,-1 0-7 0,0 3 4 15,0 0-10-15,0 0 6 0,0 0-29 0,0 0-31 16,-1 0-23-16,1 0-27 0,0 0-14 16,0 0 4-16,0 0-4 0,0 0 7 15,0 0-1-15,0 0 4 0,-2 0 19 16,2 2 6-16,-1-2 26 0,1 0 3 15,0 1 16-15,0 1 6 0,0-2 1 0,0 0 2 16,0 0 4-16,0 0 0 0,0 0-1 16,0 0 1-16,0 0 0 15,-2 0-4-15,2 0 7 0,0 0 0 0,0 0 3 16,0 0-3-16,0 0-10 0,-1 0-3 16,1 0 3-16,0 0-9 0,-2 0-11 15,2 0-2-15,0 0-3 0,0 0-20 16,0 0-2-16,0 0 0 0,-2 0 8 15,0 0 17-15,1 2 12 0,-3 3-12 0,-2 0-25 16,-2 2-7-16,1 5 4 0,-3 2-4 16,0 4 16-16,3 3 13 0,-3 1 1 15,1 2 2-15,0 0 1 0,4-1 1 16,-2 1 39-16,4-5-19 0,1 2 13 16,2-5 26-16,0-1-59 0,0-2 11 0,3-3-13 15,4-4-39-15,2 0-8 0,0-3-17 16,2 0 29-16,2-2 35 0,3-1 25 15,3-1-24-15,-2-5 1 16,0 0-2-16,-3 0 0 0,-2-1 0 0,-3 2 19 16,-1 0 19-16,-6 2 10 0,-1 2 2 15,-1 0 11-15,0 1-8 0,0 0-2 0,0 0-4 16,0 0 29-16,-1 0-23 0,-1 0-12 16,2 0-24-16,-4 0-17 0,4 0-25 15,0 0-22-15,-1 0-57 0,-1 0-64 16,1 0-79-16,-2 0-105 0,-1-1-260 15,-1-1-457-15,28 5-240 0</inkml:trace>
  <inkml:trace contextRef="#ctx0" brushRef="#br1" timeOffset="-32880.25">12816 4617 1948 0,'0'0'544'15,"0"0"-544"-15,0 0-52 0,0 0-32 0,0 0 84 16,0 0 146-16,0 0-82 0,0 0-64 15,46-69-87-15,-33 64-7 0,-1 0 29 16,2 3 17-16,-3 0 9 0,2 2-13 16,-1 0 0-16,-3 2 4 0,2 4-1 0,-4 2 49 15,-1 2 32-15,1 2 46 0,-4 1 26 16,1 0-17-16,-4-1-12 0,0 1-23 0,0-1-7 16,-1-2 10-16,-5 2 29 15,-1-5-36-15,0 1-3 0,-1-2-13 0,0-2-3 16,2 2 10-16,0-5-10 15,0 1-10-15,4-1-3 0,-1-1 3 16,3 0 7-16,0 0 0 0,0 0-13 16,0 0-13-16,0 0-61 0,5-4 19 0,4-2-51 15,4-1-46-15,2-2 42 0,2 0 39 16,-1 3 16-16,-1 0-13 16,-4 2 3-16,0 2 14 0,-5 2 2 0,1 0-55 15,0 1-6-15,-4 4 9 0,0 3 88 16,0 2 183-16,-3 0 34 0,0 3-78 15,0 0-39-15,-3 1-7 0,-3-1-35 16,-5 2 16-16,-2-3 23 0,-2 1 2 16,-5-1-19-16,0-1-3 0,-2 1-10 0,2-4-35 15,0-2-3-15,3-1-1 0,1-1-6 16,6-2 10-16,1-2 3 0,2 0 0 16,4 0 0-16,0 0 3 0,3 0-38 0,0 0 0 15,0-2-76-15,0 1-58 0,0 0-31 16,0-1-5-16,3 2 3 0,-3 0-68 15,0 0-198-15,0 0-295 0,0 0-730 16</inkml:trace>
  <inkml:trace contextRef="#ctx0" brushRef="#br1" timeOffset="-31991.6099">13039 5092 1053 0,'0'0'1161'0,"0"0"-861"0,0 0-219 16,0 0-45-16,0 0 86 0,0 0 110 16,0 0 1-16,0 0-70 0,0 0-84 15,0 0-72-15,0 0-7 0,-11 0-29 0,11 0-19 16,0 0-3-16,0 0 4 0,1 0 5 15,3 0-12-15,2-1-29 0,4 1 6 16,3-5 77-16,4 3 46 0,2-2-17 16,4 2-4-16,-1-3-9 0,-3 2-13 15,-1 0 17-15,-5 1-19 0,0-2 15 16,-6 4 6-16,-1 0 4 16,-1 0-24-16,-1 0 0 0,-3 0 0 0,-1 0-2 15,2 0 0-15,-2-1-2 0,0 1-11 16,0 0-25-16,0 0-113 0,0 0-115 15,0 0-109-15,0 0-121 0,0-1-89 0,0-2-99 16,0 1 103-16</inkml:trace>
  <inkml:trace contextRef="#ctx0" brushRef="#br1" timeOffset="-31774.23">13191 4976 650 0,'0'0'1651'0,"0"0"-1302"0,0 0-285 0,0 0-28 15,0 0 38-15,0 0 74 0,0 0 82 16,0 0-13-16,0 0-169 0,0 0-48 15,0 0-115-15,0-5-6 0,0 13 3 16,-2 4 79-16,1 4 38 0,-1 0 1 16,-1 3 8-16,0-1-8 0,0 0 0 15,-1 0 36-15,1-3-23 0,0 2-10 16,-1-3-3-16,3-1 0 0,-1-4-119 16,2 0-105-16,-1-3-112 0,1-1-130 15,0-3-136-15,0-2-160 0,0 0 138 0</inkml:trace>
  <inkml:trace contextRef="#ctx0" brushRef="#br1" timeOffset="-31138.99">13371 4959 1760 0,'0'0'791'0,"0"0"-446"0,0 0-194 15,0 0-75-15,0 0 52 0,0 0 57 16,0 0-71-16,0 0-114 0,0 0-12 16,0 0-71-16,43-33-6 0,-32 29 6 15,1 1 22-15,2 1 14 0,-4 2-1 16,1 0-29-16,-2 0-3 0,-3 6 3 16,0 2 22-16,-3 2 53 0,1 3-10 0,-4 3 12 15,0-2 32-15,-3 3 52 16,-4 0 12-16,-3-1 3 0,-4-1-48 0,1-1-3 15,-2-2-13-15,5-3-9 0,0-2-1 16,6-6-2-16,-2 3-7 0,5-3-1 0,1-1 5 16,0 0-17-16,0 0 16 0,0 0-17 15,3 0-2-15,5-6-16 0,2-4-16 16,6 1-12-16,1-4 2 0,6-4-18 16,0 4 18-16,-1-5 7 0,1 4 6 15,0-1 4-15,-5 0 2 0,-1 2 7 16,-6 4 16-16,-1 0 47 0,-4 5 7 15,-4 1 55-15,-2 2 22 0,0 1 5 16,0 0-22-16,0 0 6 0,-3 0-25 16,0 0-36-16,-3 1-59 0,-1 4-66 15,-2 3-41-15,-4 4 19 0,0 1 15 16,0 4 35-16,3 0-29 0,2 0-6 0,2-1 0 16,4-1 19-16,2 1 22 0,0-2 10 15,0-1 21-15,6-1-22 16,4-1-41-16,3-3-19 0,2 1 9 0,3-5 34 15,0 1 39-15,3-3-66 0,-1-2 22 0,-4 0 7 16,0 0-11-16,-3-2 49 0,-3-1 0 16,-4 0 65-16,-3 2 57 0,-2-3 41 15,-1 2-3-15,0 1-4 0,0-3-22 16,0 4-23-16,-3-1-1 0,2 1-37 16,-2-2-70-16,0 2-3 0,3 0-51 15,-1 0-40-15,-2 0-77 0,2 0-77 0,-1 0-113 16,1 0-291-16,-1 0-477 15,22 7-24-15</inkml:trace>
  <inkml:trace contextRef="#ctx0" brushRef="#br1" timeOffset="-30777.49">13861 4948 1683 0,'0'0'1021'0,"0"0"-831"15,0 0-190-15,0 0 22 0,0 0 10 16,0 0 148-16,0 0 18 0,0 0-74 16,0 0-85-16,0 0-39 0,0 0-41 15,-2 5-10-15,2-5 13 0,3 0 12 0,1 0-19 16,5 0-34-16,1 0 31 0,5-1 48 15,6-4 35-15,2-2-32 0,4 1 19 16,-3 0-21-16,-3 0-1 0,-2 1-19 16,-6 4 17-16,-4-1 2 0,-1-1 0 15,-4 2 2-15,-1 1-2 0,0 0 0 16,-3 0-16-16,0 0 0 0,0 0-9 0,0 0-62 16,0 0-128-16,0 0-139 15,-1 0-80-15,-2 0-93 0,0 1-209 16,-1-1-57-16</inkml:trace>
  <inkml:trace contextRef="#ctx0" brushRef="#br1" timeOffset="-30532.83">14021 4804 825 0,'0'0'1098'0,"0"0"-551"16,0 0-163-16,0 0-172 0,0 0-94 0,0 0-38 15,0 0-57-15,0 0-23 0,0 0-3 16,0 0-29-16,0 0 32 0,-8 39 16 15,5-21-3-15,2 3-13 0,-2 0 0 16,2-1 0-16,-2-1 19 0,1 0-19 16,-2-1-12-16,3 0 12 0,-1-4 0 0,2 0 0 15,-3-1-15-15,3-3-8 16,-3-2-31-16,2-3-26 0,1 1-45 16,0-3-84-16,-1-1-65 0,1-1-95 0,-2-1-66 15,2 0-63-15,0 0-49 0,3-7-53 0</inkml:trace>
  <inkml:trace contextRef="#ctx0" brushRef="#br1" timeOffset="-30209.17">14291 4761 821 0,'0'0'1536'0,"0"0"-965"16,0 0-299-16,0 0-195 0,0 0-45 15,0 0 76-15,0 0 35 0,0 0-51 16,0 0-86-16,0 0-6 0,3 18 0 16,-3-5 37-16,0 9 45 0,0-2-35 0,-3 5-6 15,1-2-22-15,-1 1 6 0,-2 1-9 16,2-1 6-16,-4 2-20 0,3-4 10 16,1 0-12-16,-1-5-1 15,2 1-14-15,-1-5 14 0,3-2-3 0,-1-4 3 0,-1-1-11 16,2-4 10-16,0 0-14 0,0 0 3 15,0-2-21-15,0 0-20 0,0 0-9 16,0 0 32-16,0-2 9 0,0 0-29 16,0 1-50-16,0 0-58 0,0 0-93 15,-1-3-208-15,-7 3-709 0</inkml:trace>
  <inkml:trace contextRef="#ctx0" brushRef="#br1" timeOffset="-28971.85">12450 5465 23 0,'0'0'440'0,"0"0"189"0,0 0-313 0,0 0-189 16,0 0 19-16,0 0 69 0,0 0 18 16,0 0-45-16,0 0-74 0,0 0-63 0,0 0-31 15,-12 0-4-15,12 0 3 0,0 0 20 16,0 0 3-16,0 0-20 0,0 0-22 15,2 0-14-15,-1 0-21 0,0 0-4 16,2 0 4-16,2 0 6 0,5 0 29 16,1 0 3-16,5 0 32 0,9 0 7 15,4-1-6-15,5 0 6 0,9-3 3 16,5-1 51-16,11 2-5 0,10-2 47 16,6 0 15-16,11-2-60 0,4 1-20 15,6-4-22-15,5 3-29 16,0 0 23-16,4 0 3 0,-2 1-20 0,-1-1 4 15,-3 1-4-15,-4 1 7 0,-5-2-3 16,-6 1-16-16,-5 0-1 0,-6 0 8 16,-5 0-1-16,-3 0-22 0,-10 0 0 0,-6 1 2 15,-7 0-2-15,-8 1 3 0,-8 1-3 0,-6 1 0 16,-8 0 0-16,-2 2 16 0,-8 0 18 16,1 0 1-16,-3 0-7 0,0 0 4 15,0 0-1-15,0 0-12 0,0 0-6 16,0 0-1-16,0 0 1 0,0 0-13 15,0 0-2-15,0 0-42 0,0 0-38 16,0 0-63-16,0 0-80 0,0 0-129 16,0 0-138-16,0 0-223 0,-3 2-10 15,6-4-461-15</inkml:trace>
  <inkml:trace contextRef="#ctx0" brushRef="#br1" timeOffset="-28354.72">15315 5009 775 0,'0'0'1139'0,"0"0"-698"16,0 0-160-16,0 0-84 16,0 0-2-16,0 0 48 0,0 0 28 0,0 0-62 15,0 0-71-15,0 0-63 0,0 0-47 16,0-8-28-16,0 8-16 0,0 0 16 15,0 0-2-15,1 0-15 0,8 0-36 0,2-2-4 16,4 0 48-16,6-1 9 0,7-1 25 16,3-1-3-16,0 1-20 0,0-1 11 15,0 1-11-15,-4 2 10 0,0-4-9 16,-4 3 19-16,-4 1-6 0,-2 2 0 16,-6-4 6-16,-4 3-4 0,-3 0 14 0,0 1 6 15,-4 0 6-15,0 0 3 0,0 0-13 16,0 0-34-16,0 0-31 0,0 0-44 15,0 0-57-15,0 0-111 0,0 2-172 16,0 2-349-16,0 1 35 16,-1 1-525-16</inkml:trace>
  <inkml:trace contextRef="#ctx0" brushRef="#br1" timeOffset="-24350.16">16405 4885 2055 0,'0'0'443'0,"0"0"-417"16,0 0-26-16,0 0-3 15,0 0 3-15,0 0 161 0,0 0-13 0,0 0-35 16,0 0-91-16,60-71-22 0,-49 64-32 0,2 1 7 16,3 2 9-16,-3 3-4 0,3 0 1 15,-3 1-13-15,0 0-29 0,-2 2 3 16,1 5-23-16,1 4 75 0,-4 1 6 15,-1 2 74-15,-2 1 32 0,-5 3-3 16,-1-3-42-16,0 1-59 0,-3-2 20 16,-4-1-9-16,-3 0 26 0,1-3 12 15,-2-1-9-15,2-1 2 0,1-2-2 16,0-2-13-16,4-2 6 0,3-1-3 0,-1-1 6 16,2 0 10-16,0 0 6 15,0-1 16-15,7-5 12 0,1-1-82 0,3-5-19 16,6-4-16-16,2 1 7 15,4-3 28-15,0 0-13 0,0 2 0 0,-2 0 11 16,0 1 2-16,-2 2 3 0,-5 3 1 16,-5 1 30-16,-1 2-2 0,-3 4 22 15,-4-2 9-15,-1 4-12 0,0 1-4 16,0 0 51-16,0 0 11 0,-3 0-42 0,-1 0-67 16,-3 2-4-16,-2 3-74 0,-2 5-20 15,-3 2 29-15,0 0 25 0,3 3 9 16,2-1-18-16,2-2 5 0,4 0-6 15,2-2-3-15,1-1 19 0,0-2 3 16,3 2-9-16,2-1-20 0,4-2-44 16,2 1-1-16,1-2 38 0,1-2 36 15,4 1 33-15,-3-3 2 0,0-1 2 16,-3 0 37-16,-1 0-4 0,-4 0 10 0,-3 0 12 16,-2 0 20-16,-1 0 25 0,0 0 3 15,0-1-16-15,0 1-23 0,0 0-15 16,0 0-42-16,-2 0-9 0,-1-4-104 15,0 2-61-15,-3-1-55 0,3 0-110 16,-3-4-361-16,4 1-459 0,-3-9 130 16,35 56 1015-16</inkml:trace>
  <inkml:trace contextRef="#ctx0" brushRef="#br1" timeOffset="-24004.1499">16868 4570 1790 0,'0'0'971'0,"0"0"-740"0,0 0-231 16,0 0-64-16,0 0 48 0,0 0 13 15,0 0 3-15,0 0-87 0,0 0-19 0,0 0 28 16,36 27 17-16,-23-15 58 0,0 2-1 16,0 2 4-16,0-3 13 0,-3-1 3 15,-1-1 39-15,-2-2 1 0,-1-3-56 16,-3-1 0-16,-2-2 1 0,-1-2 19 15,0-1 47-15,0 0 59 0,0 0 63 16,0 0 2-16,0-7 0 0,0-3-20 0,4-2-92 16,1-5-66-16,4-2 9 0,3-5 25 15,1 2-28-15,6 1-19 0,0 0-28 16,3 3-10-16,-2 3 13 0,-1 2 12 16,-2 2 1-16,-6 6-14 0,-1-1-2 15,-4 4-1-15,-3-1-18 0,-2 3-35 16,-1 0-62-16,0 0-117 0,-8 6-237 15,-5 4-150-15,1-2 122 0,-17 6-794 0</inkml:trace>
  <inkml:trace contextRef="#ctx0" brushRef="#br1" timeOffset="-18235.5">16360 5022 1672 0,'0'0'564'0,"0"0"-434"0,0 0-114 0,0 0-16 16,0 0 113-16,0 0 42 0,0 0 35 15,0 0 9-15,0 0-7 0,0 0-64 16,0 0-65-16,-14-43-41 0,14 43-22 16,0 0 0-16,0 0-19 0,0 0-3 15,0 0-16-15,0 0-7 0,0 0-9 16,0 0-13-16,0 0 6 0,0 0-3 16,0 0 10-16,0 0 6 0,0 0 16 15,0 2 12-15,0-2 18 0,0 0-20 0,0 1-1 16,0-1-99-16,0 0-178 0,0 2-196 15,0-1-196-15,0-1-571 0,0-6 1263 16</inkml:trace>
  <inkml:trace contextRef="#ctx0" brushRef="#br1" timeOffset="-17362.1">15982 4853 1558 0,'0'0'620'0,"0"0"-387"0,0 0-188 16,0 0 1-16,0 0 54 0,0 0 35 15,0 0 32-15,0 0-22 0,0 0-88 16,0 0-57-16,-2-10-61 0,2 10-22 15,0 0-16-15,0 0-27 0,2 2-6 0,-1 1 6 16,2 4 29-16,-1-1 45 0,1 5 52 16,0 1 20-16,-2-1-18 0,2 1 14 15,-1 0-16-15,-2 0-2 0,2-2 2 16,-1 1 11-16,-1-4-9 0,0 1 20 16,0-2-9-16,0-1 16 0,0-1 0 15,0-2 1-15,0-1 2 0,0-1 0 16,0 0-3-16,0 0 13 0,0 0 7 0,0 0 8 15,0 0 30-15,0 0 16 0,2-3 45 16,2-4-17-16,2-5-131 0,1-4 0 16,5-3-39-16,-1 0 39 0,0-4 14 15,1 1-10-15,-3-1 11 0,1 1 8 0,0 0-10 16,-3 4-12-16,-1 0-1 16,-1 5 41-16,-2 0-39 0,-2 4 27 15,3 3 0-15,-3 0-10 0,-1 3 32 0,0 3 12 16,0 0 20-1,0 0 9-15,0 0-20 0,0 0-69 0,0 0-3 0,0 0-53 16,0 0-42-16,-4 6-23 0,0 3 39 16,0 6 79-16,-4 0 13 0,3 2-13 15,-4 1-19-15,5-2-13 0,-1 3 8 16,1-4 22-16,3 0 1 0,-2 2-12 16,1-2-38-16,2 1 39 0,-1-1-4 15,1 0 3-15,0-1 13 0,0-2 12 0,0 1-11 16,3-2 1-16,0-1 17 0,0-3-19 15,-1-2 0-15,4-2-2 0,-3-1-16 0,3 3 18 16,-2-3 0-16,0 0 1 16,-1 0 10-16,0-1 18 0,0 1 6 0,-1-2-3 15,-1 0 3-15,1 0-3 0,-2 0 6 16,0 0 3-16,0 0-6 16,0 0 0-16,0 0-9 0,0 0-11 0,0 0-11 15,0 0-3-15,0 0-1 0,0 0-1 16,0 0-25-16,0 0 1 0,0 0-13 15,0 0-13-15,0 0-54 0,0 0-134 16,0 1-201-16,0 2-305 0,0-2-554 0,0-6 672 16</inkml:trace>
  <inkml:trace contextRef="#ctx0" brushRef="#br1" timeOffset="-16582.07">16638 5248 658 0,'0'0'1154'0,"0"0"-858"0,0 0-209 15,0 0-41-15,0 0 57 0,0 0 94 0,0 0 0 16,0 0-49-16,0 0-39 0,0 0-41 15,0 0-33-15,-19-8-6 0,19 8 15 16,0 0 11-16,0 0-1 0,0 0-6 16,0 0-4-16,0 0 1 0,1 0-10 15,2 0-35-15,2-2-11 0,3 0 11 16,5 1 23-16,3-2 34 0,6-1 9 16,3-1-18-16,3-1-32 0,2 2 9 15,-1-2-3-15,0 2 3 0,-2-1-3 16,-1 2 0-16,-6 0-3 0,-4 0-3 15,-6 2-3-15,-3-1-1 16,-4 2-9-16,0 0 16 0,-3 0 0 0,0 0 0 0,0 0-3 16,0 0-16-16,0 0-40 0,0 0-99 15,0 0-117-15,-3 0-146 0,2 0-388 16,-3 0-1006-16</inkml:trace>
  <inkml:trace contextRef="#ctx0" brushRef="#br1" timeOffset="-14949.97">17917 4816 365 0,'0'0'1153'0,"0"0"-757"15,0 0-178-15,0 0-105 0,0 0-13 16,0 0 72-16,0 0 57 0,0 0-8 0,0 0-44 16,0 0-66-16,-36 0-47 0,36 0-32 15,0 0-32-15,0 0-12 0,0 0-10 16,2 0-10-16,2 0-25 0,3 0-23 16,5 0-13-16,5 0 81 0,6-1 11 15,4 0 1-15,4 1-3 0,0-3 2 0,0 3 0 16,-3-1 0-16,-4 1 1 15,-3 0 0-15,-6 0 0 16,-4 0 0-16,-5 0-2 0,-2 0 2 0,-2 0 0 0,-2 0 19 16,0 0 7-16,0 0-26 0,0 0-183 15,-4 0-133-15,-5 0-134 0,3 3-242 16,-13-1-726-16</inkml:trace>
  <inkml:trace contextRef="#ctx0" brushRef="#br1" timeOffset="-14654.45">18008 4960 82 0,'0'0'2070'0,"0"0"-1582"0,0 0-488 16,0 0-32-16,0 0 32 0,0 0 78 15,0 0 169-15,0 0 6 0,0 0-87 16,0 0-64-16,0 0-102 0,19 0 0 15,-3 0 16-15,5 0 22 0,3 0-9 16,3 0-10-16,2 0-18 0,-2 0-1 16,0 0 0-16,-4 0-1 0,-4 0 0 15,-3 0 1-15,-6 0 1 0,-4-1-1 16,-2 1 0-16,-1 0 2 0,-2 0 20 16,-1 0-10-16,0 0-12 0,0-2-75 15,0 2-81-15,-5 0-55 0,-1 0-94 16,2 0-259-16,-8 0-695 0</inkml:trace>
  <inkml:trace contextRef="#ctx0" brushRef="#br1" timeOffset="-13826.42">18865 4789 1596 0,'0'0'1058'16,"0"0"-835"-16,0 0-169 0,0 0-14 15,0 0-38-15,0 0 28 0,0 0 34 16,0 0 9-16,0 0-35 0,0 0-38 16,0 0-42-16,76-51-6 0,-65 51-9 15,1 0 5-15,-4 0-6 0,1 3-3 0,-1 1 20 16,0 4-1-16,-2 4 42 0,-2 2 12 15,-3 4 55-15,-1 2 1 0,0 1-7 16,-4 1-13-16,-5-3-16 16,-2 0 13-16,-1-4-17 0,1 0 17 15,-1-7-3-15,2-1 6 0,1-2 6 0,3 0-26 16,0-3-12-16,4-2 10 0,1 2 2 16,1-2-2-16,0 0-4 0,0 0 7 15,3-3-17-15,6-3-12 0,3-6-35 16,7-2-28-16,3-3 12 0,4-2 45 0,2 0 2 15,-2-1 5-15,-1 1-1 0,-5 0 3 16,0-1 16-16,-5 4 9 0,-3-1-5 16,-3 3 12-16,-3 2 3 0,-1 3 0 15,-2 1 9-15,-3 4-6 0,0 1 10 16,0 0 56-16,0 1 35 0,-3 0-58 16,-2 2-39-16,2 0-45 0,-1 0 0 15,-4 0-79-15,-6 7-34 0,0 4 3 16,-6 4 15-16,-1 6 44 0,0 1 4 0,1 4 15 15,4 0 30-15,1 0-20 0,5-2 20 16,4-1 0-16,3-4-27 0,3 1 28 16,0-4 0-16,8 1 1 0,3-1-13 15,6-5-41-15,2-1 22 0,7-3 13 0,2-3 19 16,2-3-3-16,-1-1-6 16,0 0 9-16,-4 0 15 0,-5-3-2 0,-4 1 3 15,-5-1 16-15,-3 1 3 16,-4 0 22-16,-4 0 44 0,0 1 16 15,0 1-3-15,0-3-20 0,0 2-6 0,-5 0-55 16,2-1-33-16,-3 0-48 0,3 0-24 16,0 2-66-16,-2 0-109 0,-3 0-138 15,-2 0-277-15,2 4-474 0</inkml:trace>
  <inkml:trace contextRef="#ctx0" brushRef="#br1" timeOffset="-13374.8799">19482 4851 2133 0,'0'0'520'0,"0"0"-346"16,0 0-126-16,0 0-22 0,0 0 70 16,0 0 55-16,0 0 9 0,0 0-27 15,0 0-53-15,0 0-80 0,-20-8-3 16,20 8-23-16,0 0 4 0,3 0-13 15,3 0-22-15,5 0-17 0,2 0 37 16,7-2 37-16,8-1 19 0,2-1-19 0,3 1 0 16,-2-2-12-16,0 1-8 0,-3-1 1 15,-4 2 6-15,-1 0 10 16,-6 1 0-16,-2 0-10 0,-5 2 1 16,-1 0 10-16,-4 0 2 0,-3 0-2 0,-1 0-10 15,-1 0-11-15,0 0-66 0,0 0-191 0,0 0-146 16,0 0-63-16,-3 4-19 0,-1 0-192 15</inkml:trace>
  <inkml:trace contextRef="#ctx0" brushRef="#br1" timeOffset="-13118.12">19687 4718 101 0,'0'0'1934'15,"0"0"-1438"-15,0 0-284 0,0 0-70 16,0 0-10-16,0 0 50 0,0 0 41 0,0 0-108 15,0 0-115-15,0 0-124 0,0 0-13 16,-6 16 54-16,3 1 83 0,-2 4 16 16,0 3-4-16,2-1-9 0,-1 1 19 0,4 0 19 15,-1-3 20-15,1 1-20 0,0-3-19 16,0-1-22-16,1-6-26 16,3 0-22-16,-1-5-38 0,-1-3-16 0,1-1-26 15,-3-2-23-15,1 1-65 0,-1-2-58 16,2 0-53-16,0 0-122 0,1-3-169 15,5-6-368-15</inkml:trace>
  <inkml:trace contextRef="#ctx0" brushRef="#br1" timeOffset="-12792.57">20135 4621 1854 0,'0'0'780'0,"0"0"-506"16,0 0-169-16,0 0-50 0,0 0 25 0,0 0 67 15,0 0 12 1,0 0-48-16,0 0-108 0,0 0-3 0,6-7-63 0,-6 14 57 16,2 4 6-16,0 5 110 0,1 6-21 15,-3 2-42-15,3 5 1 0,-3 1 21 16,0 3-22-16,0 1-9 0,0-3-10 15,0 0-3-15,0-3-13 0,0-2-11 16,0-2 2-16,0-2-1 0,0-5-1 16,0-5-1-16,0-1 0 0,0-4 1 15,0-5 0-15,0 1 1 0,2-2-2 0,-2-1-25 16,1 0-60-16,-1 0-38 0,0 0-34 16,0 0-46-16,0 0-59 0,0 0-120 15,0 0-180-15,0 0-454 0</inkml:trace>
  <inkml:trace contextRef="#ctx0" brushRef="#br1" timeOffset="-11766.22">18989 5056 284 0,'0'0'717'0,"0"0"-303"0,0 0-180 15,0 0-59-15,0 0-12 0,0 0-24 16,0 0-16-16,0 0-16 0,0 0-7 16,0 0-29-16,-1-3-16 0,-3 4 0 0,3 5 16 15,-1-3 29-15,1 1-13 0,-1 2-39 16,2-1-10-16,0-2 4 0,5 4 54 16,7-3 10-16,7 5-23 15,12-3 6-15,10-2-7 0,13 0-2 0,15-4-26 16,6 0-51-16,10 0 16 15,4-1-19-15,2-4 1 0,2 0 1 0,1 0 0 16,1-2 14-16,0-1-13 0,-2-1 0 16,-6 1-2-16,-7 1 1 0,-7 0 1 15,-6-1 0-15,-8 5-3 0,-8-3 0 16,-9 2 1-16,-7 2 0 0,-9 0-1 0,-9 0 0 16,-7 1-1-16,-4 1 1 0,-5-2 3 15,-1 2-3-15,0 0-48 0,0 0-142 0,-4 0-59 16,-3 2-100-16,0 1-158 0,-11 5-569 15</inkml:trace>
  <inkml:trace contextRef="#ctx0" brushRef="#br1" timeOffset="-8672.97">12394 7407 1337 0,'0'0'1073'0,"0"0"-915"0,0 0-158 16,0 0-135-16,0 0 135 0,0 0 103 0,0 0 39 15,0 0-45-15,48-66-58 0,-32 60-39 16,0 2-35-16,3 2 9 0,-2 2 25 16,0 0-21-16,-3 6-7 0,-2 3-62 15,-4 5 59-15,-1 5 0 0,-3 3 32 16,-4 3 77-16,0 4 26 0,0-1-31 16,-7 0-70-16,-2-4-1 0,-2-3 51 15,-1-3 9-15,1-4-3 0,1-5-10 16,1 0-10-16,3-6 10 0,3 1-6 15,2-4 3-15,1 0-1 0,0 0 11 16,0 0 8-16,0-5 77 0,6-4-111 16,2-7-29-16,7-2-54 0,1-5-7 0,4 0 17 15,2-2 31-15,2 2 0 0,2 0 1 16,-2-1 12-16,-1 2-2 0,-4-1-12 16,-2-1 14-16,-5 5 25 15,-1 0-23-15,-5 3 30 0,-3 3-19 0,-2 5 19 16,-1 1 0-16,0 4 6 0,0 2-6 0,-2 1 34 15,-3 0-6-15,-2 0-60 0,-4 4-13 16,-4 7-34-16,-5 6-16 0,0 6 34 16,2 2 29-16,1 0 1 15,7 0 18-15,3 2-16 0,5-4 32 0,2-1-35 16,0-1-3-16,5-4-13 0,5-2-22 16,3-2-25-16,6-3 47 0,4-2-10 0,4-4-6 15,3-4 13-15,3 0-32 0,2-3-16 16,-5-4-22-16,-1-2-7 15,-8 0 12-15,-4 2 65 0,-7 2 19 0,-6-2 48 16,-4 3 61-16,0 0-32 0,0-1-58 16,-6-1 29-16,-1 1 22 0,0 1 19 15,-3 0-31-15,3 0-58 0,-1 2-22 16,1-3 10-16,3 5-71 0,-2-1-64 16,2-2-58-16,-1 0-110 0,4 0-270 15,-2-4-642-15</inkml:trace>
  <inkml:trace contextRef="#ctx0" brushRef="#br1" timeOffset="-8326.51">12879 7015 368 0,'0'0'2220'0,"0"0"-1764"0,0 0-398 0,0 0-58 16,0 0 0-16,0 0 34 0,0 0-24 15,0 0-10-15,0 0-87 0,0 0 87 16,0 0 14-16,56 41-1 0,-37-23-13 16,0-1 1-16,-2-1-1 0,-1 1 0 0,-2-5-3 15,-5-4 1-15,-2 2-11 16,-2-4-9-16,-1 0 2 0,-3-5-12 0,-1 3 8 16,2-4 24-16,-2 0 64 15,0 0 32-15,0-2 16 0,0-6-11 0,0-3-101 16,0-4-50-16,4-7 50 0,3 3 32 15,1 0 38-15,4 1-51 0,0 2-19 16,4-1 0-16,1 4-13 0,2 1-6 16,1 1-3-16,0 3-13 0,0 2 3 15,-4 3-54-15,-3 3-161 0,-1 0-162 16,-5 0-271-16,-5 8-639 0</inkml:trace>
  <inkml:trace contextRef="#ctx0" brushRef="#br1" timeOffset="-5983.7699">13539 7394 741 0,'0'0'707'0,"0"0"-369"0,0 0-156 15,0 0-23-15,0 0 104 0,0 0 30 16,0 0-71-16,0 0-55 0,0 0-39 16,0 0-26-16,0 0-25 0,-72-1-26 15,72 1-23-15,0 0 4 0,0 0 0 16,0 0-7-16,2 0-25 0,2 0-25 0,7 0-45 15,5 0 51-15,7 0 19 16,6 0 22-16,7 0-3 0,2-4-3 0,2 3-14 16,-3-3-2-16,0 2 0 15,-3-2 1-15,-4 3 12 0,-2-1 22 0,-5-1 0 0,-6 3 6 16,-5 0-13-16,-7 0 1 16,-2 0 15-16,-1 0 22 0,-2-2 54 0,0 2 34 15,0 0-51-15,0 0-21 0,0 0-11 16,0 0-40-16,-2 0-31 0,1-3-25 15,-1 3-59-15,-1-1-53 16,2 1-55-16,0 0-120 0,-1 0-342 0,-1-1-892 0,18 6 151 16</inkml:trace>
  <inkml:trace contextRef="#ctx0" brushRef="#br1" timeOffset="-1560.1">12246 6016 848 0,'0'0'1252'0,"0"0"-1135"0,0 0-117 16,0 0-221-16,0 0 179 0,0 0 42 15,0 0 175-15,0 0-39 0,0 0-71 16,0 0-65-16,83-69 0 0,-68 66-1 16,-4-2-15-16,1 2 14 0,-3 2 2 0,-2 1 3 15,-1 0-3-15,0 0 0 0,-1 5-36 16,-2 2 36-16,0 7 133 0,-3 3 83 15,0 4-106-15,-4 3-49 0,-4 1-9 16,0-1-52-16,-2-2-5 0,1-2 5 16,-2-6 16-16,2 0 4 0,2-5 5 15,3 0-12-15,0-5 10 0,2-1-4 0,1-3-3 16,1 2 6-16,0-2 14 0,0 0 18 16,0 0 4-16,0 0 35 0,1-6 44 15,6-2-74-15,3-6-63 0,1-3-54 16,6-4 0-16,-1-2 53 0,4-1-17 15,0 0 17-15,-1 1 1 0,1 0 0 16,-4 1-21-16,-2 5 21 0,-4 2 35 16,-2 3-10-16,-3 2-3 0,-1 4 1 0,-4 4-1 15,0-2 22-15,0 4-5 0,0 0 75 16,-1 0-4-16,-3 0-50 0,-3 4-60 16,-2 3-40-16,-6 4-42 15,-2 4 19-15,-3 4 28 0,1 2 10 16,2 3-10-16,5-1-10 0,4-3-9 0,2-1 26 15,5 0 8-15,1-3 20 0,0-2 0 0,3-2-3 16,5-2-28-16,2-1-36 0,2-2-29 16,1 0 16-16,0-2 41 15,2-2 39-15,-4-1 0 0,0 0 20 16,-2-2 12-16,-5 0-7 0,0 0 23 0,-1 0 29 16,-3 0 9-16,0 0 3 0,0 0-3 15,0 0-16-15,0 0-1 0,0 0-15 16,0 0-16-16,0 0-13 0,0 0-25 15,0 0-10-15,0 0-12 0,0 0-29 16,0 0-3-16,0 0-6 0,0 0 3 0,0 0-3 16,0 0-20-16,0 0-44 15,2 0-23-15,-1 0-68 0,-1 0-117 0,2 0-144 16,-1 0-122-16,-1-6-436 0,-6 12 593 0</inkml:trace>
  <inkml:trace contextRef="#ctx0" brushRef="#br1" timeOffset="381.08">12692 5742 417 0,'0'0'1373'16,"0"0"-958"-16,0 0-192 0,0 0-90 0,0 0 5 15,0 0-15-15,0 0-1 0,0 0-16 16,0 0-29-16,0 0-48 0,-6-39-29 16,9 34-19-16,0 1 7 0,0 1-1 15,1-2 10-15,3 3-23 0,0-2-19 16,-1 3-16-16,1-2 3 0,3 2 4 15,-2 1-14-15,-1 0-3 0,0 0-3 16,-1 4 0-16,2 1 38 0,-2 2 4 16,0 0 0-16,-2 1 32 0,1 1 1 0,-4-1 22 15,-1 3 64-15,0-4 35 0,0 1-35 16,0-1-22-16,-3-2-14 0,-1 0 0 16,1-1-9-16,0-1-7 0,0 1-3 0,0-3-6 15,3 0 0-15,-1-1-7 16,1 0-17-16,0 0-2 0,0 0-15 0,0 0-55 15,0 0-20-15,3 0 35 0,1 0-25 16,2-1 9-16,1 0 26 0,5-4 19 16,-1 5 0-16,3-3 4 0,0 1-1 15,-3 2 4-15,0 0-17 0,-2 0-35 16,-1 3 4-16,-4 2 8 0,1 4 37 16,-2 2 22-16,-3 1 184 0,0 3-32 15,0-1-43-15,-4 4-29 0,-6-5-19 16,1 1 10-16,-2-3-13 0,-1 0 6 15,-1-3 9-15,-2 1-12 0,-1-1-7 16,-3-4-6-16,3-1-16 0,-3 0 6 16,1-3 0-16,2 0 0 0,3 0 26 15,1-4-20-15,2-2-9 0,6 0-10 0,-1 0-6 16,5-1-6-16,0 1-13 0,0 0-16 16,0 0-47-16,0 1 6 0,3 3 9 15,-1-3 16-15,1 4 4 0,-2 1-7 0,-1 0 9 16,1 0-9-16,-1 0 0 0,0 0-3 15,0 0-16-15,0 0-61 0,0 0-184 16,-1 0-346-16,0 1-615 0</inkml:trace>
  <inkml:trace contextRef="#ctx0" brushRef="#br1" timeOffset="1298.83">13091 6167 1327 0,'0'0'1140'15,"0"0"-875"-15,0 0-185 0,0 0-38 16,0 0 74-16,0 0 120 0,0 0 13 16,0 0-100-16,0 0-67 0,0 0-66 15,0 0-16-15,0-10-60 0,9 8-29 16,2-2-9-16,5 0 38 0,7-1 37 16,4-1 21-16,5 1-20 0,3-1 9 15,1 1 11-15,-2 1-1 0,1 2 3 16,-1-2-2-16,-7 1 2 0,-1 2 2 15,-6-1 17-15,-6 1-18 0,-3 1 0 16,-5 0-1-16,-4 0 0 0,-2 0 21 0,0 0-21 16,0 0-31-16,-8 0-56 15,-1 0-44-15,-6 0-106 0,-2 0-327 0,2 0-472 16,-12 0-170-16</inkml:trace>
  <inkml:trace contextRef="#ctx0" brushRef="#br1" timeOffset="1540.51">13286 5995 1797 0,'0'0'768'0,"0"0"-443"0,0 0-132 15,0 0-49-15,0 0 12 0,0 0 47 16,0 0-32-16,0 0-108 0,0 0-63 0,0 0-60 16,-5 28 41-16,-1-9 16 0,2 0-10 15,0 4-9-15,-1-4 3 0,2 0 3 16,-2 0 4-16,4-3-1 0,-1 1-22 15,1-3-56-15,1-2-68 16,0-3-43-16,0-2-44 0,0-1-70 0,1-4-88 16,3 2-77-16,5-4-124 0,-5 0-151 15</inkml:trace>
  <inkml:trace contextRef="#ctx0" brushRef="#br1" timeOffset="2088.31">13529 6000 1858 0,'0'0'706'16,"0"0"-516"-16,0 0-64 0,0 0-56 0,0 0 14 16,0 0 50-16,0 0 10 0,0 0-61 15,0 0-83-15,0 0-24 0,98-53-11 16,-75 53 3-16,-1 0 7 0,1 0-7 0,-4 0-6 15,-1 10-23-15,-2 3 16 16,-3 2 16-16,-3 4-3 0,-4 2 3 16,-4 2 17-16,-2-1 12 0,-5 0 12 15,-7-1 33-15,-2-3 19 0,-3-3-3 0,-3-1-13 16,-1-2 0-16,3-5-10 0,-1 0-16 16,6-2-2-16,4-4 2 0,4 0 0 15,3-1-6-15,2 0-13 0,0 0-3 16,0-1 0-16,9-5-1 0,2-6-97 15,9-5-11-15,2 1 39 0,7-5 15 16,1 2-18-16,1-2-46 0,-1 2-3 16,-3 0 28-16,-4 0 14 0,-3 5 80 0,-4-1 3 15,-5 5 45-15,-3 1-16 0,-4 4 26 16,-1-1 55-16,-3 3 31 0,0 2 33 16,0 1-5-16,-3 0-3 0,-3 0-62 15,-5 0-107-15,-1 6-33 0,-2 1 2 16,-2 5 2-16,1 2-2 0,1 1-4 15,1 2-4-15,2 1 1 0,5 0 13 16,0 0 3-16,3 0 2 0,0-2 19 16,3-1 1-16,0-2-16 0,8-1-47 0,2-4-46 15,7-1 16-15,1-2 26 0,5-3-20 16,1-2-71-16,3 0-116 0,-2 0-179 16,-3-6 24-16,-4 4 64 0,-5-4 98 15,-4 6 81-15,-5-3 7 0,-4 2-30 0</inkml:trace>
  <inkml:trace contextRef="#ctx0" brushRef="#br1" timeOffset="2456.81">14258 6007 2077 0,'0'0'747'0,"0"0"-535"16,0 0-110-16,0 0-60 0,0 0 76 16,0 0 76-16,0 0 12 0,0 0-71 0,0 0-100 15,0 0-35-15,0 0-72 0,11 0-17 16,3 0 80-16,3-1 9 0,6-3 2 15,6-1 1-15,0 0-3 0,1-1-2 16,0 1-10-16,-2 0-4 0,-4 0 0 16,-1 4-3-16,-1-3 0 0,-5 4-16 15,-5-2-6-15,-5 2-23 0,-3 0-37 16,-1 0-43-16,-3 0-16 0,0 0-71 0,-7 0-198 16,3 0-144-16,-12 2-114 0</inkml:trace>
  <inkml:trace contextRef="#ctx0" brushRef="#br1" timeOffset="2701.41">14452 5891 1706 0,'0'0'626'0,"0"0"-293"0,0 0 8 16,0 0-37-16,0 0-9 0,0 0 11 16,0 0-67-16,0 0-93 0,0 0-102 15,0 0-44-15,0 0-62 0,-11-5-22 16,7 19-11-16,-2 3 95 0,-2 6 3 15,0 1-3-15,3 2-1 0,-1 0-14 16,1-1 14-16,1-5 1 0,1 3-22 16,2-4-8-16,1-3-14 0,0-3-28 0,0-4-35 15,0-2-19-15,0-2-35 0,0-3-78 16,0-1-87-16,0-1-144 0,4 0-62 16,0 0-141-16,5-12-610 0</inkml:trace>
  <inkml:trace contextRef="#ctx0" brushRef="#br1" timeOffset="3111.44">14761 5820 1960 0,'0'0'602'0,"0"0"-444"0,0 0-91 0,0 0 27 16,0 0 118-16,0 0 110 0,0 0-84 16,0 0-137-16,0 0-101 0,0 0-19 15,15-7-44-15,-15 8 15 0,0 7 48 0,0 2 82 16,0 5 10-16,0 1-51 0,0 2-13 16,-2 3 4-16,-2-2 8 0,-2 0-2 15,0 2-10-15,2-1-25 0,-2-1-1 16,3 1-1-16,-1-2-1 15,0-3 0-15,1 2-1 0,0-5-2 0,2-2 1 16,-1-1 0-16,2-3-14 0,-1 1 16 16,1-2-1-16,-2 1-1 0,2-2-10 15,0 1 11-15,0-3-1 0,0 4-2 16,0-4-17-16,0 4 5 0,0-3-19 16,0-1-2-16,0 0-8 0,0 1-18 15,0-2-31-15,0-1-52 0,0 2-80 16,0-1-142-16,-1 2-248 0,-1-3-518 0</inkml:trace>
  <inkml:trace contextRef="#ctx0" brushRef="#br1" timeOffset="3857.56">15502 6018 362 0,'0'0'1524'16,"0"0"-1183"-16,0 0-147 0,0 0-42 15,0 0 44-15,0 0 80 0,0 0-13 16,0 0-98-16,0 0-67 0,0 0-98 16,0 0-9-16,-16-5-70 0,23 3-1 0,5 0 16 15,8-1 49-15,6-1 14 16,4 0-19-16,3 0 19 0,1 0 0 0,-3 2 1 15,-2-2 0-15,-3 1 2 16,-2 2 1-16,-5-1-3 0,-4 0-2 0,-4 2 1 16,-5-1 0-16,0 1 1 0,-4 0 19 15,-2 0 20-15,0 0-1 0,0 0-13 16,0 0-12-16,0 0-10 0,0 0-3 16,0 0-53-16,-1 0-205 0,-4 0-128 15,0 0-108-15,-1 3-6 0,3-1-180 16,-5-1-388-16</inkml:trace>
  <inkml:trace contextRef="#ctx0" brushRef="#br1" timeOffset="4111.69">15733 5834 1482 0,'0'0'565'0,"0"0"-273"0,0 0-5 0,0 0 10 0,0 0-28 15,0 0-21-15,0 0-86 0,0 0-83 16,0 0-79-16,0 0 0 0,-12 23 48 15,8-2 21-15,-3-1-22 0,1 4-15 16,-2-1-31-16,0-2 2 0,2-1 0 16,0 0-1-16,1-3-1 0,0 2-1 15,2-4-1-15,-1-2-18 0,4-1 18 0,-1-5-21 16,1 1-6-16,0-2-32 0,0-2-6 16,1-1-26-16,3 1-19 0,1-2-10 15,-1 1-16-15,3-2-4 0,-1 1-54 16,1 0-153-16,0-2-258 0,1 0-217 0</inkml:trace>
  <inkml:trace contextRef="#ctx0" brushRef="#br1" timeOffset="5659.02">16259 5909 1049 0,'0'0'1150'0,"0"0"-982"0,0 0-133 16,0 0 20-16,0 0-32 15,0 0 13-15,0 0-19 0,0 0-17 0,0 0-3 16,0 0-14-16,70-67 14 0,-53 64-13 16,-2 0 16-16,1 3 0 0,-2 0 29 15,-1 0 7-15,-1 2-7 0,-2 3 6 16,-2 3-19-16,0 4-3 0,-3 0 19 15,-3 4 78-15,-2 2 47 0,0 1-32 16,-3-2-22-16,-4 2-49 0,-3-2-6 16,0 0-13-16,-1-4 0 0,0 1-3 15,1-4-10-15,1-1 10 0,2-4 0 0,1-1 0 16,2-3-10-16,3 1 0 0,1-2-6 16,0 0 6-16,0 0 10 0,0 0-7 15,0-6-25-15,5-2-1 0,4-5-135 16,1-5 50-16,5-1 16 0,2 0 67 0,1 0-23 15,1 0 26-15,0 0-16 16,-2 0 16-16,-1 3 0 0,-1 2 2 0,-3 2-2 16,-3 2 13-16,-3 3 3 0,-3 3 3 15,-2 2 32-15,-1 1 10 0,0 1-4 16,0 0 12-16,0 0 45 0,0 0 6 16,-4 0-41-16,-3 5-79 0,-4 6-25 15,-3 2-20-15,-2 5 17 0,1 1 0 16,1 0 9-16,7 0-2 0,0 0 21 15,6-2 16-15,1 0-13 0,0-3 3 16,0 0-6-16,4-4-2 0,4-1-26 16,0-2-1-16,2 0 1 0,4-3 9 15,-1 0-7-15,3-1 14 0,-3-3 12 0,1 0 0 16,-5 0 2-16,-2 0 11 0,-1 0-1 16,-4 0 10-16,-1 0 10 0,-1 0 9 0,0 0 6 15,0 0-6-15,0 0 3 0,0 0-3 16,0 0-13-16,0 0-7 0,0 0-21 15,0 0-12-15,0 0-16 0,0 0-54 16,0-1-79-16,0 1-80 0,0 0-87 16,0 0-206-16,0 0-263 0,0-2-431 15,0 5 677-15</inkml:trace>
  <inkml:trace contextRef="#ctx0" brushRef="#br1" timeOffset="6021.49">16858 5935 1699 0,'0'0'1002'0,"0"0"-748"0,0 0-116 16,0 0-52-16,0 0 29 0,0 0 47 0,0 0-29 15,0 0-111-15,0 0-22 0,0 0-85 16,0 0 24-16,4 26 61 0,-4-15 11 15,0-1-10-15,0 0-1 0,0-3 1 16,0 0 3-16,0-2-3 0,0-3 0 16,0 1-1-16,0-2 0 0,0-1 2 15,0 0 14-15,0 0 19 0,0 0 25 16,0 0 19-16,0-3-10 0,-2-2-34 0,0-2-35 16,-1 0-1-16,-1 0 1 0,3 0 25 15,-1 2 3-15,1 1-2 0,-1 0-16 16,2 0-10-16,0 1-16 0,-1 1-3 15,1 2-59-15,0-2-26 0,0 2-77 16,0 0-147-16,0-1-329 0,0 1-718 16</inkml:trace>
  <inkml:trace contextRef="#ctx0" brushRef="#br1" timeOffset="6633.22">17182 5856 1106 0,'0'0'823'0,"0"0"-599"15,0 0-224-15,0 0 16 0,0 0-16 0,0 0 91 16,0 0-10-16,0 0-23 0,0 0-36 16,0 0-22-16,0 0-2 0,85-28-15 0,-72 28 5 15,-1 0 8-15,-1 3-15 0,0 2-10 16,0 1 16-16,-4 2 13 0,2 3 3 16,-3 3 33-16,-3 2 12 0,-2 2-3 15,-1 1 23-15,-3 0 13 0,-7-3 22 16,0 2 13-16,-6-4-26 0,0 1-26 15,-2-3-12-15,0-4-20 16,2-2-13-16,5 0 3 0,1-2 1 0,4-3-21 0,5 0 23 16,1-1-12-16,0 0-10 0,0 0 48 15,5-4 23-15,4-4-36 0,7-3-38 16,4-4-51-16,3-3 19 0,3-1 29 16,3 0 0-16,-2-1 3 0,2-1 11 15,-2-1-11-15,-1 1-3 16,-1 2-9-16,-6 4-8 0,-4 1 17 0,-6 5 3 15,-3 2 16-15,-5 4 38 0,-1 1 42 0,-1 2-4 16,-8 0 67-16,-4 0-58 0,-1 0-101 16,-6 5-3-16,-1 3 1 0,0 5-2 15,-1 2 3-15,3 3-21 0,-1 1 3 16,7 5-9-16,0-3 27 0,5 2 1 0,3-2 2 16,2 0 11-16,3-3-13 0,2-2-38 15,7-1-16-15,4-4-10 0,5-1-50 16,5-5 18-16,5-4-41 0,-1-1-103 15,2 0-153-15,-7-5-223 0,2-6-618 16</inkml:trace>
  <inkml:trace contextRef="#ctx0" brushRef="#br1" timeOffset="11079.02">17342 6321 760 0,'0'0'752'0,"0"0"-440"0,0 0-149 16,0 0-27-16,0 0 120 0,0 0 51 16,0 0-69-16,0 0-65 0,0 0-65 15,0 0-44-15,-44-12-16 0,42 12-3 0,1-2-1 16,-2 2 1-16,3 0-13 0,-1 0-13 16,1 0-19-16,0-1 0 0,0 1-19 15,0 0-10-15,0 0 7 0,0 0 3 16,0 0-13-16,0 0 32 0,0 0-16 15,0 0-16-15,1 0 0 0,2 0 7 16,2 0-4-16,1 0 26 0,6 0 3 16,7 0 48-16,4 0 25 0,1 0-44 0,5-4-14 15,1 1-13 1,-2-1-2-16,-2 3 0 0,-3 1 0 0,-2-2 2 0,-3 2 10 16,-3 0-10-16,-6 0 2 0,-2 0 15 15,-4 0-17-15,-1 0 14 0,-2 0 3 16,0 0 9-16,0 0-5 0,0 0-1 15,0 0-10-15,0 0 1 0,0 0-11 16,0 0-1-16,0 0-1 0,0 0-3 0,0 0-13 16,0 0 13-16,0 0-10 15,0 0 10-15,0 0 0 0,0 0-10 0,0 0 13 16,0 0 0-16,0 0 0 0,0 0 2 16,0 0-1-16,0 0 1 0,0 0-2 15,0 0-1-15,0 0 0 0,0 0-3 0,0 0-18 16,0 0 0-16,3 0-3 0,1 0 9 15,1 0 16-15,3 0 25 0,1 2-12 16,3-2 6-16,-2 1-3 16,4-1 3-16,1 0-7 0,-2 0 7 0,3 0-18 15,-3 0 0-15,1 0 3 16,-3 0-1-16,-1 0 13 0,-2 0-13 0,-1 0 19 16,-2 0-6-16,-1 0 3 0,-2 0-3 15,-2 0-1-15,1 0-11 0,-1 0 11 16,0 0-12-16,0 0-1 0,0 0-2 15,0 0-4-15,0 0-11 0,2 0 2 0,-2 0 0 16,0 0-6-16,0 0-3 0,0 0 3 16,0 0 0-16,0 0 7 0,0 0-11 15,0 0-30-15,0 0-59 0,0-1-79 0,0-1-123 16,-3-1-118-16,1 2-181 0,-7-9-945 16,23 27 1279-16</inkml:trace>
  <inkml:trace contextRef="#ctx0" brushRef="#br1" timeOffset="11546.02">17567 5445 1699 0,'0'0'538'16,"0"0"-337"-16,0 0-98 0,0 0-22 15,0 0 51-15,0 0 23 0,0 0-72 16,0 0-83-16,0 0-49 0,0 0 49 15,20 27 30-15,-12-13 11 0,4 5 4 16,-1 0 7-16,3 2 59 0,-2 1-27 16,1-3-27-16,-1 0-9 0,2-2-1 0,-2-3-18 15,-3-3 9-15,-2-2-16 0,-2-4-3 16,-2-5-19-16,-2 2 13 16,-1-2 28-16,2 0 16 0,-2 0 28 15,0-2 41-15,4-2-1 0,-2-6-45 16,4-5-80-16,0-1-16 0,3-3 16 0,2 0 2 15,-1-2-2-15,2 5-11 0,2 0-6 16,-1 5-27-16,0 2 3 0,0 4-27 0,0 0-55 16,-1 3-80-16,-1 2-105 0,2 0-218 15,-6 2-260-15,-4 4-608 0</inkml:trace>
  <inkml:trace contextRef="#ctx0" brushRef="#br1" timeOffset="11949.94">18305 5824 1997 0,'0'0'477'0,"0"0"-300"0,0 0-61 15,0 0 0-15,0 0 92 0,0 0 35 16,0 0-65-16,0 0-64 0,0 0-76 16,0 0-38-16,0 0-44 0,6 0 0 15,2 0 25-15,4 0 19 0,8 0 19 16,5 1-7-16,2-1 4 0,3 0-16 15,-1 2-1-15,4-2-1 0,-4 0 0 0,-1 0-13 16,-2 1 14-16,-4 0 0 16,-7 1-15-16,-2-2-6 0,-7 1-7 0,-3-1-37 15,-3 0 8-15,0 0-40 0,0 0-110 16,-8 3-139-16,-6 0-76 0,2 1 54 16,-11 4-409-16</inkml:trace>
  <inkml:trace contextRef="#ctx0" brushRef="#br1" timeOffset="12238.16">18328 5988 1547 0,'0'0'607'0,"0"0"-228"16,0 0-144-16,0 0-26 0,0 0 41 16,0 0 11-16,0 0-49 0,0 0-58 15,0 0-44-15,0 0-38 0,0 0-27 0,-4 1-32 16,8-1-13-16,6 0 0 0,5 0-12 15,6 0 12-15,5-1 1 0,3-1-1 16,1 1-3-16,-1 0-12 0,0 1-5 16,-2-2 19-16,-2 2-15 0,-2 0-3 0,-4 0 7 15,-4 0-10-15,-4 0 0 0,-4 0 3 16,-2 0-9-16,-5 0 16 16,0 0 11-16,0 0-23 0,0 0-42 15,0 0-104-15,0 0-65 0,-7 3-68 0,-1 2-51 16,-1 2-4-16,-1-2-274 0,-2 2-714 15</inkml:trace>
  <inkml:trace contextRef="#ctx0" brushRef="#br1" timeOffset="12542.58">18423 6167 965 0,'0'0'1173'0,"0"0"-804"16,0 0-134-16,0 0-42 0,0 0 25 0,0 0-10 16,0 0-27-16,0 0-48 15,0 0-57-15,0 0-39 0,0 0-8 16,28 0-1-16,-10-3-9 0,6 0-19 0,4-1-1 16,3 2 1-16,0-2-1 0,-2 3 0 15,1-1-1-15,-4 0-1 0,-3 2-1 16,-3 0 2-16,-4 0-1 0,-5 0-9 15,-2 0 12-15,-4 0-13 0,-2 0 11 0,-3 0 2 16,0 0 0-16,0 0-35 0,0 0-154 16,-5 0-187-16,-1 0-234 0,-12 0-423 0</inkml:trace>
  <inkml:trace contextRef="#ctx0" brushRef="#br1" timeOffset="14411.03">19292 5940 661 0,'0'0'1030'0,"0"0"-660"0,0 0-91 0,0 0-66 16,0 0-29-16,0 0-4 0,0 0-19 16,0 0-69-16,0 0-50 0,0 0-23 15,0 0-19-15,62-26-13 0,-44 23 0 16,0 2 1-16,0 1 8 0,-1 0-24 0,-1 0-1 16,-2 6 7-16,-2 0 6 15,-2 4 3-15,-2 3 13 0,-2 1 0 0,-2 5 19 16,-4 1 23-16,0-1 15 0,-4 3 1 0,-5-1-1 15,0-4 3 1,-2-2-2-16,3-4-26 0,-1-1-7 0,3-4-6 16,3-3 0-16,0 0 13 0,1-3-7 0,2 0-3 15,0 0 7-15,0 0-4 0,0 0 13 16,0-1 0-16,2-7-13 16,4-2-25-16,6-5-47 0,1-4 9 0,4 0 0 15,0-4 19-15,2 2 6 0,-1 0-22 16,0-1-3-16,0 1 10 0,-3 2 15 15,-2 2 11-15,-1-1 2 0,-4 6 1 16,-3 5 1-16,-4 2 24 0,1 1-1 16,-2 2 29-16,0 2 28 0,0 0 35 0,0 0-20 15,-2 0-28-15,-5 6-66 16,-5 2-3-16,-8 8-31 0,0 2 12 0,0 2 7 16,0 3-4-16,7-4-3 15,1 2 7-15,5-2 11 0,3-1-2 0,4 0-12 16,0-4-26-16,0 3-22 0,7-6-4 15,3 1 1-15,4-3-13 0,2-2-7 0,4 0 29 16,2-3-29-16,2 0-13 16,-2-4-52-16,1 2-70 0,-1-2-63 15,-5 0-94-15,-3 0-5 0,-2 0-271 0</inkml:trace>
  <inkml:trace contextRef="#ctx0" brushRef="#br1" timeOffset="14732.01">19861 5963 326 0,'0'0'1751'0,"0"0"-1420"0,0 0-202 0,0 0 10 16,0 0-10-16,0 0 38 15,0 0-7-15,0 0-35 0,0 0-23 0,0 0-83 16,0 0-19-16,3-4-64 0,6 4 45 16,7 0 19-16,1 0 29 0,6 0-26 15,2 0-2-15,1 0 0 0,1 0-1 16,-2-2-22-16,-1-2-26 0,-2 3-23 16,-4-4-24-16,-5 5-24 0,-4-2-16 15,-4 2-29-15,-4-1-75 0,-1 1-117 0,0 0-50 16,-1-2-265-16</inkml:trace>
  <inkml:trace contextRef="#ctx0" brushRef="#br1" timeOffset="14964.02">20024 5853 627 0,'0'0'1223'0,"0"0"-850"15,0 0-117-15,0 0-8 0,0 0 10 16,0 0-31-16,0 0-84 0,0 0-86 15,0 0-57-15,0 0-96 0,0 0 20 16,-22 22 76-16,14-2 25 0,2 1-23 16,0 1-2-16,2-3-2 0,3-1 2 15,-1-1 2-15,2 2 0 0,0-5-2 16,0 2-51-16,3-4-38 0,1-4-55 0,-1 3-49 16,3-5-36-16,0 0-107 0,1-4-119 15,3 0-222-15</inkml:trace>
  <inkml:trace contextRef="#ctx0" brushRef="#br1" timeOffset="15286.33">20382 5718 1922 0,'0'0'541'0,"0"0"-296"0,0 0-81 0,0 0-100 16,0 0-64-16,0 0-1 0,0 0 1 0,0 0 4 16,0 0 117-16,0 0-18 0,13 77-17 15,-9-50-38-15,-1 1 9 0,0 0 1 16,-2-1 21-16,-1 2 16 0,0-4-6 16,0-2-23-16,0 2-22 0,0-3-25 15,0-2-16-15,0-2 0 0,0-1 15 16,0-4-17-16,0-3-2 0,0-1 1 15,3-1-19-15,-2-1-53 0,4-2-51 0,-1-2-36 16,4 2-86-16,1-2-172 16,-3-2-213-16,4-1-703 15</inkml:trace>
  <inkml:trace contextRef="#ctx0" brushRef="#br1" timeOffset="18123.89">19530 6397 235 0,'0'0'427'0,"0"0"-140"16,0 0-189-16,0 0-59 0,0 0 55 15,0 0 144-15,0 0-4 16,0 0-19-16,0 0-8 0,0 0 1 0,0 0-40 15,-39-31-49-15,39 31-38 0,0-1-33 16,0 1-25-16,0 0 3 0,0 0-10 0,0 0-3 16,0 0-10-16,0 0 42 0,2 0-3 15,2 0-42-15,3 0 13 0,4 0 0 16,7 1 60-16,6-1 33 0,5 0 9 16,9 0-19-16,6 0-19 15,8-3-11-15,5 0-5 0,5-3 24 0,4 1 1 16,3 1-13-16,0 0-20 0,-1-2-6 0,-2 0-9 15,-1-1-16-15,-4 2 0 0,-5-1-19 16,-5 1 10-16,-4-1-11 0,-6 3 10 16,-2-2-10-16,-7 3 1 0,-2 0 15 15,-4 0-5-15,-5 1-12 0,-4 0 2 16,-6 1-2-16,-1 0-1 0,-7-2-1 16,0 2-2-16,-3 0 1 0,0 0-1 15,0 0-10-15,2 0-21 0,-2 0-54 0,0 0-51 16,0 0-60-16,0 0-107 15,0 0-108-15,-3-1-304 0,-7-2-736 0</inkml:trace>
  <inkml:trace contextRef="#ctx0" brushRef="#br1" timeOffset="40964.83">12631 7782 434 0,'0'0'691'0,"0"0"-408"0,0 0-215 0,0 0-68 15,0 0 82-15,-83-1 84 0,59 1 19 16,0 4-4-16,-3-3-22 0,2 6-23 15,2-3-16-15,3-1-27 0,3 1-2 16,4-1-24-16,1 1-12 0,2 1-20 16,3-3-18-16,1 2 12 0,3-2-7 15,2 2-3-15,1-4-1 0,0 1-18 16,0-1-32-16,0 0-6 0,0 0-1 0,0 2 7 16,4-1 32-16,3 0 0 0,5-1 87 15,5 0 12-15,6 0-6 0,7 0-22 16,1-1-43-16,0-3-24 0,1 0 8 15,1 1 4-15,-4-2 0 16,3-1 10-16,-2 2-10 0,-1 2-14 0,-4-2-2 0,-2 1-2 16,-5 0 0-16,-5 2 1 15,-7-1 0-15,-3 2 1 0,-1 0 2 0,0 0 23 16,-2 0-2-16,0 0-23 0,0-1-4 16,0 1-59-16,0 0-17 0,0 0-23 15,0 0-92-15,0 0-186 0,0 0-250 16,-5 0-669-16</inkml:trace>
  <inkml:trace contextRef="#ctx0" brushRef="#br1" timeOffset="58069.39">14486 7316 457 0,'0'0'704'15,"0"0"-496"-15,0 0-81 0,0 0 23 16,0 0 2-16,0 0 11 0,0 0 41 15,0 0-61-15,0 0-46 0,0 0-10 0,0 0-35 16,17-69-20-16,-11 62-6 0,3 2-7 16,-1 1 4-16,1 1-4 0,3-3 4 15,0 3-11-15,0 0-8 0,2 1-4 16,1 1-9-16,-1 1 9 0,-1 0 1 16,0 0-1-16,-3 3 0 0,-4 6-2 15,-2 2 2-15,-4 3 58 0,0 4 6 16,-4 2-25-16,-3 3-7 0,-6 0-16 15,1-3 3-15,-2 0 17 16,-2-2-24-16,2-3 11 0,-1-2-7 0,1-1 6 0,2-5 1 16,4 1-20-16,0-5 0 0,4 1 1 15,4-3-1-15,0-1-3 0,0 0-1 16,0 0-15-16,0 0 3 0,6-4-10 16,3-1 7-16,4-5 15 0,5-1-12 15,4-1 10-15,0-2-10 16,1-3 11-16,1 2-33 0,-3 1 0 0,1-4-1 15,-3 2 7-15,0 1 7 0,-3-1-1 0,-5 2 20 16,-1-1 2-16,-3 3-15 16,-4 3 16-16,0-1 16 0,-3 3-3 0,0 2 13 15,0 2 6-15,-3 3-3 0,-3 0-13 16,1 0 25-16,-7 3-18 0,2 6 3 16,-3 4 22-16,-1 2 6 15,1 4-6-15,0 3-16 0,3 1-6 0,1 2-23 0,2 0 10 16,3 1-1-16,2-2-10 0,2-3 10 15,0 0-12-15,5-2-1 0,3-5-21 16,1-1 22-16,0-2-3 0,3-3-13 16,1-4-35-16,2 0-29 0,-1-4-13 15,3 0-26-15,-1-3-36 0,4-2-35 16,-5-2-46-16,4-1-40 16,-5 1 0-16,-3 0-228 0,-2-2-259 0</inkml:trace>
  <inkml:trace contextRef="#ctx0" brushRef="#br1" timeOffset="58479.91">15065 7382 437 0,'0'0'1125'0,"0"0"-914"0,0 0-87 15,0 0 71-15,0 0 31 0,0 0-25 0,0 0-27 16,0 0 0-16,0 0-20 0,0 0-52 16,-13-13-102-16,12 13-16 0,-1 3-22 15,-1 4 27-15,2 2 10 0,-3-3 1 16,4 1-22-16,-1-1-23 0,1 0 42 15,0-3-1-15,-2 1-56 0,2 0-14 16,0-3 19-16,0 1 23 0,0 0 12 0,0-2 6 16,0 0 14-16,0 0 26 15,0 0 6-15,0-1-32 0,0-3-12 0,-1-1-30 16,1 1 9-16,0 0 5 16,-2-1-8-16,2 2-35 0,0 1-81 0,0 1-156 15,0-2-62-15,3 2-284 0,0-1-354 0,-6 37 936 16</inkml:trace>
  <inkml:trace contextRef="#ctx0" brushRef="#br1" timeOffset="59613.91">15407 7304 457 0,'0'0'992'0,"0"0"-790"0,0 0-23 15,0 0 64-15,0 0 10 0,0 0-43 16,0 0-210-16,0 0 90 0,0 0-90 15,0 0 261-15,0 0-168 0,46-47-93 16,-34 40-128-16,5 1 60 0,-3 0 46 0,3 1 2 16,-3 3-9-16,-2 2-6 0,-1 0 22 15,-1 0-22-15,-3 5-7 0,0 4 42 16,-6 4 16-16,-1 3 42 0,0 2 29 16,-8 1-3-16,-4 0-36 0,-1 0-16 15,-1-2-3-15,1-1 16 16,-1-4-7-16,2-1-15 0,3-3-21 0,2-4-1 0,3-1-1 15,3-1 0-15,1 0-26 16,0-2-6-16,0 0 10 0,0 0-49 0,5 0 20 16,7-7 51-16,2-2 25 0,6-2 4 15,5-4-29-15,-2-1 0 16,3-1 1-16,-2-1 0 0,-1 0 2 16,-4 2 0-16,0-1 13 0,-5 1-13 15,-2 2 10-15,-3 2-10 16,-4 2 32-16,-5 1-3 0,0 4 17 15,0 2-16-15,0 1-31 0,-7 2 18 0,-2 0-20 0,-1 0-22 16,-4 7-59-16,-1 3 37 0,-3 4 44 16,-1 4 8-16,5 4-7 15,-1 2-1-15,5 1 16 0,4-1 10 16,2 1-26-16,2-3 0 16,2-2-24-16,0-1 23 15,6-2-50-15,3-3-10 0,5-2-42 0,2-3 13 16,1-3-7-16,4-6-32 0,2 0-85 0,1 0-146 15,-5-5-248-15,6-5-548 0</inkml:trace>
  <inkml:trace contextRef="#ctx0" brushRef="#br1" timeOffset="59912.09">15913 7353 1137 0,'0'0'971'0,"0"0"-770"16,0 0-59-16,0 0-23 0,0 0 7 15,0 0 16-15,0 0-36 0,0 0-45 0,0 0-61 16,0 0-7-16,0 0-15 0,46-17 9 16,-22 12 11-16,1-1 0 0,2 0 0 15,2 0-1-15,0 0 3 0,-3-1 1 16,4 1-1-16,-4 0 0 0,0-1-3 15,-5 4-13-15,-4-1 0 0,-5 1-51 16,-4 1-88-16,-5 2-32 0,-3 0 0 16,0 0-14-16,-5 0-43 0,-4 0-113 15,-2 2-239-15</inkml:trace>
  <inkml:trace contextRef="#ctx0" brushRef="#br1" timeOffset="60131.33">16124 7184 1269 0,'0'0'816'16,"0"0"-405"-16,0 0-224 0,0 0-167 0,0 0-20 15,0 0-7-15,0 0 7 16,0 0 139-16,0 0-17 0,-11 68-65 0,10-46-21 16,-1-2-23-16,2 1-10 0,0-1 11 15,0-2-14-15,0-1-13 0,0-5-29 16,0 2-48-16,0-4-83 0,2-3-40 15,1 2-130-15,1-6-108 0,0 1-229 16</inkml:trace>
  <inkml:trace contextRef="#ctx0" brushRef="#br1" timeOffset="60361.02">16405 7105 1459 0,'0'0'1271'0,"0"0"-1018"0,0 0-35 0,0 0-109 16,0 0-90-16,0 0-19 0,0 0-32 16,0 0 16-16,0 0 16 0,0 0 57 15,0 0-37-15,3 79-20 0,0-54 0 16,0 1-4-16,2 0 2 0,-2-1-1 16,-2 0-10-16,3 0-9 0,-4 0-51 15,0-2-74-15,0 0-72 0,-4-2-90 16,-2 0-167-16,0-9-167 0,-8 8-414 0</inkml:trace>
  <inkml:trace contextRef="#ctx0" brushRef="#br1" timeOffset="60711.3">15679 7794 1679 0,'0'0'600'16,"0"0"-354"-16,0 0-126 0,0 0-49 0,0 0-23 15,0 0 23-15,0 0 22 0,0 0-10 16,0 0-41-16,0 0-23 0,65-16-17 16,-32 12 2-16,5-2 7 0,3 1-11 15,7-1-2-15,4 0 2 0,4-1 0 16,5-1-1-16,4 3 1 0,5-4-1 16,2 2 0-16,0 0-15 0,-2 2-164 15,-6-1-113-15,-15 2-192 0,3-4-699 0</inkml:trace>
  <inkml:trace contextRef="#ctx0" brushRef="#br1" timeOffset="61988.42">17583 7232 101 0,'0'0'1232'0,"0"0"-812"0,0 0-183 15,0 0-46-15,0 0 71 0,0 0 55 16,0 0-57-16,0 0-39 0,0 0-46 0,0 0-42 15,0 0-19-15,-32-1-32 16,32 1-25-16,0 0-16 0,0 0-41 0,0 0 0 16,3 0-41-16,0 0-19 0,4-2-28 15,3 1-39-15,8 1 114 0,5-4 13 16,4-1 0-16,5 2-1 0,-2-2-34 16,0 3 0-16,-4 2 7 0,-4 0-7 15,-3 0-35-15,-2 0-42 0,-3 0-61 16,-2 0-126-16,-2 0-130 0,-4 2-256 15,-6 1-782-15</inkml:trace>
  <inkml:trace contextRef="#ctx0" brushRef="#br1" timeOffset="62182.99">17592 7388 874 0,'0'0'1350'16,"0"0"-1049"-16,0 0-152 0,0 0-40 15,0 0-48-15,0 0-25 0,0 0-1 16,0 0-3-16,0 0-32 0,0 0-3 0,85-35-13 16,-54 33 3-16,3 0 12 15,0-1-131-15,2-1-123 0,1 3-110 0,-12-2-291 16,15-5-641-16</inkml:trace>
  <inkml:trace contextRef="#ctx0" brushRef="#br1" timeOffset="62988.08">18549 7218 1494 0,'0'0'675'0,"0"0"-484"0,0 0-123 16,0 0-29-16,0 0 48 0,0 0 36 16,0 0-23-16,0 0-84 0,0 0-16 15,93-69-29-15,-70 67 10 0,0-2 2 0,-1 4-5 16,-3 0-10-16,-1 0 9 0,-6 6 4 16,2 1 6-16,-5 4-10 0,-2 1 0 15,-2 6 23-15,-4-1 32 0,-1 1-19 16,0 2 32-16,-3-3 19 0,-3 0 10 15,-1-3-6-15,1-3-10 0,-1 0-13 16,2-4 22-16,2-2-6 0,1-4-23 16,2 0-38-16,0-1-12 0,0 0 12 15,0 0 0-15,0 0 19 0,3-1 0 0,6-5-19 16,6-5-1-16,3-1-12 0,5-2-6 16,0-3 3-16,-2 0 15 15,-2 0-15-15,-1 2-29 0,-4-2 3 0,0 1 17 16,-1 1 22-16,-4 1 2 0,1 3 1 0,-6 0 17 15,-1 5 3-15,0 4 41 16,-3-1 60-16,0 3 26 0,0 0-13 0,-4 0-43 16,-3 4-84-16,-8 3-7 15,-1 6-73-15,-4 4 25 0,0 2 45 0,3 0 3 16,1 2-1-16,6-2-1 16,4 2-20-16,2-4-23 0,4 2 1 0,0-2-17 15,5-2 13-15,4-1-13 0,8-4-15 16,4-1-24-16,5-3-41 0,5-2-155 15,-5-2-167-15,13-2-330 0</inkml:trace>
  <inkml:trace contextRef="#ctx0" brushRef="#br1" timeOffset="64810.6">17644 7533 1026 0,'0'0'771'16,"0"0"-553"-16,0 0-134 0,0 0 26 0,0 0 75 16,0 0 73-16,0 0-26 0,0 0-62 15,0 0-58-15,0 0-45 0,-6-4-67 16,6 4-9-16,0 0 6 0,3 0 3 15,1-1 13-15,5 1-13 0,8-2 23 0,7-2 18 16,9-1-40-16,6-1-1 0,3 0-19 16,4-2-42-16,-1 2-156 0,0 0-121 15,-14 0-264-15,5-1-670 0</inkml:trace>
  <inkml:trace contextRef="#ctx0" brushRef="#br1" timeOffset="72122.78">13744 7217 1007 0,'0'0'1120'0,"0"0"-961"0,0 0-107 0,0 0 71 16,0 0 106-16,0 0 2 0,0 0-19 15,0 0 8-15,0 0-23 0,0 0-54 16,-9-31-68-16,8 31-68 0,1 0-7 0,0 0-48 16,0 0-18-16,0 2-23 0,0 7-31 15,-2 8 104-15,-1 7 16 0,-3 6 83 16,0 8-83-16,1 3-16 0,-1 0-13 16,2-2 29-16,3 1-16 15,-1-4 14-15,1-1-42 0,1-2-45 0,0-2-90 16,-2-3-149-16,2-9-292 0,-6 4-457 0</inkml:trace>
  <inkml:trace contextRef="#ctx0" brushRef="#br1" timeOffset="75576.85">12572 10062 1319 0,'0'0'410'0,"0"0"-410"0,0 0-29 0,0 0-27 16,0 0 34-16,0 0 9 0,90-58 13 15,-75 54-13-15,-2 3-20 0,-1 1 20 0,-1 0 13 16,-3 6 13-16,-4 2 72 0,0 4 6 16,-4 6-33-16,0 1 59 0,-1 2-42 15,-8 3 9-15,0-3-45 0,-2 2-16 16,-1-2 42-16,2-1-17 0,-1-5 14 16,4-4-17-16,-1 0-29 0,4-5 10 15,1-1-14-15,-1-3-11 0,4 0 0 16,0-2 15-16,0 0 10 0,0 0 10 15,0-1-14-15,8-5-22 0,1-3-74 16,4-4 22-16,4-3 0 0,2-2 49 16,0 1 3-16,1-2 0 0,1 0-14 0,-1 2 13 15,1-2-41-15,-2 0-3 16,0 1 34-16,-4 1 11 16,-2 3 19-16,-7 4 17 0,-1 2 3 0,-2 4 48 15,-3 3 42-15,0 1 30 0,0 0-15 0,0 0-6 0,-6 1-25 16,-6 6-59-16,-4 6-54 0,-3 5 0 15,-2 4 16-15,-1 2 26 16,5 5-4-16,1-4 23 0,3 5-1 0,6-5-47 16,0 0-13-16,5-1-19 15,2-4-10-15,0-3-31 0,9-2-1 0,2-3-41 16,4-5 25-16,7 0-61 16,3-3 19-16,1-4-52 0,3-3-62 0,0-5-149 15,-9 3-171-15,5-6-245 0</inkml:trace>
  <inkml:trace contextRef="#ctx0" brushRef="#br1" timeOffset="76997.97">13130 10068 1725 0,'0'0'496'0,"0"0"-378"0,0 0-116 16,0 0 61-16,0 0 117 0,0 0 72 16,0 0-28-16,0 0-54 0,0 0-52 15,0 0-45-15,-9 0-35 0,9 0-19 16,0 0-15-16,0 0 8 0,0 0-12 15,2 0 0-15,1 0 0 0,4 0 1 16,4 0 0-16,5-1 56 0,6-4-19 0,4-3-19 16,1 0-4-16,3 0-15 0,-4 1-3 0,-1 1-16 15,-5 1 18 1,0 3-2 0,-7-3-13-16,0 4 13 0,-6 1-32 0,-1 0-79 0,-2 0-10 0,-1-2-1 0,-3 2-35 15,0 0-36-15,0 0-46 0,0 0-58 16,0 0-93-16,0 0-146 0,0 0-35 15,0 0-204-15</inkml:trace>
  <inkml:trace contextRef="#ctx0" brushRef="#br1" timeOffset="77214.83">13313 9924 874 0,'0'0'759'0,"0"0"-396"0,0 0-158 15,0 0 18-15,0 0 90 16,0 0 34-16,0 0-50 0,0 0-113 0,0 0-127 15,0 0-57-15,0 0-98 0,-16 4 15 16,9 14 83-16,-2 5 77 0,-1 1-50 16,3 2-27-16,-2-2-13 0,5-5 11 15,0 2 1-15,2-3 0 0,1-2-31 0,-1-1-9 16,2-2-19-16,0-2-74 0,0-4-64 16,0 1-95-16,5-3-87 0,-1-1-123 15,2-3-167-15,5-1-547 0</inkml:trace>
  <inkml:trace contextRef="#ctx0" brushRef="#br1" timeOffset="77468.35">13637 9774 2338 0,'0'0'522'0,"0"0"-366"15,0 0-156-15,0 0-103 0,0 0-16 16,0 0 119-16,0 0 0 0,0 0 151 0,-24 94-64 16,18-56-65-16,0 3-21 0,1 1 22 15,0 0 2-15,2-2-25 0,0-4-13 16,0 1 1-16,-1-5-85 0,1 3-95 16,-1-6-137-16,1-7-226 0,-8 4-645 0</inkml:trace>
  <inkml:trace contextRef="#ctx0" brushRef="#br1" timeOffset="77822.22">12683 10609 1971 0,'0'0'1182'0,"0"0"-1143"0,0 0-39 0,0 0-263 15,0 0 105-15,0 0 158 0,0 0 65 16,0 0-4-16,94-25 35 0,-46 19-80 16,11-2 16-16,14-3-25 0,8 1-7 15,8 0-1-15,5-1 1 0,1 1 0 16,3 1-62-16,-5 0-163 0,-25 4-198 16,18-3-343-16</inkml:trace>
  <inkml:trace contextRef="#ctx0" brushRef="#br1" timeOffset="79598.55">14633 9903 1547 0,'0'0'559'0,"0"0"-381"0,0 0-101 16,0 0 66-16,-86 5 140 0,70-4 0 15,4-1-88-15,5 2-55 0,3-2-41 0,2 0-90 16,2 0-9-16,0 0-44 0,0 0 15 15,0 1-25-15,0 0-16 0,6 2-32 16,5 1 57-16,5-2 45 16,7 2 32-16,5-1-9 0,6-3-21 0,4 0-2 0,2 0-20 15,2-3 8-15,0-1-7 16,0 0 15 0,-1 1 1-16,0-1-22 0,-5 0-14 0,-4 1-31 0,-7 0-43 15,-5 3-57-15,-6-1-88 0,-6 1-121 0,-5 0-147 16,-3 0-249-16</inkml:trace>
  <inkml:trace contextRef="#ctx0" brushRef="#br1" timeOffset="79832.89">14854 9774 1683 0,'0'0'682'0,"0"0"-434"16,0 0-83-16,0 0 24 0,0 0 20 15,0 0-66-15,0 0-143 0,0 0-16 16,0 0-3-16,0 0 19 0,-21 68 39 16,11-35-39-16,3 1-24 0,0 3 24 0,2-2-3 15,1-3-16-15,4 2 0 16,0-3-39-16,0-2-121 0,0-5-88 0,4-4-120 16,1-7-148-16,4-1-521 0</inkml:trace>
  <inkml:trace contextRef="#ctx0" brushRef="#br1" timeOffset="80218.23">15774 9765 1649 0,'0'0'1035'0,"0"0"-822"15,0 0-104-15,0 0-32 0,0 0 22 16,0 0 16-16,0 0-51 0,0 0-36 16,0 0 20-16,-40 67-26 0,33-42-20 15,-2 2-2-15,4-3-2 0,2 0-23 0,1-3 9 16,1 1-19-16,1-3-67 0,0-1-42 16,0-5-51-16,0-1-50 0,3-2-81 15,-2-3-186-15,3-4-240 0</inkml:trace>
  <inkml:trace contextRef="#ctx0" brushRef="#br1" timeOffset="81022.82">16508 9818 1982 0,'0'0'596'0,"0"0"-425"16,0 0-136-16,0 0-19 0,0 0 0 16,0 0 7-16,0 0-23 0,0 0-23 15,0 0 4-15,0 0-23 0,79-49 13 0,-63 51 26 16,-2 3-36-16,-1 5 10 0,-4 3 8 15,0 2 21-15,-7 4 26 0,-2 4 6 0,0 0-10 16,-5-1 7-16,-7-1-9 0,-1-1 22 16,-4-4 9-16,0 0 23 15,-2-3-13-15,0-6 3 0,6 0-19 0,3-2-16 16,2-1 0-16,6-2-26 0,1-2-3 16,1 0-3-16,0 0 0 0,6-5 2 15,9-2-18-15,5-6-61 0,8-5 35 16,6-4 7-16,2-1 18 0,-1-2-34 15,0 1-4-15,-4-1 13 0,-2 1 24 16,-4 4 21 0,-8 0 12-16,-3 6 27 0,-6 1 13 0,-5 4 73 0,-2 2 38 15,-1 2 19-15,-1 2 34 0,-4 1-93 16,-2 1-53-16,-4 1-54 0,-1 3-16 0,-4 7-57 16,-3 5-6-16,-2 8 25 0,-1 1 6 0,5 6-9 15,3-4 6-15,3 3-10 16,7-3 30-16,2 0 15 0,2 0-3 15,6-3-28-15,5-4-36 16,4 0-90-16,4-3-105 0,1-4-67 0,2-4-159 0,-6-3-240 16</inkml:trace>
  <inkml:trace contextRef="#ctx0" brushRef="#br1" timeOffset="81304.37">16048 9974 1441 0,'0'0'1425'16,"0"0"-1114"-16,0 0-235 15,0 0-34-15,0 0 133 0,0 0 50 0,0 0-118 16,0 0-94-16,0 0-7 0,0 0-6 16,0 0-117-16,8-32-127 0,-2 30-84 15,2 2-106-15,-1-1-255 0,3 1-659 0</inkml:trace>
  <inkml:trace contextRef="#ctx0" brushRef="#br1" timeOffset="81720">16623 10341 2312 0,'0'0'577'0,"0"0"-403"0,0 0-147 0,0 0-26 16,0 0 126-16,0 0 58 0,0 0-45 16,0 0-58-16,0 0-82 0,0 0-25 0,26-16-105 15,0 10 79-15,13-1 10 0,4-4 2 16,8 0-21-16,3 2-68 0,-2-2-61 16,2-1-49-16,-3 1-117 0,-15 2-154 15,9-5-574-15</inkml:trace>
  <inkml:trace contextRef="#ctx0" brushRef="#br1" timeOffset="82710.03">18031 9843 1178 0,'0'0'644'15,"0"0"-371"-15,0 0-124 0,0 0 39 0,0 0 67 16,0 0 31-16,0 0-53 0,0 0-67 15,0 0-64-15,0 0-51 0,0 0-26 0,-16 0-13 16,16 0-12-16,0 0-16 16,0 0-6-16,3 0-26 0,8 0-47 0,6 0 79 15,7 0 16-15,6 0 0 16,3-1-51-16,1-3-96 0,-1 4-45 0,-6-1-107 16,-2 1-137-16,-9 0-123 15,-4 0-463-15</inkml:trace>
  <inkml:trace contextRef="#ctx0" brushRef="#br1" timeOffset="82906.09">18097 10034 65 0,'0'0'2293'0,"0"0"-1838"0,0 0-397 0,0 0-42 0,0 0-16 15,0 0 80-15,0 0 36 16,0 0-87-16,91-28-29 0,-58 22-16 0,3-1-29 15,2 1-135-15,1 1-103 16,-9 4-219-16,13-5-515 0</inkml:trace>
  <inkml:trace contextRef="#ctx0" brushRef="#br1" timeOffset="83406.35">19129 9747 1277 0,'0'0'1027'0,"0"0"-713"16,0 0-111-16,0 0 9 0,0 0 104 15,0 0-33-15,0 0-59 0,0 0-33 16,0 0-59-16,0 0-83 0,0 0-49 16,6-35-47-16,-6 35-9 0,3 7-23 0,4 7 13 15,0 6 66-15,-1 6 28 0,2 8-28 16,-2 3-10-16,0 3-6 0,-4 0-3 15,1 0 4-15,-2-3 13 0,-1-1-17 16,2-3-19-16,-2-2-34 16,1-5-58-16,-1-2-199 0,0-5-271 0,0-5-374 15,-1-5-736-15</inkml:trace>
  <inkml:trace contextRef="#ctx0" brushRef="#br1" timeOffset="86928.59">23194 5153 1987 0,'0'0'440'0,"0"0"-343"0,0 0-23 16,0 0 33-16,0 0-27 15,0 0 4-15,0 0-23 0,0 0-40 0,0 0-21 16,0 0-45-16,70-68 13 0,-50 64 7 16,2 2-4-16,-2 2 26 0,-3 0-38 15,2 2 21-15,-4 8-34 0,-4 2 2 16,0 7 51-16,-5 2-15 0,-4 3 14 0,-2 2 4 15,-2 1 22-15,-8 0-8 0,-3-7 22 16,-3 2-25-16,-1-5 42 0,3-3-4 16,-1-4 14-16,4-2-27 0,3-4-12 15,2-4 12-15,4 2-12 0,2-2 6 0,0 0 10 16,0 0 9-16,4-5-7 16,6-6-44-16,3-4-80 0,7-3 16 0,5-5 35 15,0-1 13-15,3-1 3 16,1-2-6-16,0 0-52 0,-2 0 29 0,1 1 29 15,-5 2 12-15,-4 5 1 0,-5 0 2 16,-5 7 21-16,-5 5 35 0,-3 2 54 16,-1 1 70-16,0 3 6 0,-2-1-51 15,-3 2-64-15,-4 0-45 0,-3 2-28 16,-4 8-38-16,-4 4 7 0,-1 4 31 16,1 4 2-16,2 0-2 0,4 2-1 15,4 0-2-15,3-1 0 0,3-2 2 0,4-1-1 16,0-2-17-16,4-3-6 0,7 0-10 15,1-2-41-15,7-2-10 0,1-3-64 16,5-2 28-16,2-1 7 0,0-1-40 16,-1-2-57-16,-5 0-73 0,-3 1-6 15,-6 0 21-15,-5-3 55 0,-4 3-71 0,-3-3-108 16,0 1-82-16,-5 1 118 0</inkml:trace>
  <inkml:trace contextRef="#ctx0" brushRef="#br1" timeOffset="87270.48">23784 5198 1618 0,'0'0'520'15,"0"0"-410"-15,0 0-110 0,0 0 0 0,0 0 62 16,0 0 135-16,0 0 26 0,0 0-82 16,0 0-77-16,0 0-28 0,3 2-33 15,6-2 13-15,4 0 35 0,5 0 20 16,4 0-33-16,7 0-22 0,3-4-16 16,1 1-2-16,1-2 1 0,-1 3-18 15,-1 0-23-15,-5 0-9 0,-3 1 3 16,-6 1-52-16,-3 0-28 0,-4 0-24 15,-6 0-35-15,-2 0-14 0,-3 1-78 16,0 1-127-16,0-2-134 0,-5 0-145 0</inkml:trace>
  <inkml:trace contextRef="#ctx0" brushRef="#br1" timeOffset="87474.33">23987 5057 1980 0,'0'0'544'0,"0"0"-308"15,0 0-37-15,0 0-55 0,0 0-42 16,0 0-28-16,0 0-74 0,0 0-37 16,0 0 37-16,0 0 51 0,-12 84-35 15,7-52-15-15,2 0-1 0,2-2-2 16,0-4 2-16,1-1 1 0,0-2 1 16,0-4-2-16,0-3-38 0,0-1-42 15,2-4-96-15,1-2-155 0,0-3-115 0,3-2-139 16,1-4-517-16</inkml:trace>
  <inkml:trace contextRef="#ctx0" brushRef="#br1" timeOffset="87723.15">24411 4952 1307 0,'0'0'1359'0,"0"0"-996"0,0 0-276 0,0 0-87 16,0 0-103-16,0 0 103 0,0 0 176 16,0 0-70-16,2 71-27 0,-2-40-15 15,0 4-42-15,2 2-22 0,0 0-22 16,1-2 21-16,-2-1 1 0,2-2 22 16,-1-1-22-16,-1-4-3 0,-1-1-80 15,0-4-86-15,0-4-129 0,0-3-263 0,-4-7-747 0</inkml:trace>
  <inkml:trace contextRef="#ctx0" brushRef="#br1" timeOffset="89121.65">23410 5795 238 0,'0'0'766'15,"0"0"-261"-15,0 0-281 0,0 0-113 16,0 0-40-16,0 0 36 0,0 0 36 16,0 0 29-16,0 0-17 0,0 0-81 0,0 0-42 15,-64-35-19-15,61 35 0 0,3 0 16 16,0 0 13-16,0 0-3 0,0-1-7 16,0 1-6-16,0 0-1 0,6 0-21 15,4 0 28-15,10-2 7 0,6-1 28 16,10 2 29-16,12-5-38 0,5 1-20 15,13-1-3-15,2 0 4 0,6-1 5 16,2 2 14-16,-1 2-14 0,1-2 4 0,-2-1 6 16,-3 1-22-16,-3-2-29 0,-3 1 22 15,-9 1-6-15,-5 0-18 0,-7 0 12 16,-9 2-11-16,-6-2 14 0,-11 3-3 16,-4 2 3-16,-8-2-1 0,-5 2 8 15,1 0 30-15,-2 0-15 0,0-2-38 16,0 2-50-16,-5-1-80 0,2 1-93 15,-4 0-170-15,3 0-281 0,-5 0-433 0</inkml:trace>
  <inkml:trace contextRef="#ctx0" brushRef="#br1" timeOffset="90834.53">25375 5132 633 0,'0'0'280'0,"0"0"59"0,0 0-89 15,0 0-64-15,0 0 12 0,0 0 36 16,0 0 12-16,0 0-43 0,0 0-38 0,0 0-20 16,-20-5-36-16,17 5-26 0,2 0-19 15,-1 0-22-15,0 0-15 0,-1 0-27 16,0 0-19-16,1 0-16 0,-1 0 10 15,0 0-1-15,2 0 3 0,-2 0-5 16,3 0-11-16,0 0-3 0,0 0 4 16,0 0 3-16,0 0-4 0,4 0 13 0,2 0 13 15,4 1 13-15,3-1 55 0,6 0 9 16,6 0 0-16,0 0-31 0,4-1-21 16,0-3-11-16,-4 1 3 15,-1-1-2-15,-2 3-2 0,-4-3 13 0,-2 4-1 16,-1-1 8-16,-5 0 5 0,-3 1 7 15,-1-2 0-15,-2 1 13 0,-4 1 6 0,2-2-9 16,0 2-4-16,-2 0-10 16,0 0-2-16,0 0-26 0,0 0-1 0,0 0-12 15,0 0-9-15,0 0-39 0,0 0-35 16,0 0-57-16,0 0-43 0,0 0-68 16,0 0-134-16,0 0-134 0,0 5-210 0,0-10-195 15</inkml:trace>
  <inkml:trace contextRef="#ctx0" brushRef="#br1" timeOffset="91352">25484 5025 1018 0,'0'0'729'0,"0"0"-427"0,0 0-104 15,0 0-59-15,0 0 71 16,0 0 61-16,0 0-18 0,0 0-39 0,0 0-83 16,0 0-93-16,0 0-38 0,-8-27-54 15,8 28-26-15,0 4-25 0,0 5 63 16,3 7 42-16,-1 6 80 0,1 3-41 15,1 3-25-15,-1-2-13 0,-1 1 17 16,0 0 21-16,1-3 5 0,0-2-6 16,0-3-19-16,0-2 0 0,1-1-6 15,-3-5-10-15,3-3-3 0,-2-3-2 16,-1-2-33-16,-1-2-31 0,0-2-55 16,2 0-113-16,-2 0-45 0,1 0-85 0,-1 0-103 15,2-6-242-15</inkml:trace>
  <inkml:trace contextRef="#ctx0" brushRef="#br1" timeOffset="92618.98">26264 4991 1539 0,'0'0'783'0,"0"0"-493"16,0 0-174-16,0 0 23 0,0 0 44 15,0 0 28-15,0 0-14 0,0 0 9 16,0 0-32-16,0 0-99 0,-14-44-75 15,14 44-22-15,0 0-50 0,0 1-23 16,0 10-22-16,2 2 92 0,-1 9 25 16,3 2 25-16,-2 5-25 0,1 2 13 0,-1-3-8 15,1 0-5-15,-3 1-2 16,3-6-11-16,-3-2 13 0,3-2-3 16,-3-3 1-16,2-3-1 0,-1-2-44 15,1-1-23-15,-2-4-32 0,3 1-93 0,-2-2-96 0,3-1-76 16,-3 0-139-16,5-2-264 15</inkml:trace>
  <inkml:trace contextRef="#ctx0" brushRef="#br1" timeOffset="92858.97">26571 5174 2451 0,'0'0'612'16,"0"0"-465"-16,0 0-87 0,0 0 42 15,0 0 16-15,0 0 6 0,0 0-23 0,0 0-63 16,0 0-38-16,0 0-28 0,0 0-101 16,-7-40-113-16,7 40-87 0,2 0-163 0,3 4 6 15,-2-1-170-15,5 1-558 0</inkml:trace>
  <inkml:trace contextRef="#ctx0" brushRef="#br1" timeOffset="93384.1">26858 5044 805 0,'0'0'756'0,"0"0"-399"16,0 0-272-16,0 0-40 0,0 0 33 0,0 0 32 16,0 0 29-16,0 0-22 0,0 0-33 15,0 0-71-15,0 0-13 0,81-56-36 16,-68 56 17-16,1 0 16 0,1 4-36 16,0 3 13-16,-3 3 23 0,1 2 3 0,-3 5 9 15,-3 2 59-15,-1 3-39 0,-6 2-26 16,0 1-1-16,-3-2 14 0,-5 0 13 15,-4-4-16-15,1-2 13 0,0-4-23 16,-1-4 26-16,1 0-7 0,3-3 14 16,-1-5 6-16,4 3 3 0,2-3 0 15,0-1 3-15,3 0 13 0,0 0-7 0,0-8-54 16,6-2-70-16,6-6-52 16,1-2 38-16,6-1 42 0,-2-2 26 15,6-2 14-15,-3 0 0 0,2-3-40 0,1 2 0 16,0-1 10-16,-4 3 17 15,-2 5 14-15,-3 1 2 0,-8 6 0 0,0 2 31 16,-6 5 26-16,0 0 110 0,0 2 37 16,0 1-39-16,-6 0-25 0,-5 0-138 0,-2 6-3 15,-6 4-32-15,0 4 32 16,-4 5 11-16,3 0 5 0,4 2-16 0,2 0-16 16,4 1-3-16,3 0 17 0,1-2-1 15,6-1 3-15,0 0-22 0,9-3-32 16,7-1-36-16,7-4-128 0,7-2 32 15,5-3-98-15,-7-3-225 0,13-1-497 16</inkml:trace>
  <inkml:trace contextRef="#ctx0" brushRef="#br1" timeOffset="93842.76">27033 5447 307 0,'0'0'1875'15,"0"0"-1351"-15,0 0-312 0,0 0-99 16,0 0-30-16,0 0 45 0,0 0 82 16,0 0 15-16,0 0-80 0,0 0-69 0,0 0-76 15,4 1-26-15,8-2-8 16,8-1 18-16,4-2 15 0,6-1-2 0,4 3 0 15,2-4-16-15,3 1-19 16,1 4 6-16,-3-4 20 0,-1 3-1 0,-4 1 11 16,-5-2 2-16,-4 3-3 15,-7 0 3 1,-4 0 0-16,-5-1 16 0,-6 1-4 0,-1 0-12 0,0 0-6 0,0 0-32 0,-4-1-73 16,-4-2-22-16,-2 1-167 15,2 1-388-15,-12-1-734 0</inkml:trace>
  <inkml:trace contextRef="#ctx0" brushRef="#br1" timeOffset="95425.2">28095 5092 287 0,'0'0'1122'0,"0"0"-689"0,0 0-196 15,0 0-79-15,0 0-5 0,0 0 40 16,0 0 46-16,0 0-21 0,0 0-39 16,0 0-57-16,-32 5-49 0,32-5-38 15,0 0-19-15,2 0-16 0,4 0 0 16,3 0-45-16,6 0 6 0,5 0 39 15,6-1 0-15,3-3 0 0,2 4-64 0,0-1-67 16,-3 1-58-16,-6 0-94 0,0 0-49 16,-7 1-109-16,-6 3-209 0,-4 3-473 15</inkml:trace>
  <inkml:trace contextRef="#ctx0" brushRef="#br1" timeOffset="95616.2">28142 5236 1584 0,'0'0'581'0,"0"0"-361"15,0 0-129-15,0 0-33 0,0 0 23 16,0 0 18-16,0 0 11 0,0 0-63 16,83-19-47-16,-57 19-16 0,1-4 3 0,2 2-77 15,0 2-84-15,-1 0-72 0,0 0-23 16,-7 0-146-16,8 0-295 0</inkml:trace>
  <inkml:trace contextRef="#ctx0" brushRef="#br1" timeOffset="95948.08">28988 4898 2292 0,'0'0'581'0,"0"0"-417"16,0 0-97-16,0 0 13 0,0 0-6 15,0 0 9-15,0 0-51 0,0 0-32 16,0 0-76-16,0 0-52 0,0 0 128 0,12 42 7 16,-4-12 34-16,0 2 17 0,-1 2 9 15,1 3-7-15,0 0 4 0,-2-1 37 16,1 0-22-16,0-1-19 0,0-4 16 15,0-3-51-15,-1-2 0 0,-1-6-22 16,-2-3 9-16,0-2-12 16,-1-6 0-16,-1 1-1 0,-1-7-15 0,0 0-25 15,0-2-41-15,0-1-50 0,0 0-40 16,0 0-29-16,0-1-55 0,-3-5-101 0,0 1-340 16,-2-7-1035-16</inkml:trace>
  <inkml:trace contextRef="#ctx0" brushRef="#br1" timeOffset="98404.03">18697 7588 919 0,'0'0'821'16,"0"0"-493"-16,0 0-218 0,0 0-52 15,0 0 33-15,0 0 87 0,0 0 41 16,0 0-29-16,0 0-59 0,0 0-60 0,-37-12-55 15,37 12-16-15,0 0-29 0,0 0-12 16,0 0 5-16,0 0 15 0,0 0 21 16,0 0 2-16,4 0 17 0,5 0-18 15,6 0 60-15,4 0-3 0,6-1 2 0,5-5-28 16,2 3-16-16,2-4-3 16,-2 2-10-16,-2 1 13 0,-1-1 7 15,-2 1 5-15,-1 1-9 0,-3 0 1 0,-5 0-17 16,-3 0 0-16,-6 2-3 15,-3 1-26-15,-4 0-50 0,-2 0 25 0,0 0-19 16,0 0-49-16,-2 0-61 0,-4 0-152 16,0 0-270-16,-7 1-887 0</inkml:trace>
  <inkml:trace contextRef="#ctx0" brushRef="#br1" timeOffset="99467.13">19779 7353 1083 0,'0'0'697'0,"0"0"-389"16,0 0-142-16,0 0-18 0,0 0 14 15,0 0 19-15,0 0-14 0,0 0-20 0,0 0-19 16,0 0-54-16,-10-14-74 15,10 14-51-15,0 0-23 0,0 3-22 0,5 6 67 16,-1 3 29-16,2 2 61 0,2 1-6 16,-1 1-39-16,2 0-13 0,-1-2-3 15,1-1-1-15,-1-1-2 0,-1-1 3 16,0-2 1-16,0-2 11 0,0 0 4 0,-4-4-14 16,3 1 11-16,-4-3-13 0,1-1 0 15,-2 1 0-15,1-1 3 0,-1 0 36 16,1-1 28-16,1-7 9 0,3-3-60 15,0-5-13-15,1-1-3 0,2-4 0 16,-2 2 13-16,0-3 0 0,1 3-13 16,-2 0 0-16,3 1-19 0,-3 1 18 15,1 5-15-15,-1 1 13 0,-3 4-10 16,1 4 0-16,-2-1-19 0,-2 4-99 16,0 0-51-16,0 0-72 0,0 0-98 15,0 0-69-15,-2 5 12 0,1 1-96 16,-5 2-235-16</inkml:trace>
  <inkml:trace contextRef="#ctx0" brushRef="#br1" timeOffset="99789.12">19943 7342 691 0,'0'0'737'0,"0"0"-286"15,0 0-230-15,0 0-127 0,0 0-66 16,0 0-28-16,0 0 0 0,0 0 25 15,0 0 118-15,0 0 12 0,0 55-84 0,5-39-39 16,-1 3-9-16,2-5-21 0,1-3 23 16,-1-1 20-16,3 1 29 0,-4-6-6 15,1 0-7-15,-1-1-10 0,-2-3-6 16,0 3-19-16,0-4 0 0,-3 0-7 16,2 0 16-16,-1 0 19 0,1-5 42 0,1-1 44 15,1-6-126-15,1-2-14 16,0-2 0-16,1 1 19 0,1 1-6 15,-3 0-11-15,2 2-1 0,-3 1-1 16,3 2-13-16,2 0-22 0,-2 2-44 0,0 3-78 16,3 1-73-16,1 1-105 0,-2 0-117 15,-2 2-185-15,0 0-667 0</inkml:trace>
  <inkml:trace contextRef="#ctx0" brushRef="#br1" timeOffset="102450.62">22164 6528 1882 0,'0'0'554'15,"0"0"-354"-15,0 0-113 0,0 0 3 16,0 0 39-16,0 0 57 0,0 0 9 15,0 0-59-15,0 0-123 0,0 0-13 0,0 0-130 16,26-22 34-16,-5 19 58 0,3-2 9 16,5 0 6-16,1 3 1 0,0-1 9 15,2 1-83-15,-2 2-51 0,-1 0-69 16,-2 0-85-16,-5 0-104 0,-4 2-196 16,-4 3-449-16</inkml:trace>
  <inkml:trace contextRef="#ctx0" brushRef="#br1" timeOffset="102673.75">22352 6572 1045 0,'0'0'1101'0,"0"0"-855"0,0 0-136 15,0 0-39-15,0 0-23 0,0 0-12 16,0 0-1-16,0 0-9 0,0 0-26 15,0 0-38-15,0 0 38 0,34 0 37 0,-11 0-24 16,-1 0-13-16,4 0 0 16,0 0-110-16,-2 0-26 0,-1 0-93 0,-1 0-44 15,-3-1-107-15,-6 1-199 0,1-2-223 16</inkml:trace>
  <inkml:trace contextRef="#ctx0" brushRef="#br1" timeOffset="102982.58">22580 6332 157 0,'0'0'1702'0,"0"0"-1264"0,0 0-238 0,0 0-109 15,0 0-91-15,0 0-24 0,0 0 21 0,0 0 1 16,0 0-40-16,0 0-36 0,12 13 78 15,-6 2 71-15,4 0-48 0,1 4 3 16,4 1-13-16,-2-2-12 0,5 1 2 16,-2-1-1-16,2-1 24 0,-1 2-10 15,-4 0-3-15,1-1 0 0,-5 0-13 16,-3 0 0-16,-4-2 0 0,-2-1 16 16,-8 1 19-16,-7-2-2 0,-6 3-11 15,-8-5-22-15,-2 1-56 0,-6-2-108 16,1 0-186-16,5-4-104 0,-6-2-640 15</inkml:trace>
  <inkml:trace contextRef="#ctx0" brushRef="#br1" timeOffset="104261.82">23253 6403 1175 0,'0'0'761'15,"0"0"-418"-15,0 0-181 0,0 0-29 0,0 0-36 16,0 0-33-16,0 0-13 0,0 0 23 15,0 0-19-15,0 0-55 0,0 0-19 16,31-37-36-16,-25 36 20 0,4 1-4 16,-3 0 4-16,3 0 2 0,-1 1-18 15,2 6 6-15,-2 4 45 0,1 2 42 0,-1 3 12 16,-3 3-42-16,-2 2-11 16,-2 0 24-16,-2-1-24 0,0 2 18 0,-2-4-7 15,-4-4-11-15,0 1 18 16,-1-5 13-16,-1-1-3 0,3-2 0 0,-1-4 16 15,1 0-7-15,1-1 17 0,2-2 2 16,2 0 1-16,0 0-7 0,0 0 3 16,0-5-54-16,2-3-25 0,7-5-109 15,0-3 28-15,4 1 35 0,3-3 43 0,1-3 27 16,1 4 1-16,0-3-26 0,-2 2 24 16,1 1-23-16,-5 3 15 0,-1 2 10 15,-5 3 32-15,-3 3-13 0,0 2 20 16,-1 0 16-16,-2 3-1 0,0 0-3 15,0 1 13-15,0-1 13 0,0-1-10 16,0 2-38-16,0 0-29 0,0 0-18 16,0 0-11-16,0 0 0 0,0 0-15 0,0 0 8 15,0 0-5-15,0 0-7 16,0 0-4-16,0 0 4 0,0 0-6 16,0 0 18-16,0 0 4 0,0 0 10 15,0 0 19-15,0 0 0 0,0 0 3 0,0 0 20 16,0 0 2-16,0 0 7 0,0 0-9 15,0 0-1-15,0 0 0 0,0 0 0 16,0 0 4-16,0 0-4 0,0 0-6 0,0 0-13 16,0 0-1-16,0 0-3 0,0 0-8 15,0 0 11-15,0 0 0 0,0 0 1 16,0 0 0-16,0 0 2 0,0 0 10 16,0 0-8-16,0 0 15 0,0 0-16 15,0 0 13-15,0 0-15 0,0 0 0 16,0 0 12-16,0 0-13 0,0 0 3 15,0 0 10-15,0 0 0 0,0 0 13 16,0 0-1-16,0 0 36 0,0 0 6 16,0 0-3-16,0 0-10 0,0 0-22 15,0 0-29-15,0 0-3 0,-5 3-41 0,-1 5 2 16,-3 7 20-16,-3 0 3 16,0 4 15-16,2 1-40 0,4-1 22 0,2-2 19 15,4-2 1-15,0 1-1 0,4-3-13 16,5-1 0-16,5 0-48 0,3-4-60 0,3 1-40 15,5-4-83-15,1-2-186 0,-5-3-249 16,10 0-751-16</inkml:trace>
  <inkml:trace contextRef="#ctx0" brushRef="#br1" timeOffset="104624.7">23735 6464 1072 0,'0'0'725'0,"0"0"-390"0,0 0-206 0,0 0-6 15,0 0 35-15,0 0 65 0,0 0-1 0,0 0-49 16,0 0-58-16,0 0-61 0,-13 0-54 15,13 0 0-15,0 0-29 0,0 0 4 16,5 0-14-16,5 0-21 0,3 0 60 16,5-3 2-16,4 1 0 0,3-1 14 15,4 0-16-15,-1 1-13 0,0 1 13 16,-1-2-3-16,-3 3 1 0,-2 0-17 16,0 0 15-16,-4 0-31 0,-4 0-58 15,-3 0-29-15,-5 0-38 0,-3 0-57 16,-1 0-54-16,-2 0-37 0,0 0-4 0,-5 0 39 15,0 0-112-15,-7 0-391 0</inkml:trace>
  <inkml:trace contextRef="#ctx0" brushRef="#br1" timeOffset="104849.42">23915 6338 840 0,'0'0'586'0,"0"0"-221"0,0 0-47 15,0 0-11-15,0 0 13 0,0 0-12 16,0 0-49-16,0 0-55 0,0 0-96 15,0 0-108-15,0 0-42 0,-7-15-43 16,7 26 40-16,0 4 45 0,-1 6 29 16,-1 1-29-16,1 5-2 0,0-2-11 15,-1 0 0-15,2-1-4 0,0 0 16 16,0-1 1-16,0-4-15 0,0-2-8 0,4-3-53 16,-1-2-36-16,0-3-147 0,3-2-102 15,-2-3-218-15,2-3-192 0</inkml:trace>
  <inkml:trace contextRef="#ctx0" brushRef="#br1" timeOffset="105135.03">24224 6299 1630 0,'0'0'620'16,"0"0"-468"-16,0 0-109 0,0 0-43 0,0 0 1 16,0 0 18-16,0 0 46 0,0 0-53 15,0 0 98-15,0 0 51 0,0 0-61 16,17 58-71-16,-14-35-13 0,-1 3-16 16,-1 0 0-16,1-1-3 0,-2 2-23 15,0-2 26-15,1 0 16 0,0-2-16 16,-1-2-2-16,0-2-82 0,0-2-148 15,-2-1-104-15,-4-6-157 0,-5-1-715 0</inkml:trace>
  <inkml:trace contextRef="#ctx0" brushRef="#br1" timeOffset="105516.2">23339 6864 1015 0,'0'0'1357'0,"0"0"-1034"0,0 0-204 15,0 0-93-15,0 0-26 0,0 0-51 16,0 0-1-16,0 0 52 0,0 0 40 0,0 0 5 16,92-39-23-16,-59 37-20 0,8-2-2 0,5 2 3 15,2-2-2-15,3 0 0 16,2 0-1-16,1 2 0 0,2-1 2 0,-1 1 14 16,-2 0 23-16,-1 2-1 0,-4 0 1 15,-3 0-7-15,-2 0-10 16,-9 0 4-16,-4 0-13 0,-7 0-13 0,-7 0-2 15,-3 0-1-15,-6 0-58 0,-4 0-109 16,0 1-97-16,-1-1-108 0,-1 1-112 16,-1-1-562-16</inkml:trace>
  <inkml:trace contextRef="#ctx0" brushRef="#br1" timeOffset="106664.03">24865 6439 170 0,'0'0'606'0,"0"0"-36"0,0 0-251 15,0 0-69-15,0 0 3 0,0 0 6 16,0 0 0-16,0 0-15 0,0 0-68 15,0 0-41-15,0 0-62 0,-31-14-51 16,31 14-22-16,0 0-2 0,0 0-11 16,0 0-15-16,1 0-33 0,7 0-28 0,4 0-17 15,5 0 106-15,5-3 3 0,7 3 15 16,1-2-18-16,0-1-1 0,2 1 0 16,-2 1 1-16,1-2 3 15,-2 2-3-15,-4 0 3 0,-2-2-3 0,-7 1 2 16,-4 1 0-16,-4 1 0 0,-5 0 11 15,-3 0 35-15,0 0 22 0,0 0-3 16,0 0 3-16,0 0-44 0,0 0-26 16,-3 0-38-16,-1 0-90 0,-2 0-109 0,-1 0-172 15,3 0-184-15,-6 0-405 0</inkml:trace>
  <inkml:trace contextRef="#ctx0" brushRef="#br1" timeOffset="107645.12">25014 6311 411 0,'0'0'737'0,"0"0"-327"0,0 0-257 16,0 0-85-16,0 0-3 0,0 0 9 16,0 0 11-16,0 0-4 0,0 0-42 15,0 0-39-15,0 0-13 0,-5-19 0 0,5 19-3 16,0 0-4-16,0 0-12 0,0 0 6 15,0 0 3-15,0 0 10 0,0 0 13 16,0 0 15-16,0 0 24 0,0 0 7 16,0 0 2-16,0 0-15 15,0 0-17-15,0 0-13 0,0 0 13 0,0 0-13 16,0 0 16-16,0 0-6 0,0 0 0 16,0 0-13-16,0 0 1 0,0 0 2 15,0 0 13-15,0 0 1 0,0 0-14 16,0 0 13-16,0 0-14 0,0 0 0 0,0 0 0 15,0 0 15-15,0 0 2 0,0 0-17 16,0 0 14-16,0 0-14 0,0 0-1 16,0 0-1-16,0 0 0 0,0 0 1 0,0 0 12 15,0 0-10-15,0 0 20 0,0 0-4 16,0 0 7-16,0 0-4 0,0 0 7 16,0 0 4-16,0 0-14 0,0 0 7 15,0 0-13-15,0 0 6 0,0 0-16 16,0 0 23-16,0 0-10 15,0 0 4-15,0 0-18 0,0 0 14 0,0 0 0 16,0 0 7-16,0 0 6 0,0 0 0 16,0 0-7-16,0 0 7 0,0 0-16 15,0 0 6-15,0 0-3 0,0 0-3 16,0 0 13-16,0 0 12 0,0 0 11 16,0 0-8-16,0 0-2 0,0 0-1 15,0 0 4-15,0 0-4 0,0 0-12 0,0 0-7 16,0 0 3-16,0 0-21 0,0 0 1 15,0 0 0-15,0 0 14 0,0 0 13 0,0 0-10 16,0 0 4-16,0 0 5 0,0 0-9 16,0 0 3-16,0 0-2 0,0 0-5 15,0 0-15-15,0 0-23 0,0 0-9 16,0 0 1-16,0 5-14 0,0 1 29 16,0 5 16-16,0 5 41 0,0 2-25 15,0 2-14-15,0 4-2 0,2 1-11 16,-1 1 10-16,4 0-1 0,2-2-49 15,-2 0-67-15,4-5-132 0,1 4-114 16,-1-11-105-16,2 2-243 0</inkml:trace>
  <inkml:trace contextRef="#ctx0" brushRef="#br1" timeOffset="110152.55">25746 6236 825 0,'0'0'651'0,"0"0"-342"0,0 0-224 16,0 0 28-16,0 0 24 0,0 0-8 16,0 0 30-16,0 0-14 0,0 0-71 0,0 0-74 15,18-33-19-15,-9 28-4 0,1 4 1 16,3 1-3-16,0 0 25 0,3 0 16 16,-2 0 20-16,4 0 6 0,-2 6-39 15,1 0 29-15,-1 2 4 0,-1 3 9 0,-3 2 42 16,-2 5-4-16,-1-4-15 0,-3 3-20 15,-4-1-19-15,-2-1-13 0,0-1 0 16,-2-1-13-16,-4-1 26 0,-3 0 6 16,-1-3-13-16,-2 1 7 0,1-4 0 15,2 0-1-15,4-5-5 0,-1 4-4 16,3-5 6-16,0 0-9 0,2 0-14 16,1 0 1-16,0 0 9 0,0 0-12 15,0 0-6-15,7-5-7 0,4-1-73 16,3-6 19-16,3-1 35 0,4-1 10 15,0-3 22-15,2-3 1 0,0 0-1 16,-1-4 0-16,0 0-26 0,-2-2 23 0,-4 2 3 16,-1 1 1-16,-5 5 21 15,-3 3-2-15,-4 5 50 0,-3 3-9 0,0 0 9 16,0 2 28-16,-3 1-28 0,-3 3-16 16,3-2 16-16,-2 2-32 0,-1 1-38 0,-2 4-13 15,-6 6-66-15,1 4 34 0,-4 5 20 16,2 5-10-16,0-1 3 0,5 1 10 15,1 1-3-15,3-2 9 0,5-2 14 16,1-4-2-16,0 0-18 16,5-1 21-16,6-3-18 0,0-5-16 0,6 2-67 15,6-4 41-15,-1-4 20 0,4 0-20 16,1-2-3-16,-1 0 3 0,-3 0 25 16,-2 0 36-16,-3-4 0 0,-5 4 1 0,-4-5 12 15,-3 4 23-15,-5 0 31 16,0-1 58-16,-1 2 25 0,0-2-13 0,0 2-35 15,0-1-67-15,0 1-35 0,0 0-42 16,0 0-31-16,-2 0-60 0,2-2-110 16,-3 2-214-16,1-2-337 0,-6 0-969 15</inkml:trace>
  <inkml:trace contextRef="#ctx0" brushRef="#br1" timeOffset="112609.73">26205 5836 1205 0,'0'0'547'0,"0"0"-333"16,0 0-139-16,0 0-46 15,0 0 10-15,0 0 65 0,0 0 57 0,0 0-9 16,0 0-69-16,0 0-83 0,0 0-64 16,-1-1-24-16,1 5 88 0,0 4 62 0,0 0-4 15,0 4 0-15,0 0-16 0,1 1-16 16,2 4-13-16,-1-3 35 0,1 2-19 15,1-2 19-15,1 0 23 0,1-1-10 16,-1-3 6-16,1-1-12 0,-2-1-7 16,0-2-16-16,-1-2-4 0,0-1-12 15,-3-1-13-15,0-2 10 0,0 0 0 16,0 0 3-16,0 0 0 0,3 0 13 16,-3 0 18-16,0 0 8 0,0 0 11 15,0 0 17-15,1 0 12 0,4-5 6 0,-3-2-41 16,7-5-60-16,1-4-26 0,3-2-5 15,0-1 20-15,4-3 9 0,2-3-13 16,1 1 14-16,3-3-11 16,0 2-10-16,-2 0-3 0,0 5-4 0,-5 3 1 15,-1 5-1-15,-5 5 1 0,-4 0 2 16,-1 4-5-16,-3 2 5 0,-2 1 4 16,0 0 3-16,0 0-26 0,0 0-6 0,0 0-16 15,0 0-12-15,0 0-17 16,0 0-39-16,0 1-80 0,0 4-111 0,-2 0-21 15,-5 2-352-15</inkml:trace>
  <inkml:trace contextRef="#ctx0" brushRef="#br1" timeOffset="113286.89">25950 6572 826 0,'0'0'378'0,"0"0"-170"16,0 0-42-16,0 0 26 0,0 0 16 16,0 0 9-16,0 0 3 0,0 0 16 15,0 0-17-15,0 0-30 0,0 0-45 16,-27-19-45-16,27 19-29 0,0 0-19 15,0 0-9-15,0 0-7 0,0 0-4 16,0 0-5-16,1 0-24 0,5 0-2 16,4 0 0-16,5 0 10 0,8 0 25 15,1 0 3-15,5 0-19 0,4 0-18 0,2 0 1 16,1 1 17-16,-2-1-17 16,2 1 14-16,-2-1-14 0,-3 4 0 0,-2-4 14 15,-4 0-14-15,-6 0 17 0,-5 0-19 16,-6 0 22-16,-3 0-19 0,-4 0 13 0,1 0 9 15,-2 0-2-15,0 0-23 16,0 0-50-16,0 0-73 0,0 0-51 0,-2 0-84 16,-1 0-117-16,0 0-320 0,-7 0-721 0</inkml:trace>
  <inkml:trace contextRef="#ctx0" brushRef="#br1" timeOffset="114070.99">27058 6326 696 0,'0'0'628'0,"0"0"-289"0,0 0-131 0,0 0-30 16,0 0 46-16,0 0 31 0,0 0-13 15,0 0-52-15,0 0-59 0,0 0-54 16,-25 3-51-16,25-2-24 0,0-1 11 15,0 0-1-15,0 0-12 0,4 0-1 0,5 0 1 16,6 0 1-16,4 0 28 0,9 0-3 16,2 1-6-16,2-1-20 0,-1 1-3 15,1-1-10-15,-2 2 12 0,-4-1 1 16,-1-1 2-16,-5 0-1 16,-4 1 0-16,-5-1 0 0,-4 0 1 0,-2 0 2 15,-4 0 24-15,-1 0 26 0,0 0 35 16,0 0 10-16,0 0 2 0,0 0-41 15,0 0-31-15,0 0-29 0,0 0 0 16,0 0-16-16,0 0-9 0,0 0-10 0,0 0 3 16,0 0 0-16,0 0-2 15,0 0-1-15,0 0 0 0,0 0 9 0,0 0 11 16,0 0 14-16,0 0-1 0,0 0 2 16,0 0 2-16,0 0 1 0,0 0 9 0,0 0-9 15,0 0-1-15,0 0-1 0,0 0 1 16,0 0 0-16,0 0-2 0,0 0 0 15,0 0-3-15,0 0-26 0,0 0 7 16,0 0 3-16,0 0-13 0,0 0 0 16,0 0-16-16,0 0-22 0,0 0-32 15,0 0-17-15,0 0-22 0,0 0-26 16,-3 0-91-16,-3 0-163 0,1 0-99 16,-7 0-465-16,38 0 464 0</inkml:trace>
  <inkml:trace contextRef="#ctx0" brushRef="#br1" timeOffset="114408.3">27216 6191 470 0,'0'0'1303'0,"0"0"-1027"15,0 0-120-15,0 0 9 0,0 0 16 16,0 0 13-16,0 0-14 0,0 0-39 0,0 0-90 15,0 0-51-15,0 0-90 0,-2-5-54 16,2 16 92-16,0 2 52 0,0 5 68 16,0 1 12-16,0 3-48 0,0 1 0 15,2 1 20-15,3-1-24 0,1-1 17 16,-1 1 6-16,1-4-25 0,0 0 6 16,0 0-10-16,-1-4-9 15,-2-2 3-15,-1-1-16 0,1-7-1 0,-3 0 0 16,0-3 0-16,2-2-1 0,-2 0 2 15,0 0 11-15,0 0 18 0,0 0-4 16,0 0-9-16,0 0-16 0,0 0-76 16,-2-4-77-16,1 0-139 0,1-4-140 0,0 1-70 15,0-7-497-15</inkml:trace>
  <inkml:trace contextRef="#ctx0" brushRef="#br1" timeOffset="115002.95">27704 6185 1634 0,'0'0'555'0,"0"0"-348"16,0 0-146-16,0 0-6 15,0 0 32-15,0 0 49 0,0 0-1 16,0 0-42-16,0 0-61 0,0 0-32 0,0 0-45 16,61-34 23-16,-50 38-4 0,0 2 26 0,1 3 23 15,-2 5-1-15,-1 0 36 0,0 4-32 16,-2 2-4-16,-3 3 7 0,1-4-28 16,-2 2 21-16,-3-2-21 0,0-2 3 15,0-4 8-15,-2-1 11 0,-2-4-4 16,-1-1-3-16,1-2 0 0,0-1 16 15,-2-3 3-15,5 0-6 0,-1-1 9 16,2 0 0-16,0 0 3 0,0 0 14 16,0-2 14-16,2-4-69 0,7-6-76 15,2-1-45-15,3-2 42 0,3-1 63 0,2 0 15 16,-1-1-19-16,-1 0 19 16,0 0 1-16,0 1-1 0,-4 0 0 0,2 2 1 15,-4 2 3-15,-2 1-3 0,-1 3 13 16,-5 3-11-16,0-1 14 0,-3 6 19 15,0 0 32-15,0 0 22 0,0 0-41 16,0 0-48-16,-3 2-35 0,-6 8-29 16,-3 4 49-16,-4 7 15 0,-3 1 9 0,1 1-9 15,2 0-16-15,1-2 3 0,7-1 1 16,0-1 12-16,2-4-3 0,6 0-1 16,0-3 1-16,0 0 0 0,6-1 0 15,5-3-16-15,3-1-29 16,2 0-35-16,2-2-4 0,3-5-9 0,0 0-45 15,-1 0-46-15,-1 0-71 0,-2-2-89 16,-6-3-192-16,-2-5-723 0</inkml:trace>
  <inkml:trace contextRef="#ctx0" brushRef="#br1" timeOffset="115286.31">28187 6298 1299 0,'0'0'1076'0,"0"0"-862"0,0 0-63 15,0 0-22-15,0 0 3 0,0 0 44 16,0 0 9-16,0 0-68 0,0 0-110 0,0 0-7 16,0-4-64-16,0 4-6 0,0 1 31 15,0 2 39-15,0-1 2 0,0 1 0 16,0 0 16-16,0 0-18 0,0-1-16 15,0-2-6-15,0 0-16 0,0 0-23 16,0 0-61-16,0 0-41 0,0 0-69 16,0 0-162-16,0 0-258 0,0-5-980 15,0-1 1629-15</inkml:trace>
  <inkml:trace contextRef="#ctx0" brushRef="#br1" timeOffset="115903.06">28650 6106 954 0,'0'0'814'0,"0"0"-444"16,0 0-189-16,0 0-51 0,0 0-37 15,0 0 24-15,0 0 18 0,0 0-23 16,0 0-60-16,0 0-20 0,0 0-31 16,50-3 2-16,-35 7 0 0,0 0-3 15,-2 1 0-15,2 3 16 0,-4 2-12 0,4 0 8 16,-5 6 14-16,1 2-7 16,-2 1-17-16,-3 3 0 0,-1 0 0 0,-5 1 18 15,0-3-17-15,0-1 13 16,-2-1 13-16,-6-3-26 0,0-3 19 0,1-1 4 15,-1-4-4-15,2-1 17 0,1-3-11 16,-1 0-5-16,5-2-10 0,-1-1 12 0,2 0-3 16,0 0 13-16,0 0 16 0,0 0 0 15,3-7-51-15,8-4-44 0,3 0-49 16,1-4 7-16,4-3 54 0,1-2 7 16,0-1 24-16,2-1-25 0,-2-3-22 15,2 2 16-15,-3 2 30 0,-1 0-30 16,-5 3 31-16,-3 6-1 0,-2 2 2 15,-6 2 22-15,-2 6 39 0,0-1 13 16,0 2 40-16,0 1-9 0,0 0-51 16,0 0-54-16,0 0-37 0,-1 3-20 15,-5 4 0-15,-4 7 41 0,-4 3 15 0,0 5 1 16,-2 2-16-16,0 0 14 16,3-3 0-16,2 1-17 0,5-4 15 0,1 0 3 15,4 0 0-15,1-4 1 0,1-1 3 0,8-2-3 16,2-2-28-16,9-2-49 15,-1-1-19-15,9-3 0 0,-1 0-10 0,0-3-42 16,2 0-81-16,-5-4-68 16,-2 1-115-16,-7-2-269 0</inkml:trace>
  <inkml:trace contextRef="#ctx0" brushRef="#br1" timeOffset="116434.99">29217 6214 1137 0,'0'0'696'0,"0"0"-359"16,0 0-87-16,0 0-76 0,0 0-26 15,0 0 10-15,0 0 6 0,0 0-30 0,0 0-64 16,0 0-53-16,0 0-17 0,-1-1-32 16,5 1-9-16,4 0 30 0,5 0 11 15,4 0 13-15,4 0-13 0,3 0 0 16,2 0-3-16,1 0-23 0,-1 0 7 15,-2 0 0-15,-2 0 0 0,-5 0-4 16,0 0 1-16,-5 0-4 0,-3 1-9 16,-2-1 3-16,-3 0-16 0,-2 0-7 15,-2 0-45-15,0 0-57 0,0 2-108 16,-5-2-95-16,0 0-215 0,-8 0-623 0</inkml:trace>
  <inkml:trace contextRef="#ctx0" brushRef="#br1" timeOffset="116714.07">29352 6079 1330 0,'0'0'634'16,"0"0"-339"-16,0 0-98 0,0 0-84 0,0 0-67 16,0 0-11-16,0 0-32 0,0 0-3 15,0 0 0-15,0 0 26 0,0 0 22 16,0 60-19-16,0-38-28 0,0 1-1 15,0-3 0-15,2 0 3 0,3-2 19 0,-1 0 4 16,2 0-25-16,-1-2 15 0,1-3-13 16,2-2-3-16,-1 1-14 0,1-4-66 15,0 1-52-15,-3-3-36 0,1 1-81 16,-4-6-95-16,-1 4-118 0,-1-5-346 0</inkml:trace>
  <inkml:trace contextRef="#ctx0" brushRef="#br1" timeOffset="117030.26">29663 6047 1277 0,'0'0'676'15,"0"0"-342"-15,0 0-137 0,0 0-22 0,0 0-11 16,0 0 16-16,0 0-4 0,0 0-64 16,0 0-96-16,0 0-16 0,1 0-42 15,1 6 42-15,-1 5 13 0,2 2 70 16,-1 2-39-16,2 4 4 0,-1 2-16 16,-3 0-4-16,1 0-26 0,-1 2 30 15,1 1 0-15,-1-4-20 0,0 2-9 16,0-4 12-16,0 0 1 0,0-4-14 0,0-1 1 15,0-3 12-15,0-2-15 0,0-3-3 16,0 0-44-16,0 0-80 0,0-3-77 16,0-2-171-16,0 2-160 0,0-2-247 15,-1 0-790-15</inkml:trace>
  <inkml:trace contextRef="#ctx0" brushRef="#br1" timeOffset="117720.84">28971 6513 630 0,'0'0'756'0,"0"0"-421"16,0 0-169-16,0 0-82 0,0 0-19 15,0 0-3-15,0 0 64 0,0 0-19 0,0 0-42 16,0 0-65-16,0 0-23 0,-19-24-25 16,19 24-4-16,0 0 23 0,0 0 26 15,0 0-30-15,0 2-19 0,0-1 52 16,3 1 98-16,5 2 18 0,1 2 10 16,5-4-13-16,3 2-29 0,5 0-13 15,3-1-10-15,9-3-13 0,0 0-9 16,3 0-14-16,2 0-2 0,2 0 9 15,0-1 3-15,-2-5-19 0,2 2-16 16,0 2 2-16,-2-4 11 0,0 1-12 16,-4 0-1-16,-3 3 0 0,-6-2 0 15,-5 3-12-15,-5-1 9 0,-4 1 1 0,-7 1 0 16,1 0-17-16,-3 0 16 0,-1 0-10 16,1 0-13-16,-2 0-32 0,0 0-38 15,2 3-17-15,3 0-87 0,-3-1-143 16,1-2-332-16</inkml:trace>
  <inkml:trace contextRef="#ctx0" brushRef="#br1" timeOffset="118210.24">30497 6250 1679 0,'0'0'549'0,"0"0"-281"0,0 0-65 15,0 0-25-15,0 0-18 0,0 0 22 16,0 0-13-16,0 0-45 0,0 0-57 15,0 0-49-15,0 0-18 0,3-5-16 16,6 5-13-16,1-1 26 0,4 1 0 16,4 0 0-16,0 0-19 0,0 0-4 15,2 0 24-15,-1 0-36 0,1 0-29 0,-2 0-28 16,1 1-14-16,-2 1-32 0,-3-2-58 16,-5 5-113-16,-1 0-112 0,-4-3-213 15,-4 3-488-15</inkml:trace>
  <inkml:trace contextRef="#ctx0" brushRef="#br1" timeOffset="118436.07">30562 6365 78 0,'0'0'1457'0,"0"0"-996"16,0 0-192-16,0 0-139 0,0 0-23 15,0 0 73-15,0 0 58 0,0 0-23 16,0 0-87-16,0 0-52 0,11 1-25 15,0-1-28-15,4 0-11 0,4 0-11 16,1 0-1-16,5 0-15 0,-2 0-20 16,3 0-51-16,1 0-52 0,-1 0-12 0,2 0-40 15,-3 0-97-15,-3-1-91 0,-4-3-249 16,-1 0-716-16</inkml:trace>
  <inkml:trace contextRef="#ctx0" brushRef="#br1" timeOffset="119040.43">31240 6153 1102 0,'0'0'446'0,"0"0"-225"0,0 0-52 16,0 0-4-16,0 0 40 0,0 0 56 15,0 0 13-15,0 0-59 0,0 0-77 16,0 0-49-16,0 0-22 0,0-9 6 16,0 9 10-16,0 0-4 0,0 0-6 15,0 0-19-15,0 0-13 0,0 0-16 16,0 0-9-16,0 0-4 0,0 0 4 15,0 0 9-15,0 0-3 0,0 0-6 0,0 0-13 16,1 0 9-16,-1 0-12 0,0 0-13 16,0 0-12-16,2 0-7 0,-2 2-12 15,0 2-15-15,3 1 1 0,-1 4 58 0,-1 2 25 16,2 5-12-16,0 2 9 0,-1 1-19 16,-1 0 13-16,1 2-4 15,-2 0-10-15,1-1 14 0,1-1-16 0,-1-3-2 16,0 0 1-16,1-4 1 15,-1 0-1-15,1-4 0 0,-1-2-2 0,-1-1 3 16,0-4-29-16,0 4-59 0,3-4-58 16,0 2-118-16,0-1-124 0,1-2-199 15,5 0-672-15</inkml:trace>
  <inkml:trace contextRef="#ctx0" brushRef="#br1" timeOffset="121227.09">22422 7996 1778 0,'0'0'668'0,"0"0"-501"15,0 0-121-15,0 0 57 0,0 0 125 0,0 0 53 16,0 0-77-16,0 0-71 15,0 0-35-15,0 0-69 0,0 0-29 0,-20-15-51 16,20 14-18-16,7 1-10 0,4 0-10 16,3-1 54-16,9 0 34 0,4-2 1 15,2 2 0-15,1 1-4 0,-1-2 4 16,-4 2-19-16,-3 0 17 0,-4 0-26 16,-5 0-36-16,-1 2-90 0,-4 2-89 15,-3-1-95-15,-4 2-67 0,-1 3-23 16,0-1-112-16,-11 2-223 0</inkml:trace>
  <inkml:trace contextRef="#ctx0" brushRef="#br1" timeOffset="121453.42">22414 8111 1226 0,'0'0'481'15,"0"0"-266"-15,0 0-134 0,0 0 55 0,0 0 117 16,0 0 41-16,0 0-76 0,0 0-86 15,0 0-84-15,0 0-31 0,4 0-17 16,3 0 0-16,5 0 21 16,1 0-5-16,1 0-3 0,4 0-12 0,-4 0-1 15,3 0-2-15,-4 0-1 0,3 0-128 16,-3 0-72-16,1 0-61 0,-2 0-128 16,-2 0-111-16,0 0-249 0</inkml:trace>
  <inkml:trace contextRef="#ctx0" brushRef="#br1" timeOffset="122312.58">22687 7907 1501 0,'0'0'498'0,"0"0"-333"16,0 0-45-16,0 0 42 0,0 0 93 15,0 0 37-15,0 0-87 0,0 0-55 0,0 0-10 16,0 0-70-16,0 0-70 0,-18-17-37 16,18 17-8-16,0 0 17 0,0 0-7 15,0 0-23-15,0 0-9 0,1 4-4 16,5 2 71-16,3 3 42 0,2 1-26 0,2 3 16 15,4 4 12-15,0-5 7 0,0 3 19 16,1 0-22-16,-5-5-17 0,3 2-12 16,-6-3 0-16,1-3-18 15,-4-2-1-15,-3 0-1 0,-1-2-2 0,-2-2 3 16,-1 0 0-16,0 0 19 16,0 0 10-16,0 0 2 0,0 0 4 0,0 0 3 15,0 0 3-15,0 0-3 0,0 0-10 16,0 0-6-16,0 0-9 0,0 0-10 15,0 0 9-15,0 0-9 0,0 0-3 16,0 0-2-16,0 0-16 0,0 0 5 0,0 0 10 16,0 0-29-16,0 0-2 0,0 0-4 15,-1 3-13-15,-6 3-15 0,-5 4 3 16,-3 8 63-16,-7 6-1 0,-1 1-15 16,0 4-3-16,2-1 0 0,1 0 17 15,2 0 0-15,2-3 2 0,-2-2-29 0,5-1 26 16,2-4 3-16,-1-4-2 0,6-3-21 15,4-4 21-15,0-4-14 16,1 0-6-16,1-3 3 0,0 0 17 0,0 0 1 16,0 0-25-16,0 0-21 0,0 0-33 15,0 0-51-15,1-1-49 0,3-4-106 16,-1 1-325-16,0-3-647 0</inkml:trace>
  <inkml:trace contextRef="#ctx0" brushRef="#br1" timeOffset="124891.68">23526 7931 192 0,'0'0'1521'0,"0"0"-1090"15,0 0-252-15,0 0-82 0,0 0 19 16,0 0-22-16,0 0 15 0,0 0 36 16,0 0-26-16,0 0-17 0,-8-50-57 15,9 44-25-15,3-2-20 0,2 0-38 0,0 2 3 16,1 0 22-16,3 0-9 16,-1 1-4-16,0 4-9 0,3-2 2 0,-1 0 5 15,4 2-14-15,-2 1 19 16,1 0-2-16,1 0-4 0,-3 7-7 0,1 1-18 15,-3 2 31-15,-1 4 23 0,-2 1 42 16,-5 5 35-16,-2 2-19 0,0 1-19 0,-2 2-1 16,-7-4-9-16,0 1-13 0,1-3-14 15,-4-2 17-15,2 0 13 0,1-6 4 16,-2-1 24-16,-1-2 11 0,2-1-4 16,-2-5-3-16,-2 2-7 0,2-3-10 15,1-1-18-15,0 0 3 0,-1 0-10 16,5 0 0-16,1 0-6 0,2-1 0 15,2 0 12-15,0-1 4 0,2 1-4 16,0 0-13-16,0 0-15 0,2-4-28 16,9-1-74-16,0-1 4 0,8 0 31 15,2 2 16-15,1 0 20 0,1 1 12 16,0 2 3-16,0 2-4 0,-4 0 17 0,1 0-29 16,-1 5 19-16,-5-1-9 0,2 0 22 15,-3 2-22-15,-3-2 20 0,2 3-11 16,-6-4 12-16,-1 1-12 0,-2-4 13 15,-3 1 2-15,0-1-2 0,0 0-70 0,0 0-91 16,0 0-67-16,0 0-76 0,0 0-149 16,5-1-527-16</inkml:trace>
  <inkml:trace contextRef="#ctx0" brushRef="#br1" timeOffset="125131.9">24010 7968 1539 0,'0'0'1165'0,"0"0"-975"0,0 0-62 16,0 0 83-16,0 0 3 0,0 0 14 16,0 0 8-16,0 0-94 0,0 0-45 15,0 0-56-15,0 0-41 0,6-37-28 0,-6 37-57 16,0-1-63-16,2 1-104 0,1 0-103 15,3 0-235-15,-1 0-216 0,5 0-561 0</inkml:trace>
  <inkml:trace contextRef="#ctx0" brushRef="#br1" timeOffset="126271.7">24570 7866 919 0,'0'0'1121'0,"0"0"-865"0,0 0-156 0,0 0 20 16,0 0 41-16,0 0 13 0,0 0-39 16,0 0-33-16,0 0-41 0,0 0-61 15,26-63-19-15,-15 59-13 0,5 2-13 16,-2 2 23-16,0 0-11 0,0 0 5 16,-2 2-8-16,-1 4-9 0,0 5 16 15,-5 1 14-15,0 3 15 0,-4 1 52 0,-2 3-4 16,0 0 13-16,-5 2-32 0,-5-3-10 15,-2 2-6-15,1-2 0 0,-1-3 9 16,1-3-9-16,2-5 0 0,3 0-12 16,4-2 2-16,-1-3-3 15,3 0-2-15,0-2 2 0,0 0 16 0,0 0 6 16,0 0-3-16,7-5-19 0,5-6-44 16,5 0 40-16,4-4-21 0,3-1 25 15,2-1 1-15,-1-2 15 0,0-2-16 16,-2 0-11-16,-3 1-21 0,0-1 0 0,-4 2 29 15,-2 4 1-15,-5 2 2 0,-1 4 0 16,-5 3 35-16,-3 2 32 0,0 1 45 16,-1 0 19-16,-7 2-45 0,-3 1-16 15,-3 0-70-15,-5 5-28 0,-1 2-1 16,-3 7 17-16,4 2-14 0,2 0-2 16,6-1-7-16,3 2 12 0,4 1 7 0,1-3-9 15,3 1 23-15,6-1-13 16,4-1 14-16,5-2-1 0,3 2-49 0,7-3-26 15,2-4-48-15,2 0-16 0,1-1-55 16,0-2-117-16,-2 0-125 0,-9-3-196 16,3-1-689-16</inkml:trace>
  <inkml:trace contextRef="#ctx0" brushRef="#br1" timeOffset="126552.65">25088 7899 1170 0,'0'0'1006'0,"0"0"-796"0,0 0-116 0,0 0 42 16,0 0 12-16,0 0 51 0,0 0 16 16,0 0-72-16,0 0-104 0,0 0-39 15,-6-6-35-15,12 6-4 0,2 0 39 16,5 0 7-16,5 0 15 0,5 0 7 15,2 0-26-15,3 0 10 0,3 0-11 0,0-5-2 16,-3 5-16-16,1-5-19 0,-3 3-29 16,-3-1-67-16,-5 1-61 0,-4-2-40 15,-6 3-65-15,-5-1-59 16,0 2-86-16,-6-2-131 0</inkml:trace>
  <inkml:trace contextRef="#ctx0" brushRef="#br1" timeOffset="126788.45">25271 7810 893 0,'0'0'642'16,"0"0"-272"-16,0 0-65 0,0 0-4 15,0 0-40-15,0 0-13 0,0 0-27 16,0 0-78-16,0 0-111 0,0 0-32 16,0 0-80-16,-1 11 80 0,1 4 23 0,0 6 37 15,-3 3-59-15,3-1-1 0,0 2 0 16,0-2 11-16,0 0-11 0,7 1-4 15,1-1 2-15,0-4 0 0,4-2-10 16,-1 0-49-16,0-4-70 16,1-2-122-16,-1-5-78 0,-3-2-122 0,4-4-284 15</inkml:trace>
  <inkml:trace contextRef="#ctx0" brushRef="#br1" timeOffset="127094.49">25557 7757 127 0,'0'0'2048'16,"0"0"-1554"-16,0 0-275 0,0 0-65 16,0 0-77-16,0 0-23 0,0 0 17 0,0 0-23 15,0 0-48-15,0 0-42 16,0 0 42-16,1 40 48 0,2-20-22 0,2 4-1 15,-2-1-6-15,2 1 16 0,-1-5 29 16,1 4-4-16,-1-3-3 0,1-2-13 16,-1 0-25-16,0-3-15 0,-1-1 8 0,0-5-12 15,1-2 1-15,-2-3-1 16,-1 0-22-16,0-2-19 0,-1 0-54 0,3-2-48 16,-3 1-122-16,2-1-108 0,1 0-160 15,-2 0-175-15,7-10-718 0</inkml:trace>
  <inkml:trace contextRef="#ctx0" brushRef="#br1" timeOffset="128780.49">24725 8410 810 0,'0'0'580'0,"0"0"-343"0,0 0-113 16,0 0 9-16,0 0 16 16,0 0 68-16,0 0 0 0,0 0-49 0,0 0-36 15,0 0-51-15,0 0-40 0,-17-16-28 16,17 16-13-16,0 0 0 0,0 0 1 16,0 0-1-16,3 0-3 0,8 0 3 15,3 0 13-15,9 0 3 0,4-1 6 0,7-3 1 16,6 3 2-16,5 0-2 0,2 0 19 15,7-3 12-15,3 4 7 16,0-4 9-16,4 2 10 0,-1 0-17 0,1 0-8 16,-3 0-5-16,-4 1-15 0,-2 0 0 15,-7-2-10-15,-6 1-2 0,-8 2-22 0,-10 0 0 16,-6-3-1-16,-6 3-1 16,-4 0-16-16,-3-2 17 0,-2 2 22 0,0 0 6 15,0-1 7-15,0 1-23 0,0 0-12 16,0 0-16-16,0 0-6 0,0 0-35 15,0 0-38-15,0 0-77 0,0 0-93 16,0 0-156-16,2 1-129 0,-1 1 82 16,5-2-729-16,-15-2 764 0</inkml:trace>
  <inkml:trace contextRef="#ctx0" brushRef="#br1" timeOffset="129366.65">26341 7800 1067 0,'0'0'541'0,"0"0"-356"0,0 0-104 0,0 0 42 16,0 0 46-16,0 0 29 16,0 0-14-16,0 0-89 0,0 0-95 0,0 0-78 15,0 0-16-15,-37 0 39 0,39 3 55 16,4-2 43-16,6 0 63 0,2 1 36 16,8 1-23-16,4-3-19 0,4 0-52 15,4 0 0-15,4 0-10 0,0 0-22 16,2-4-3-16,-1 3 7 0,0-1-4 15,-3-2-14-15,-2 2 14 0,-5 2-13 16,-3-4 13-16,-7 4-13 0,-8-2 10 0,-5 1-11 16,-3-1 20-16,0 2 36 0,-3 0-1 15,0 0-3-15,0 0-39 0,0 0-15 16,-3 0-41-16,0 0-52 0,-3 0-66 16,0 0-124-16,-4 2-201 0,2 1-126 15,-7-3-439-15</inkml:trace>
  <inkml:trace contextRef="#ctx0" brushRef="#br1" timeOffset="129648.78">26583 7666 1940 0,'0'0'557'0,"0"0"-341"16,0 0-138-16,0 0-53 0,0 0-2 15,0 0 35-15,0 0-55 0,0 0 23 16,0 0 64-16,0 0 15 0,11 66-50 16,-8-42-36-16,2 1 3 0,1-2 20 15,-1 1 2-15,1-2 1 0,1 0-4 16,0-1-28-16,1-3 3 0,0-1-16 16,2-3-3-16,-4-3-10 0,0-3-22 15,-2 3 3-15,-1-7-12 0,-3 0-4 0,2 1 3 16,-2-4-32-16,0 2 7 0,0-1-33 15,0-2-19-15,0 0-26 0,0 0-52 16,0 0-137-16,-2 0-160 0,-1-3-544 0</inkml:trace>
  <inkml:trace contextRef="#ctx0" brushRef="#br1" timeOffset="132468.27">27214 7691 1068 0,'0'0'768'15,"0"0"-492"-15,0 0-182 0,0 0 55 0,0 0-29 16,0 0 38-16,0 0-7 0,0 0-38 16,0 0-20-16,0 0-43 0,0 0-50 15,44-55-32-15,-33 54-10 0,3 0 13 16,0 1-3-16,1 0-9 0,0 0 12 16,0 5-26-16,2 5 42 0,-3-1 13 15,-1 5 42-15,0 2 19 0,-5 4 19 16,-3 3-48-16,-1-3-16 0,-2 3-15 0,-2-4-1 15,0-1 3-15,-5-1-2 16,-1-2 30-16,1-5-12 0,-1 0 10 0,-1-4 3 16,2-3-3-16,0 1 3 0,2-2-4 15,0-2 11-15,3 2-7 0,-2-2 0 16,2 0-1-16,0 0 11 0,0 0-7 0,3-5-35 16,4-6-58-16,4 0-34 15,4-6-1-15,1-1 61 0,4-1 31 16,0-1-2-16,2-2-13 0,1 1 15 15,-3-2-28-15,2 4 16 0,-5 2-4 16,-2 0 17-16,-4 6 3 0,-3 3 16 16,-3 1 6-16,-3 3 27 0,-1 3 27 0,-1 1 49 15,0-1-10-15,0 1-33 0,0 0-44 16,-5 0-41-16,-3 4-9 0,-3 6-48 0,-7 2-3 16,2 6 15-16,-1 1 13 0,3-2-3 15,4 2 3-15,3-3-3 0,4 1 23 16,0-3 10-16,3-2-14 0,0 2-10 15,6-4 0-15,2 2-21 0,8-5-30 16,1 2-3-16,6-3 32 0,3-3-52 16,2-1 10-16,-1-2-32 15,-1 0 25-15,-6 0 32 0,-3 0 30 16,-8 0 35-16,-3 0 3 0,-5-2 78 0,-1 2 73 16,0-4-15-16,-2-3-139 0,-4 3-74 15,-2 0-7-15,1-3-61 0,-3 2-100 0,4-1-150 16,-5 0-324-16</inkml:trace>
  <inkml:trace contextRef="#ctx0" brushRef="#br1" timeOffset="132839.41">27649 7372 1482 0,'0'0'753'0,"0"0"-458"0,0 0-270 16,0 0-25-16,0 0-16 0,0 0 16 0,0 0 20 16,0 0-1-16,0 0 33 15,0 0 57-15,39 41-22 0,-24-22-48 0,-1-1-27 16,-1 1-11-16,0-2-1 0,-1 0 3 16,1-4-3-16,-5-3 32 0,0-3 3 15,-3-2-9-15,0-2-1 0,-1-2 1 0,-3-1 6 16,-1 0 39-16,2 0 56 15,1-4 71-15,0-6 5 0,5-4-203 16,0-3-57-16,3-2 56 0,1-4-1 0,-1 2-15 16,1 0 14-16,1 2-20 15,-1 3-2-15,2 3 9 0,-2 2-16 16,0 6-50-16,-2-2-52 0,4 7-45 0,0 0-49 16,-2 0-75-16,1 7-179 0,-5 1-113 15,0 5-690-15</inkml:trace>
  <inkml:trace contextRef="#ctx0" brushRef="#br1" timeOffset="133423.23">27489 8074 1003 0,'0'0'1214'0,"0"0"-926"0,0 0-243 15,0 0-26-15,0 0 10 16,0 0 84-16,0 0 55 0,0 0-18 0,0 0-50 16,0 0-78-16,0 0-22 0,-17-6-16 15,28 6 16-15,4 0 45 0,7 1 48 16,5-1-11-16,9 0-28 0,2 0-28 16,4 0-23-16,3-1 0 0,0-4-2 0,1 3 12 15,-4-2-10-15,0 2 7 0,-3-2-10 16,-8 3-3-1,-3-2 0-15,-9 0 2 0,-7 3 2 0,-6-1 27 0,-3 0-9 16,-3 0 19-16,0 1-38 0,0-2-16 16,0 2-133-16,0-1-68 0,-6-1-91 15,2 1-438-15,-7-2-856 0</inkml:trace>
  <inkml:trace contextRef="#ctx0" brushRef="#br1" timeOffset="135019.27">28991 7618 1106 0,'0'0'609'0,"0"0"-365"0,0 0-134 16,0 0-3-16,-84 0 113 0,70 0 32 15,3 0-27-15,5 0-67 0,0 0-53 16,6 0-105-16,0 0-9 0,0 0-55 16,0 0 25-16,0 0 36 0,9 0 3 15,2 4 17-15,6-2 41 0,7-1 31 16,5-1-28-16,5 0-32 0,3 0-17 16,0 0-9-16,-1 0-2 0,-2 0-1 15,-3 0-1-15,-6 0-2 0,-2 0 2 16,-7 0-11-16,-6 0-20 0,-2 0-67 0,-6-1-17 15,-2 1-25-15,0 0-74 0,0 0-147 16,0 1-144-16,-1 3 34 0,-12 2-719 0</inkml:trace>
  <inkml:trace contextRef="#ctx0" brushRef="#br1" timeOffset="135266.26">29011 7799 1974 0,'0'0'502'0,"0"0"-315"0,0 0-110 16,0 0 26-16,0 0 39 0,0 0 11 0,0 0-34 15,0 0-52-15,0 0-23 0,0 0-41 16,54-6-3-16,-27-1 0 0,2 3 0 16,-1 3-12-16,-1-3 11 0,-1 1-14 15,-5 3 15-15,-1-4 0 0,-7 3-15 16,-2 0-14-16,-2 1-16 0,-6 0-57 15,-1 0-7-15,-2 0-22 0,0 0-75 16,0 0-101-16,0 0-108 0,0 0-131 16,-2 2-281-16</inkml:trace>
  <inkml:trace contextRef="#ctx0" brushRef="#br1" timeOffset="135628.01">29743 7450 1926 0,'0'0'480'0,"0"0"-358"0,0 0 49 16,0 0 64-16,0 0-26 0,0 0-62 15,0 0-87-15,0 0-60 0,0 0-43 0,0 0-50 16,0 0 93-16,0 29 13 16,3-5 79-16,2 2-15 0,-2 4-30 0,0-1-15 15,0 2 13-15,-1-1-10 0,4-1 15 16,-3-3-28-16,0 1 10 0,0-5 0 0,0-3-20 16,-2-5-12-16,0 0-1 0,1-4 0 15,-1-3-27-15,-1-2-26 0,0-1-28 16,0-2-74-16,0-1-141 0,0-1-127 15,0 0-266-15,3-1-696 0</inkml:trace>
  <inkml:trace contextRef="#ctx0" brushRef="#br1" timeOffset="140841.21">22239 8881 1444 0,'0'0'559'0,"0"0"-377"0,0 0-153 15,0 0 19-15,0 0 114 0,0 0 61 16,0 0-30-16,0 0-71 0,0 0-67 0,0 0-41 16,-5-5-14-16,5 5-13 0,0 0-13 15,1 0 0-15,1 0-3 0,0 0 1 16,3 0-1-16,5 0 29 0,1 0 32 15,5 0 0-15,6 0-3 0,-1 0-16 16,2 0 6-16,-1-1-6 0,-2 1 5 16,0-1-17-16,-4 1 0 0,-1 0-1 15,-4 0 13-15,-2 0-13 0,-3 0-19 16,-1 0 6-16,-5 0 10 0,2 0-1 0,-2 0-57 16,1 0-148-16,-1 0-117 0,2 0-127 15,-1 2-71-15,-1 2-461 0</inkml:trace>
  <inkml:trace contextRef="#ctx0" brushRef="#br1" timeOffset="141126.56">22268 9001 1243 0,'0'0'560'15,"0"0"-288"-15,0 0-152 0,0 0 16 16,0 0 123-16,0 0 31 0,0 0-66 15,0 0-83-15,0 0-68 0,0 0-73 0,0 0-47 16,-4 0 6-16,8 0-1 0,1 0 10 16,6 0 32-16,4 0 16 0,3 0 10 15,1 0-13-15,4 0-13 0,-3 0-19 0,-2 0 18 16,-3 0-3-16,-2 0-8 0,-1 0-8 16,-4 0 19-16,0 0-18 0,-2 0 0 15,-1 0-80-15,-1 0-46 0,-2 2-32 16,-1-2-46-16,-1 2-64 0,0-1-77 15,0-1-179-15,0 0-155 0</inkml:trace>
  <inkml:trace contextRef="#ctx0" brushRef="#br1" timeOffset="141663.71">22507 8795 1436 0,'0'0'475'0,"0"0"-323"0,0 0-152 0,0 0 4 16,0 0 132-16,0 0 113 0,0 0-39 15,0 0-91-15,0 0-119 0,0 0-26 16,0 0-57-16,-3-2 24 0,6 4 59 15,3 3 10-15,2 2 61 0,4 2 22 16,1 1-12-16,2 1-39 0,1-1 28 16,2 2-25-16,-2-2-19 0,1 2 12 15,-5-5-18-15,1 4-18 0,-4-6 14 16,-4-1-16-16,0 0-16 0,-4-3 12 0,1 1-15 16,-2-1 19-16,0-1 15 0,0 0 24 15,0 0-4-15,0 0 3 0,0 0 0 16,0 0 4-16,0 0-7 0,0 0 6 15,0 0-18-15,0 0-4 0,0 0-16 16,0 0 10-16,0 0-11 0,0 0-1 0,0 0 2 16,0 0-3-16,0 0-2 0,0 0-13 15,0 0 14-15,-2 2-17 0,-5 8-46 16,-3 1 64-16,-7 4-2 0,1 6-7 16,-4 0-23-16,2-2 9 0,4 2 8 15,-2-2 15-15,4 0 1 0,2 0 1 16,-2-2 19-16,1-1-21 0,3-2-2 15,-2-1 1-15,5-4-25 0,0-3 24 16,3-2-11-16,1 0-12 16,-1-4-1-16,2 0-41 0,0 0-39 0,0 0-38 0,0 2-56 15,0 0-110-15,0-2-150 0,0 0-279 16</inkml:trace>
  <inkml:trace contextRef="#ctx0" brushRef="#br1" timeOffset="150085.7">12420 6505 339 0,'0'0'264'0,"0"0"-169"0,0 0 55 15,0 0 45-15,0 0 17 0,0 0-20 16,0 0-26-16,0 0-26 0,0 0-33 15,0 0-13-15,-14-7-32 0,14 7-20 0,0 0-3 16,0 0 16-16,0 0 0 0,0 0-13 16,0 0-19-16,0 0-23 0,0 0-15 0,0 0-11 15,0 0-3-15,0 0 0 16,0 0-1-16,0 0 1 0,0 0 7 0,0 0 18 16,0 0 4-16,0 0 4 15,0 0 18-15,3 0 14 0,-3 0-17 0,2 0-15 16,-1 0 9-16,1 0 3 0,1 0 16 15,0 0 1-15,1 2 18 0,3-2 4 16,2 1 33-16,1 1-8 0,4-1-12 16,1-1-6-16,2 1-8 0,2-1 1 15,-1 0-29-15,4 0 22 0,0 0-6 16,2 0 3-16,3 0 6 0,-1 0-9 16,2-1 6-16,0-2-23 0,1 2 1 15,-2-1 3-15,1-2-10 0,0 3 10 0,0-1-26 16,-2-1 29-16,2 1-29 0,0 0 32 15,-2-1-19-15,2 1-3 0,0-2 9 16,-1 3-20-16,0-3-1 0,0 3 22 16,-1-1-23-16,-1 0 2 0,-1 0 0 15,-2 2 0-15,2-2 14 0,-4 1-14 0,3 0 14 16,-4-1-15-16,1 1 0 0,-2 0 18 16,2-1-19-16,-1 2 3 15,-2-2 0-15,2 2 0 0,-3-1 16 0,2-2 0 16,-2 2-7-16,4-1-8 0,0 1-3 15,-1 0 18-15,0-2-19 0,1 2 3 16,-1-1-3-16,0 0 0 0,-2 2-1 16,2 0 1-16,-2-2 1 0,0 1 1 15,0-1-2-15,-2 1 0 0,4 1 0 0,-3 0 3 16,2-1 10-16,-2 1-11 0,4 0-1 16,-3 0 2-16,1 0 13 0,2 0 9 15,-2 0-21-15,2 0-1 0,0-2 13 16,-1 2-16-16,-1-1 3 0,1-1 0 15,-2 2 19-15,2 0-3 0,-2 0 0 16,3-2-6-16,-1 2 3 0,-3-1-13 0,4-2 19 16,-4 2-22-16,1 1 1 0,1-2-1 15,-1 0 0-15,-1 1 0 0,1 0-1 0,0-1 1 16,-1 2-12-16,1-3 11 16,-1 2 0-16,0 1-1 0,0 0 1 0,1 0 1 15,-1 0 1-15,1 0-1 16,-2-2 1-16,2 2-2 0,-2 0 1 0,2-2 0 15,-4 1 16-15,4 0-16 16,-2 1 1-16,-1-1-1 0,-2 1 1 0,0-4 1 16,0 4 11-16,-2 0-12 0,0-1 1 15,0 1-2-15,-1 0-2 0,2 0 1 16,-2-2 1-16,0 2-1 0,0 0 1 16,0-1-4-16,2-1 3 0,0 2 1 15,-1 0 0-15,0-1 1 0,1 1 3 16,0 0-4-16,-1 0 1 0,0 0 2 0,2-1 0 15,-1 1 13-15,-1 0-15 0,2 0 1 16,-3 0 0-16,-1 0-1 0,-1 0 0 16,-2 0-1-16,-3 0 0 0,1 0-2 15,-3 0-1-15,0 0 0 0,0 0-10 16,0 0 0-16,0 0-24 0,0 0-58 0,0 0-105 16,3 0-81-16,-1 0-124 0,1 0 43 15,0 4-283-15,-2-3-918 0</inkml:trace>
  <inkml:trace contextRef="#ctx0" brushRef="#br1" timeOffset="157833.17">23616 7938 1102 0,'0'0'615'0,"0"0"-206"0,0 0-234 15,0 0-107-15,0 0 3 0,0 0 39 16,0 0 6-16,0 0-22 0,0 0-11 0,0 0-22 16,-15-14-19-16,15 14-42 0,0 0-34 15,0 0-27-15,0 0-39 0,0 1-13 0,0 5 94 16,-2 6 19-16,-1 5 84 15,-2-2-26-15,1 3-39 0,1-3-19 0,1 2-1 16,2-3 1-16,0-2 1 0,0-2 1 16,0-2-2-16,3-2-15 0,2-2 13 15,1-1-17-15,1-3-4 0,1 0 22 16,4 0-9-16,1 0 10 0,3-7 0 16,2-3-10-16,-2 0-26 0,1-3-6 15,-3-1 10-15,-3-1 32 0,-4 1 9 16,-1 1-8-16,-4 1 1 0,-1 3 24 0,-1 0 9 15,0 2-16-15,-1 0 14 0,-4 0-8 16,-1 2 40-16,-2 0-17 0,-1-1 23 16,-1 3-7-16,-3 0-35 0,-1 1-4 15,-1-2 4-15,-1 4-3 0,-1 0-26 16,1 4 0-16,1 3-29 0,0 1-9 16,-1 4 5-16,3 4 21 0,2 2 12 15,2-2 0-15,3 0-1 0,3 2-19 16,3-4 18-16,0 1-1 0,3-3-10 0,5 0 13 15,1-5-1-15,2 2 1 0,0-7 12 16,3-1-11-16,3-1 17 0,1 0 5 16,0-3-1-16,2-6-9 0,-2-4-13 15,-2-1 0-15,1-2 11 0,-6-1-10 16,-3-4 16-16,-1 2-17 0,-5-2-16 16,-2-2 16-16,0 3-2 0,0 1 2 0,-7 1 0 15,0 3 0-15,-1 3 19 0,-1 5 6 16,-2 1 4-16,2 3-27 0,-2 1 1 15,-3 2-2-15,0 0-1 0,-3 7-35 16,0 3-3-16,-3 3 9 0,1 3 2 16,3 2 27-16,3 0 1 0,5 0-1 15,5 0-16-15,3 0-9 0,0-4-1 16,8 1-16-16,4-5-41 0,2 1 2 16,3-5-74-16,2-2-6 0,1-4-127 0,-6 2-118 15,9-4-281-15</inkml:trace>
  <inkml:trace contextRef="#ctx0" brushRef="#br1" timeOffset="158533.41">23268 7389 904 0,'0'0'648'0,"0"0"-388"15,0 0-146-15,0 0-10 0,0 0 52 16,0 0 48-16,0 0 38 16,0 0 12-16,0 0-45 0,0 0-53 15,0 0-66-15,-13-36-60 0,13 36-30 16,0 0-28-16,0 0-11 0,0 0 4 0,0 0-19 16,0 1-10-16,0 6-2 0,0 4 66 15,0 2 109-15,0 7-23 0,3 0-67 16,0 4 19-16,0-1-3 0,-1-2 10 15,3 2 6-15,-1-4-13 0,-1-1 3 16,3 0-22-16,-3-3-3 0,0-1-3 16,0-1-11-16,0-1 10 0,-2-1 1 0,3-3-12 15,-2 1-1-15,-1-2 0 0,1-2 0 16,-2 0 0-16,0 0 0 0,0-1 0 16,0 1-2-16,1-3 1 0,-1 1-1 15,0-1-14-15,0-2-6 0,0 0-3 16,0 0-7-16,2 0-3 0,-2 0-3 0,0 0 6 15,0 0 6-15,0 0-59 0,0 0-34 16,0 0-31-16,0 0-39 0,0-2-72 16,0-2-118-16,0 3-114 0,3-5-705 0,-8 19 680 15</inkml:trace>
  <inkml:trace contextRef="#ctx0" brushRef="#br1" timeOffset="158906.79">23425 7540 101 0,'0'0'1320'0,"0"0"-952"0,0 0-190 0,0 0-64 16,0 0-20-16,0 0 22 0,0 0-9 15,0 0-10-15,0 0-10 0,0 0-22 16,8 0-36-16,2 0 3 0,3-4-13 16,1 1 7-16,3-1 6 0,-4 3 13 0,3-3-12 15,-3 1-4-15,4-1 9 16,-3 3 0-16,0-1 11 0,3-2-21 0,0 3-25 16,-4-3 0-16,1 3-3 15,-2 1 2-15,-4-1-2 0,-1 1 0 0,-3 0 0 16,0 0 0-16,-1 0-13 0,-1 0-19 15,-2 0-71-15,0 0-45 0,0 0-32 16,0 0-50-16,0 0-16 0,0 0-43 16,0 0-55-16,0 0-99 0,-5 0-98 0</inkml:trace>
  <inkml:trace contextRef="#ctx0" brushRef="#br1" timeOffset="159185.68">23580 7436 1102 0,'0'0'511'16,"0"0"-303"-16,0 0-78 0,0 0 68 0,0 0 77 15,0 0 25-15,0 0-39 0,0 0-98 0,0 0-99 16,0 0-64-16,0 0-67 0,-6 0-23 16,6 7 45-16,-1 3 45 0,-1 3 84 15,2-1-40-15,-1 2-31 0,1 1-12 16,0 0 1-16,0-2-1 0,0-1-1 15,0-2 0-15,0 2 0 0,1-3 0 16,1-1 0-16,2-2 0 0,-1 1-9 16,-1-4-26-16,1 1-20 0,0-3-57 0,-1 3-36 15,1-2-26-15,-2 1-62 0,2-1-62 16,-1-2-88-16,0 0-255 0</inkml:trace>
  <inkml:trace contextRef="#ctx0" brushRef="#br1" timeOffset="159834.97">23757 7382 1186 0,'0'0'595'0,"0"0"-407"16,0 0-123-16,0 0 10 0,0 0 45 15,0 0 48-15,0 0-26 0,0 0-97 16,0 0-45-16,0 0-77 0,0 0 29 16,16 4 28-16,-7 3 18 0,-4 1 2 0,5-1 23 15,-1 4 12-15,-2 2 23 0,1-2-3 16,-2 2-3-16,0 0-17 0,-1 1-3 0,-1 0 23 16,-2-1-53-16,0 1 40 0,-2-3-13 15,0-1 10-15,0-1 12 0,0-2-19 16,-2 0-13-16,-3-3 23 0,1 0 0 15,2-2-4-15,-1 0-9 0,2-2-4 16,-1 1 4-16,2-1-6 0,0 0 15 16,0 0 16-16,0 0-6 0,0-1-16 15,0-7-32-15,3-1-54 0,0-2-7 16,3-3 26-16,3 0 34 0,1-1-1 16,1-1 0-16,0 2 1 0,1-2-19 15,1 2 20-15,0-3 1 0,-3 2 2 0,-1 1-2 16,1 2-1-16,-3 3 25 15,-4-1-6-15,0 4 16 0,-1 1 7 16,-1 2 12-16,-1 2 3 0,0 1 29 0,0 0 6 16,0 0-13-16,0 0-41 0,0 0-37 15,0 0-1-15,0 0-44 0,0 1-23 16,-3 6-3-16,-3 5 36 0,-2 2 22 0,-2 2 11 16,1 2 0-16,2 0-18 0,2-2 3 15,1-1 3-15,3-3 2 0,-1-1 10 16,2 1-2-16,0 0 3 0,0-4-1 15,7 1-21-15,-1 0-7 0,3-3 4 16,0 0 9-16,2-1 15 0,-1 0-2 16,0 1 0-16,0-3-29 0,-3-1 16 15,-1-1-6-15,-1 0-23 0,-2 0 3 16,-2-1 14-16,-1 0-11 0,0 0-25 16,0 2-67-16,0-2-65 0,2 1-82 0,-2-1-23 15,0 0-153-15,0 0-272 0</inkml:trace>
  <inkml:trace contextRef="#ctx0" brushRef="#br1" timeOffset="160119.46">24113 7207 1828 0,'0'0'657'0,"0"0"-386"15,0 0-213-15,0 0-58 0,0 0-44 16,0 0 44-16,0 0 2 0,0 0 66 0,0 0 48 16,0 0-49-16,16 81-51 0,-11-53-15 15,1-2 2-15,0 4-3 0,-2 1-1 16,2 2-12-16,0-2 13 0,-2 4 0 16,0-4 2-16,-2 3-1 0,-1-2 21 15,-1-1-22-15,-3-3-10 0,-9-1-169 16,-6-2-92-16,4-7-217 0,-21 4-544 15</inkml:trace>
  <inkml:trace contextRef="#ctx0" brushRef="#br1" timeOffset="160881.84">23104 7286 1094 0,'0'0'736'16,"0"0"-441"-16,0 0-214 0,0 0-78 0,0 0 17 15,0 0 96-15,0 0 39 0,0 0-42 16,0 0-113-16,0 0 20 16,-9 41-17-16,4-15 97 0,-1 1-26 0,0 6-10 15,0 1 13-15,4-2 26 0,-1 2 6 16,1-2-45-16,2 1 0 0,0-1-17 15,0 0 4-15,2-2-9 0,3-2-11 16,4-1-5-16,1-3-7 0,0-1 3 16,1-4-3-16,1-1-16 0,1-1 10 15,2-2-10-15,-1-4 11 0,0-2-14 16,1-1-16-16,-1-3-9 0,-2 0-4 16,-2-3 17-16,-2 0-23 0,0-1-4 0,-2-1 4 15,-4 0-9-15,1 0 2 16,0 0 14-16,-3 0-17 0,0 0 7 0,0 0-7 15,0 0-35-15,0 0-48 0,0 0-107 16,0 0-153-16,0 0-209 0,0 0-573 0</inkml:trace>
  <inkml:trace contextRef="#ctx0" brushRef="#br1" timeOffset="165578.11">23115 8825 82 0,'0'0'1695'16,"0"0"-1432"-16,0 0-234 0,0 0-29 0,0 0 0 0,0 0 2 16,0 0 150-16,0 0 30 15,0 0-14-15,0 0-49 0,0 0-51 0,11-58-33 16,-11 58-6-16,0 0 16 0,0 0 26 15,0 0 15-15,0 0 17 0,0 0-11 0,0 0-12 16,0 0-19-16,0 0-26 0,0 0-20 16,0 0-15-16,0 0-20 0,0 0-5 15,1 0-10-15,-1 0-13 0,0 2 0 16,2 5 48-16,1 2 80 0,-3 3-32 16,1 1-29-16,0 3 10 0,-1-1-14 15,0 1-12-15,2 1-3 16,-2-3 0-16,0 1 0 0,0 0 1 0,0-3-1 15,0 0 2-15,0-3-2 0,0-2-2 16,1 0-14-16,-1-2 3 0,0-3 10 16,0 1-26-16,0 0-12 0,3-3-10 15,-3 1-23-15,3 2-34 0,1-3 8 0,-1 2-12 16,1-1-55-16,2 1-20 0,-1-2-124 16,2 0-91-16,-2 0-197 0,3-3-443 0</inkml:trace>
  <inkml:trace contextRef="#ctx0" brushRef="#br1" timeOffset="165908.17">23335 8900 977 0,'0'0'1188'0,"0"0"-1020"0,0 0-119 0,0 0 74 16,0 0 38-16,0 0 65 0,0 0-24 16,0 0-71-16,0 0-50 0,0 0-81 15,0 0-77-15,-2 0-29 0,11-1 36 16,3 1 70-16,5-4 1 0,2 3-1 16,2-2 0-16,2-1-1 0,1-1 2 0,-2 3 1 15,1-2-1-15,0 3-1 16,-3-2-1-16,-4 2-2 0,-1 1-29 15,-5 0-39-15,-3 0-44 0,-2 0 2 0,-3 0-3 16,0 0-13-16,-1 0-33 0,-1 0-26 16,0 0-62-16,0 1-42 0,3 1-138 15,-3-2-274-15</inkml:trace>
  <inkml:trace contextRef="#ctx0" brushRef="#br1" timeOffset="166208.99">23478 8791 1266 0,'0'0'572'0,"0"0"-344"16,0 0 5-16,0 0 9 0,0 0-13 15,0 0-52-15,0 0-87 0,0 0-52 16,0 0-38-16,0 0-38 0,-2-5-36 0,6 10 39 16,2 1 35-16,-2 4 14 0,1 1 31 15,-1 3-4-15,-3 0 11 0,2 3-33 16,-1-1 26-16,-2 0-7 0,1 1-36 15,-1-1 24-15,0-3-26 0,0-1-4 0,3-2-15 16,-3-2 8-16,2-1 10 0,-2-3-11 16,1 1-11-16,2-3-44 0,0 0-42 15,-3-1-10-15,2 0 10 0,-2 0-23 16,3-1-36-16,-3 0-23 0,2 0 9 16,-1 0-9-16,2-1-40 0,-1-3-127 15,1-3-414-15</inkml:trace>
  <inkml:trace contextRef="#ctx0" brushRef="#br1" timeOffset="166945.41">23765 8783 665 0,'0'0'776'15,"0"0"-412"-15,0 0-325 0,0 0-39 16,0 0 0-16,0 0 13 0,0 0 107 15,0 0-42-15,0 0-33 0,0 0 1 16,0 0 25-16,41 20 10 0,-37-7-4 0,-1 2-12 16,-3 0 6-16,0 2 7 15,0 1-43-15,-3 0-6 0,-3-5-16 0,2 3 26 16,0-5-17-16,-2-1 1 16,3-5-20-16,0 1 26 0,1-4-16 15,2-1-11-15,0-1 14 0,0 0 10 0,0 0 16 16,0 0 12-16,0 0 10 0,0-2 17 0,4-6-81 15,4-3-29-15,4-3-32 0,1-2 18 16,3-2 41-16,2 0 3 0,-2-1-2 16,0 0 1-16,-1 0-11 0,-2 3 11 15,-2 1 13-15,-4 3 22 0,-2 4-3 16,-2 2-3-16,-2 1 3 0,-1 3-9 16,0 0 22-16,0 2 66 0,0 0 14 15,0 0-27-15,0 0-28 0,0 0-46 16,0 0-24-16,-3 2-28 0,-3 5-29 15,-4 5 9-15,0 0 16 0,0 6 7 0,1-1 6 16,1 0-26-16,2 2 19 16,3-4 26-16,2 1 16 0,1-1-13 15,0 0 16-15,4-3-19 0,4 0-2 0,3-3-17 16,0 0-4-16,1-3-9 0,1-1 30 0,0 0-14 16,-5-3-13-16,0-1 9 15,-3-1 18-15,-2 0 4 0,-3 0 8 0,0 0 38 16,0 0 22-16,0 0-3 0,0 1 0 15,0-1 15-15,0 0-9 0,0 0-19 16,0 0-31-16,0 0-23 0,0 0-22 16,0 0-32-16,0 0-9 0,0 0-26 15,0 0-13-15,0 0-29 0,0 0-35 16,0 0-33-16,-3 0-91 0,1-2-202 16,-3 0-295-16,15 6-498 0</inkml:trace>
  <inkml:trace contextRef="#ctx0" brushRef="#br1" timeOffset="167235.96">24109 8604 1536 0,'0'0'562'16,"0"0"-481"-16,0 0-81 0,0 0-162 15,0 0 162-15,0 0 10 0,0 0 220 16,0 0-65-16,28 68-68 0,-20-39-49 16,0-1-3-16,2 2 23 0,0 1 13 0,-2 0-4 15,-1-1-22-15,1 2 6 0,-5 0-29 16,0-1-20-16,-3-1-12 0,0 0 0 16,-6-4 19-16,-8 4-17 0,-2-5-4 15,-7 0-16-15,-6-2-142 0,-2-4-137 16,5-5-188-16,-19-1-612 0</inkml:trace>
  <inkml:trace contextRef="#ctx0" brushRef="#br1" timeOffset="167820.07">23180 8612 646 0,'0'0'1166'0,"0"0"-857"16,0 0-167-16,0 0-54 0,0 0 28 16,0 0 20-16,0 0 35 0,0 0-17 0,0 0-39 15,-88 39-31-15,66-15-8 0,-3 4 14 16,2 6-11-16,-2 3 7 0,2 2-29 15,0-1-9-15,7 2 12 0,-1-2-3 16,7-4-41-16,1 0-15 0,5-3-1 16,4-3-13-16,0-1-28 0,14-3-29 0,7-3-15 15,6-3-68 1,12-4 13-16,6-3-68 0,5-6-240 0,-12 1-151 16,13-6-669-16</inkml:trace>
  <inkml:trace contextRef="#ctx0" brushRef="#br1" timeOffset="172059.91">24835 8781 1049 0,'0'0'803'0,"0"0"-540"0,0 0-178 0,0 0 86 16,0 0 62-16,0 0 18 0,0 0-62 16,0 0-48-16,0 0-23 0,0 0-48 15,0 0-70-15,-15-37-15 0,18 36-36 16,2-3 12-16,-1 2 20 0,5 0 17 0,-4-1-20 15,4 3-10-15,1-1-3 0,2 1 19 16,-1 0 3-16,0 4-22 0,1 4 3 16,-1 2 7-16,0 4 25 0,-1 4 51 15,-3 1-25-15,1 3 12 0,-2-2 1 16,-3 2-27-16,0-2-10 16,0 0-2-16,-3-3 16 0,0-1-12 0,0-6 8 15,0-1-12-15,0-3 13 0,0-1 3 16,0-4-14-16,0 2 0 0,0-3 18 15,0 0-4-15,0 0 6 0,0 0-6 16,0 0 6-16,0 0 7 0,0 0 6 16,0 0 9-16,0 0-6 0,0-1 3 0,2-5-9 15,4-4-32-15,-1-2-41 16,5-4 21-16,0-2 19 0,1 0 1 0,1 0-2 16,-1-1 1-16,0 0-15 0,-1 2 16 15,-3 1 0-15,-1 4 15 0,-3 2 7 0,-1 3-3 16,-2 5 12-16,1-1-12 0,-1 1 7 15,0 2-23-15,0 0 32 0,0 0-23 16,0 0-12-16,0 0-27 0,0 3-40 16,0 6-2-16,-4 5 69 0,-1 3 35 15,-2 3-23-15,0 2-12 0,1 0-28 16,3-4 6-16,0 1 3 0,3-2 15 16,0-1 1-16,5-4 3 0,2-1 10 15,-1-2-10-15,2-3-1 0,3 1-56 16,-2-4 37-16,0 0-24 0,1-1 3 15,0-1-7-15,-3-1-3 0,-1 0 15 0,-4 0 36 16,-1 0 7-16,-1 0 50 16,0-3-57-16,0 2-64 0,0-3-131 0,-3 0 12 15,0-2 0-15,0 2-102 16,1 1-152-16,-3-3-259 0</inkml:trace>
  <inkml:trace contextRef="#ctx0" brushRef="#br1" timeOffset="172618.28">25179 8646 889 0,'0'0'723'0,"0"0"-450"16,0 0-172-16,0 0-4 0,0 0-16 0,0 0 26 16,0 0-20-16,0 0-9 0,0 0-39 15,0 0-39-15,0 0-25 0,55-42 12 16,-46 41-10-16,-1-1-3 0,-2 2 1 16,-1 0 9-16,0 2 16 0,1 3 39 15,-2 3 29-15,-1 0-13 0,2 2 10 16,-5 2-23-16,1-1 9 0,-1 2 20 15,0-1-35-15,-4 0 9 0,-1 0-23 16,-1-1 1-16,0-3-1 0,-2-1 7 16,2-2-13-16,2 1-13 0,1-6 19 15,0 1-22-15,2-1-16 0,1 0 15 0,0 0-1 16,0 0-16-16,0 0-40 0,0 0-16 16,3-1 0-16,5-5-67 0,3-2 44 15,3 0 38-15,0 4 30 0,-1-1 10 16,0 0 3-16,0 1 0 0,-1 2 13 15,-4 2-26-15,-2 0 3 0,1 0-9 16,-5 0-17-16,1 0 52 0,-2 0 6 16,0 5 147-16,-1 2-47 0,0 1 7 0,0 3-22 15,0 0-27-15,0 1-28 16,0 0-11-16,-2 0-21 0,0-1-2 16,1-4 0-16,-3 3 17 0,2-3-17 0,-1-2 11 15,0 1 0-15,0-3-13 0,1 1-40 16,-1-3-95-16,0 3-71 0,0-3-79 15,1-1-121-15,-5 0-336 0</inkml:trace>
  <inkml:trace contextRef="#ctx0" brushRef="#br1" timeOffset="172954.41">25459 8894 1091 0,'0'0'807'0,"0"0"-479"0,0 0-141 16,0 0 10-16,0 0 0 0,0 0-30 0,0 0-45 16,0 0-46-16,0 0-60 0,0 0-16 15,0 0-51-15,12-7 0 0,-1 3 35 16,3 1 16-16,4-1 0 0,0 2 0 0,2-3-10 15,2 0 9-15,1 3 1 0,-1-3-1 16,-1 4-12-16,-2-4 10 0,-2 4-11 16,0 0 13-16,-5-1 1 0,-2 1-16 15,-1 1-80-15,-6-1-55 0,3 1-43 0,-6 0-42 16,0 0-26-16,0 0-63 16,0 0-62-16,-6 0-147 0,-3 0-222 0</inkml:trace>
  <inkml:trace contextRef="#ctx0" brushRef="#br1" timeOffset="173188.03">25612 8759 1391 0,'0'0'562'0,"0"0"-283"0,0 0-127 16,0 0-71-16,0 0-58 0,0 0-23 15,0 0 12-15,0 0 53 0,0 0 71 16,0 0-17-16,-3 67-78 0,3-47-28 15,1 0 29-15,3-1 9 0,1-1-22 16,-1-3-6-16,4 1-20 0,-4-1 11 16,1-6-14-16,1 1-58 0,-1-4-115 15,-2-1-1-15,-2-2-82 0,0-1-84 0,-1 1-157 16,0-3-678-16</inkml:trace>
  <inkml:trace contextRef="#ctx0" brushRef="#br1" timeOffset="173790.73">25926 8791 1699 0,'0'0'674'16,"0"0"-509"-16,0 0-55 0,0 0 28 15,0 0-3-15,0 0-16 0,0 0-36 0,0 0-83 16,0 0-32-16,0 0-22 16,0 0 22-16,60-9 6 0,-48 17 25 0,1 1 1 15,-2 4 19-15,-2 1 20 0,2 1-4 16,-3 1-3-16,-1 2-13 0,-3-2-6 16,-1-1-12-16,-3-3 25 0,0 0 6 15,-3 0 12-15,-2-3-5 0,-1-2 2 0,0-2-12 16,-1 0 0-16,3-3 2 15,1-1-2-15,3-1-7 0,-2 0 7 0,2 0 3 16,0 0-4-16,0 0 4 16,0-5-32-16,3-1-114 0,6-5-39 0,-1-1 57 15,3-1 55-15,1-1 38 0,1-2 0 16,1 3-22-16,0 0 21 0,-1-4-8 16,3 4 11-16,-5-1-10 0,2 2 11 15,-3 3 3-15,-3 1 16 0,-1 3-6 16,-3 1 29-16,-3 3 18 0,0 1 42 15,0 0 16-15,0 0-7 0,0 0-29 16,0 0-34-16,0 0-28 0,-3 1-20 0,-5 6-41 16,-6 4-13-16,0 4 41 0,0-1 10 15,-1 3-29-15,5-1-15 0,3-1 9 16,1-1 9-16,2 1 10 0,3-3 18 16,1 1-17-16,0-2 17 0,3-3-11 0,3 1 0 15,6-2-39-15,1-1-19 16,7-2 19-16,3 0-10 0,0-4-35 15,-1 0 9 1,-2 0-34-16,-7 0-8 0,-1 0-10 0,-10 0 10 0,0 0 48 0,-2 0 39 16,0 0-55-16,-4 0-104 15,-2 0-101-15,-8 0-375 0</inkml:trace>
  <inkml:trace contextRef="#ctx0" brushRef="#br1" timeOffset="174161.49">26394 8851 1634 0,'0'0'649'0,"0"0"-371"0,0 0-140 15,0 0-51-15,0 0 32 0,0 0 26 16,0 0-24-16,0 0-72 15,0 0-49-15,0 0 0 0,8 0 2 16,-3 0 11-16,7 0 10 0,2 0-20 0,9 0 121 16,3 0-44-16,4 0-30 0,-1-2-34 15,-1-2 3-15,-5 2-16 0,-2-1 0 16,-4 1-1-16,-5-1-2 0,-2 1-1 16,-3 2-15-16,-4-1 0 0,-1 1 14 15,-2 0-14-15,0 0-6 0,0 0 3 0,0 0-29 16,0 0-22-16,0 0-16 0,0 0-26 15,0 0-35-15,-2 0-30 0,1 0-42 16,-2 0-124-16,-3 0-150 0,3 0-210 16,-4-4-324-16,29 8 986 0</inkml:trace>
  <inkml:trace contextRef="#ctx0" brushRef="#br1" timeOffset="174389.71">26548 8728 767 0,'0'0'730'0,"0"0"-268"15,0 0-151-15,0 0-65 0,0 0-50 16,0 0-54-16,0 0-52 0,0 0-90 16,0 0 0-16,0 0 0 0,0 0 106 15,-5 50-39-15,2-32-6 0,1 2-29 0,1-3 19 16,-1 0-19-16,2 1 0 0,0-4-10 16,0 3-9-16,3-4 6 0,0-1-19 15,2-2-1-15,-1-2-38 0,0-1-8 16,-1-2-75-16,2 1-47 0,-1-3-24 0,0 0-46 15,-1-1-55-15,0-1-157 0,-2 0-193 16,2-1-440-16</inkml:trace>
  <inkml:trace contextRef="#ctx0" brushRef="#br1" timeOffset="174739.28">26845 8656 787 0,'0'0'1234'15,"0"0"-991"-15,0 0-126 0,0 0 67 16,0 0 42-16,0 0-8 0,0 0-48 16,0 0-97-16,0 0-73 0,0 0-56 15,0-9-62-15,5 15 118 0,0 6 124 0,1-1-38 16,0 4 4-16,0 1-30 0,-4 2 7 15,3 0-16-15,-4 1-1 0,2-2 1 16,0 1-10-16,-1 1-6 0,1 0-7 16,-1-1-15-16,0 0-10 0,-1-1 15 15,1-5-18-15,-1 1 0 0,-1-2-1 16,0-5 0-16,0 1-3 0,0-2 1 16,3-4-13-16,-3 0-2 0,0 1-8 0,0-2-18 15,0 0-22-15,0 0-36 0,0 0-47 16,0 0 2-16,0 0-35 0,0-2-72 15,0 0-169-15,0-5-378 0</inkml:trace>
  <inkml:trace contextRef="#ctx0" brushRef="#br1" timeOffset="178270.73">27392 8729 676 0,'0'0'551'0,"0"0"-304"0,0 0-146 0,0 0-23 16,0 0 13-16,0 0 39 0,0 0 26 16,0 0 6-16,0 0-42 0,0 0-72 15,-68 20-47-15,66-19 1 0,2 2 13 16,0-1 14-16,0 0 3 0,0 1 17 16,0-1-4-16,0 2-29 0,5-2 29 15,3 2 4-15,2-2 25 0,5-1 9 16,6 0 20-16,5-1 6 0,3 0-41 0,4-1-4 15,3-2-39-15,1-1-22 0,-3 2 20 16,-1-2-20-16,-5-1 39 0,-2 3 9 16,-3 0-4-16,-10-1-12 0,-1 2 4 15,-6-1-8-15,-4 2 11 0,-1 0 2 16,-1 0 10-16,0 0-10 0,0 0-15 0,0 0-1 16,0 0-6-16,0 0 7 15,0 0-26-15,0 0-3 0,0 0-25 0,0 0-26 16,0 0-25-16,0 0-38 0,0 0-35 15,0 0-69-15,-3 0-96 0,-3 0-141 16,3 0-64-16,-9 0-230 0,36 0-319 16</inkml:trace>
  <inkml:trace contextRef="#ctx0" brushRef="#br1" timeOffset="178593.26">27521 8668 1276 0,'0'0'439'0,"0"0"-264"0,0 0-12 15,0 0 80-15,0 0 99 0,0 0-14 0,0 0-40 16,0 0-90-16,0 0-62 0,0 0-85 16,0 0-51-16,0-19-25 0,0 19-17 15,0 0-18-15,0 5-38 0,0 7 98 16,0 3 105-16,0 3-29 0,0 2-38 15,0 0-7-15,2 3-30 0,0-2 34 16,1 0 3-16,0 1-3 0,0-3-7 16,0-1-25-16,0-1-3 0,0-4-2 15,-2-3-1-15,2-1-10 16,0-3-9-16,-2 0 20 0,-1-2-14 0,0-2-12 0,0-2-4 16,2 0-12-16,-2 0-38 0,0 0-112 15,0 0-90-15,0 0-144 0,0 0-209 16,-2-1-537-16</inkml:trace>
  <inkml:trace contextRef="#ctx0" brushRef="#br1" timeOffset="179711.21">24708 8611 352 0,'0'0'414'0,"0"0"-72"16,0 0-166-16,0 0-26 0,0 0 3 15,0 0 19-15,0 0 46 0,0 0 22 16,0 0-46-16,0 0-65 15,0 0-38-15,-11-12-11 0,11 12 4 16,0 0 13-16,0 0-14 0,0-2-6 0,-2 2-10 0,2 0 0 16,-1-1-25-16,1-1-4 0,-2 2-25 15,1-1-11-15,1 1 20 0,0 0 1 16,0 0-4-16,0 0-3 0,0 0 0 16,-2 0 12-16,2 0 4 15,0 0 0-15,0 0-10 0,0 0 13 0,0 0-10 16,0 0 16-16,-1 0 4 0,1 0-17 15,-2 0-9-15,2 0-19 0,-4 0-12 16,1 6-58-16,-4 7-3 0,-2 5 45 16,-3 6 15-16,1 4 13 0,3 3 44 15,0 3-15-15,1 1-17 0,3 2 4 16,0 1 0-16,2-1 0 0,2-1-16 0,0 0 16 16,0-1-4-16,2 0-8 0,6-4 24 15,2-1-3-15,2-3-21 0,1-1 15 16,3-4-19-16,1-4 0 0,-3-1-26 15,4-5-9-15,-2-1 20 0,-1-4-4 16,1-1-4-16,-3-2 22 0,-3-2-18 16,1 0 16-16,-6 0-19 0,-2-1 3 15,1-1 19-15,-4 0 13 0,0 0 22 0,0 0-20 16,0 0-15-16,0 0-47 0,0 0-26 16,0 0-61-16,0-1-60 0,0-3-108 15,0 4-253-15,-1-9-253 0</inkml:trace>
  <inkml:trace contextRef="#ctx0" brushRef="#br1" timeOffset="181258.69">24988 9056 463 0,'0'0'398'15,"0"0"-125"-15,0 0-165 0,0 0-59 0,0 0 35 16,0 0 43-16,0 0 10 0,0 0-20 16,0 0-42-16,0 0-39 0,-6 3-14 15,6-2 24-15,-1 2 22 0,-2-3 42 16,1 4-22-16,1-3-37 0,-1 0-41 15,2-1-10-15,0 1-21 0,0-1 21 16,0 0 29-16,0 0-29 0,0 2-2 16,2 0-22-16,1-2 24 0,2 1 48 15,3 2 14-15,2 0-1 0,0-3 4 16,3 1 0-16,1 2-23 0,1-3-4 0,3 1 8 16,1-1-1-16,1 0-10 15,2 0 4-15,2 0 15 0,1 0-25 16,0 0 16-16,0-1 0 0,-2-3-10 0,2 2-22 15,-2-1 3-15,-3 2-1 0,2 0-14 16,-2 1 18-16,-1 0-18 0,1 0 11 16,-1-2-12-16,1 2 0 0,-2 0 1 15,1 0 12-15,1 0-13 0,-1 0 1 16,-2 0 11-16,3 0 1 0,1 0 3 0,0 0-14 16,1 0 17-16,-1 0 0 0,0 0 1 15,0 0-18-15,-1 0 0 16,-1 0-2-16,-2 0 3 0,0 0 10 0,0 0 6 15,-3 0-18-15,2 0 1 0,-2 0 1 16,2 0 10-16,-1 0-10 0,2 0-1 16,-1 0 27-16,1 0-27 0,1 0 11 15,-3 0 0-15,4 0-10 0,-2 0 0 16,0 0 0-16,-1 0 1 0,2-2 9 0,-5 1-12 16,2 0-1-16,-1 1 0 0,-4 0 0 0,1 0 0 15,-1 0 1-15,-1 0 3 16,2 0 8-16,0 0 1 0,1 0-11 15,0 0 1-15,0 0 0 0,2 0 8 16,-3-1-10-16,4 1-1 0,-1 0 0 0,-2 0 0 16,1 0-1-16,0 0-1 0,0-1 0 15,-2 1 2-15,3-3 1 0,-3 3-1 16,2 0 12-16,0 0-12 16,-3 0-13-16,1 0 10 0,-1 0-10 0,0 0 0 15,-1 0 13-15,3 0 1 0,-2 0 2 16,1 0-3-16,2 0 22 0,0 0 0 15,0 0-9-15,-1 0-12 0,-1 0 1 0,2 0-2 16,-3 0 2-16,0 0-2 0,0 0 2 16,-2 0-1-16,0 0-1 15,2 0-2-15,-1 0 2 0,0 0-1 0,1 0 1 16,1 0 0-16,0 0 2 0,1 0 1 16,1-1 10-16,4-1-11 0,-2 1 14 15,1-1-16-15,0 1-2 0,-1 1 1 0,-1-1-12 16,-2 1 12-16,-1-1-1 0,-3 1 0 15,0 0 1-15,0 0-1 0,-2 0 2 16,0 0-1-16,2 0 1 0,-1 0 0 16,2 0 2-16,-2 0-1 0,2-3 1 15,2 3-2-15,-2 0 0 0,1 0 0 16,0-1-1-16,0 1 0 0,-1 0 0 16,1 0 1-16,-1 0 2 0,-2 0 11 15,0 0-12-15,0 0-1 0,-2 0 3 16,0 0-1-16,-2-1 1 0,2 1 10 0,-1 0-11 15,3 0-1-15,-1 0 2 16,0-2 0-16,0 2-3 0,-1-1-1 16,1 1 1-16,1 0-16 0,-2 0 14 0,-1 0 1 15,-1 0-1-15,0-2-1 0,-2 2 2 16,2 0 1-16,0 0 3 0,1 0 10 0,0 0-12 16,-1 0 12-16,2 0-10 0,1 0-3 15,-4 0 0-15,4 0 0 0,0-1 0 16,0 1 1-16,-1 0-1 0,-2 0-1 15,2 0-18-15,-2 0 17 0,1 0-1 16,0 0 0-16,0 0 3 0,-1 0 0 16,-1 0-3-16,-1 0 3 0,1 0 3 15,-2 0 13-15,0 0 6 0,0 0 10 16,0 0-6-16,0 0-1 0,0 0 0 16,0 0 4-16,0 0-4 0,0 0 0 15,0 0-12-15,0 0-12 0,0 0-1 16,0 0-2-16,0 0-20 0,0 0-19 0,0 0-89 15,0 0-96-15,0 0-220 0,0 0-362 16,-5 0-806-16,10 0 1205 0</inkml:trace>
  <inkml:trace contextRef="#ctx0" brushRef="#br1" timeOffset="185398.03">28142 8657 977 0,'0'0'765'0,"0"0"-541"0,0 0-179 0,0 0 59 15,0 0 110-15,0 0 16 16,0 0 8-16,0 0-74 0,0 0-71 0,0 0-61 16,2-25-32-16,4 23-2 0,-1 1-8 15,1 1 10-15,3 0 11 0,-1 0-11 16,1 0-2-16,2 2 2 0,-2 5 18 0,1 2-2 16,0 2 35-16,-2 2 0 0,0 3-6 15,-3 0-10-15,1 2-9 0,-3 2-10 16,-3-2-14-16,0-1 10 15,0-2-9-15,0-1-3 0,0-1 19 0,-3-5 0 16,1 1 3-16,1-4-19 0,-2 0-1 16,3-4 0-16,-2 0 11 0,2-1 9 15,0 2 4-15,0-2 6 0,0 0-1 0,0 0 14 16,0 0 5-16,0 0-2 16,0-4-10-16,0-3-38 0,5-5-97 0,1-1 21 15,3-4 53-15,1 0 8 0,2 0 14 16,-1-2 0-16,3 0-2 0,-2-2 1 0,-1 3 2 15,-3 3 3-15,1 1 20 16,-4 4-1-16,0-1-3 0,-2 5-7 0,-2 1 7 16,-1 2 7-16,2 0-14 15,-2 3 4-15,0-2 3 0,0 2-16 16,0 0 0-16,0 0 9 0,0 0 2 0,0 0-14 16,0 0 0-16,0 0 0 0,0 0 1 15,0 0 1-15,0 0-1 0,0 0-1 16,0 0-3-16,0 0 0 0,0 0-16 15,0 0 17-15,0 0 0 0,0 0-2 16,0 0-8-16,0 0 11 0,0 0 1 16,0 0 2-16,0 0 14 0,0 0-1 15,0 0 4-15,0 0 3 0,0 0-9 0,0 0 0 16,0 0-1-16,0 0 1 0,0 0 3 16,0 0-14-16,0 0 0 0,0 0 0 15,0 0 1-15,0 0 0 0,0 0 0 16,0 0 0-16,0 0 1 0,0 0-2 0,0 0 0 15,0 0-2-15,0 0-13 16,0 0 1-16,0 0 8 0,0 0-8 0,0 0 9 16,0 0-10-16,0 0 11 0,0 0 0 15,0 0 2-15,0 0 1 0,0 0-1 16,0 2-22-16,-2 4 22 0,-1 4 16 16,-3 3 6-16,-1 0-22 0,0 3-1 15,4-1-37-15,0 1 0 16,3 1 38-16,0-4 3 0,0 4 0 0,0-3 1 15,6 1 24-15,3-1-7 0,-1-1-21 16,4-1 0-16,2-2 19 0,-1-1-17 0,3-1 17 16,-1-3-4-16,0-2-2 0,-2 2 6 15,2-4-6-15,-4 0-13 0,-3-1-1 16,-2 0 1-16,-1 0-12 0,-4 0 12 16,-1 0 22-16,0 0 3 0,0 0 13 0,0 0-7 15,0 0 0-15,0 0-2 0,0 0-13 16,0 0-16-16,0 0-16 0,0 0-22 15,0 0-47-15,0 0-85 0,0 0-79 16,0 0-144-16,0 0-341 0,0-1-798 0,0 2 692 16</inkml:trace>
  <inkml:trace contextRef="#ctx0" brushRef="#br1" timeOffset="186920.07">28781 8751 1231 0,'0'0'592'0,"0"0"-400"0,0 0-160 16,0 0 117-16,0 0 55 0,0 0 19 16,0 0-7-16,0 0-36 0,0 0-52 15,0 0-58-15,3-14-54 0,-3 14 0 16,0 0-16-16,0 0-13 0,0 0-19 0,0 0-3 16,0 6 35-16,0 0 10 0,0 1 41 15,0 4-27-15,1-3-24 0,0 2 0 16,-1-4-1-16,0 0-10 0,2-2 10 15,-2-1-2-15,1-2-9 0,-1 1 11 16,0-2 1-16,0 2 1 0,0-2 15 0,0 0 19 16,0 0 9-16,0 0 11 0,0 0 5 15,0 0 23-15,0 0-7 0,0-5 3 16,0-2-38-16,0 1-41 0,0-3-16 16,0 1 16-16,0 1 19 0,0 0 3 15,0 2-22-15,0 4 3 0,0 0 26 16,0-1-7-16,0 2-5 0,0 0-17 15,0 0-1-15,0 0-18 0,0 0-25 16,0 0-35-16,0 0-72 0,0 0-85 0,0 0-87 16,0 0-173-16,0 0-214 15,0 0-362-15,0 2 392 0</inkml:trace>
  <inkml:trace contextRef="#ctx0" brushRef="#br1" timeOffset="187686.76">29076 8612 1524 0,'0'0'481'0,"0"0"-338"0,0 0-62 0,0 0 110 16,0 0 70-16,0 0-42 0,0 0-55 0,0 0-59 15,0 0-50-15,0 0-55 0,8-16-31 0,-3 16-11 16,2 0 26-16,1 3 16 15,0 1 14-15,4 3 8 0,-1 1 23 0,0 4 3 16,1 2-16-16,-4 0-19 0,-1 0-11 16,-1 2-1-16,-2-3-1 0,-3 3-2 15,1-4-12-15,-2-2 13 16,0 0 2-16,0-2-2 0,-5-1 1 0,0-2 0 16,0 0 3-16,3-1 19 0,-3-3-3 0,4 1-15 15,-1-1 12-15,2-1-1 0,0 0 1 16,0 0 16-16,0 0 10 0,0 0-23 15,3-6-19-15,4-3-85 0,3-3-27 16,3-2 61-16,1-3 27 0,4 0 24 16,1-1 0-16,0-1-15 0,1 0 15 15,1-2 3-15,-2 3 15 0,-2 3-18 16,-4 0 0-16,-4 5 13 0,0 1 6 16,-7 3 23-16,-2 0 21 0,0 4-2 0,0-2 53 15,0 2-9-15,-2-3-26 16,-1 5-23-16,-3-1 4 0,2-1-41 0,-1 2-16 15,0 0-1-15,-3 0-2 0,0 2-18 0,-2 4-33 16,0 1 13-16,-2 5 4 16,3 1 2-16,-1 0 10 0,4-1-10 0,0 4 16 15,3-1-12-15,0 1 12 0,3 0 3 16,0 2 12-16,1-5 1 0,6 5 3 16,2-5-3-16,1 0-10 0,2 2 9 15,3-2-31-15,-1-5 13 0,3 3-13 16,-3-3 1-16,-1-2-1 0,-4-1 16 15,0-2-3-15,-6-1-7 0,0-1 26 16,-3-1 0-16,0 0 54 0,0 0 4 16,0 0-20-16,0 0-10 0,0 0-24 0,0 0-4 15,0 0-83-15,0 0-79 0,-1 0-101 16,-1 0-200-16,-4 0-551 0</inkml:trace>
  <inkml:trace contextRef="#ctx0" brushRef="#br1" timeOffset="188380.23">29431 8394 642 0,'0'0'668'0,"0"0"-319"0,0 0-151 0,0 0 13 15,0 0 74-15,0 0-7 0,0 0-53 16,0 0-48-16,0 0-75 0,0 0-54 16,0 0-48-16,-9-13-19 0,9 13-16 0,0 0-29 15,0 0-20-15,0 1-2 16,2 6 86-16,5 4 51 0,-2 1 29 16,4 1-41-16,1 3-10 0,0-2 12 0,0 0-22 15,1-1 48-15,1-1-19 0,-3-3-25 16,-1-3-7-16,0-1-6 0,-4-2-10 15,-1-2-11-15,-1-1 11 0,-2 1 16 16,0-1 31-16,0 0 20 0,1 0 16 16,1-1 5-16,2-7 10 0,3-2-98 15,2-5-46-15,-1-3 14 0,3 0 29 16,1 0 0-16,-1 0 1 0,-3 2-20 16,1 1 22-16,-4 7-32 0,1 0 10 15,-3 5-22-15,-1-2-7 0,-1 5-48 0,1 0-64 16,-1 0-67-16,1 0-102 0,0 2-43 15,1 4-82-15,1 0-155 0,-4 4-569 16</inkml:trace>
  <inkml:trace contextRef="#ctx0" brushRef="#br1" timeOffset="189120.37">29252 8930 1216 0,'0'0'478'0,"0"0"-357"16,0 0-44-16,0 0 47 0,0 0 32 0,0 0 9 16,0 0-33-16,0 0-57 15,0 0-75-15,0 0-4 0,0 0-31 0,-7-6-1 0,7 6 35 16,0 0-12-16,0 0-19 16,0 0-4-16,0 0-6 0,0 0 3 0,0 1 39 15,0 3 52-15,3-3 49 16,2 3 2-16,3-1 16 0,2-1-29 0,4 0-16 15,2-1-16-15,4-1-13 0,3 0-22 16,2 0-1-16,0 0-9 0,2-1 9 16,0-1-9-16,0-2 13 0,-2 3-23 15,-1-2 20-15,-5 2-11 0,-2-1 8 16,-3 0-1-16,-5 1-3 0,-4 0 0 16,-2 1 0-16,-2-2 25 0,-1 2 7 15,0 0-3-15,0 0-10 0,0 0 0 0,0 0-12 16,0 0-23-16,0 0-41 0,0 0-61 15,-1 0-109-15,-1 0-120 0,-1 0-267 16,-4 0-613-16</inkml:trace>
  <inkml:trace contextRef="#ctx0" brushRef="#br1" timeOffset="190878.05">29934 8418 1011 0,'0'0'364'0,"0"0"-188"0,0 0-33 0,0 0 59 16,0 0 12-16,0 0 42 0,0 0-49 16,0 0-1-16,0 0-33 0,0 0-73 15,0 0-73-15,-12-36-27 0,12 36-29 16,0 0 10-16,0 0-14 0,0 0-18 16,1 0-26-16,4 5 32 0,2 2 45 15,3 5 55-15,5 2 6 0,-1 6 16 16,5 0-36-16,-2 5 1 0,3 3-20 0,0 2 39 15,1 2-35-15,-3 4 15 0,2 0 14 16,-5 4-8-16,-2-1-9 0,-2 2-6 16,-5-3-31-16,-6-2 0 0,0-1-1 15,-4-4-3-15,-9-3-10 0,-6-3 13 16,-4-3 32-16,-3-4-29 0,2-5 17 16,-4-1 5-16,2-5-3 0,6-1-3 0,3-1-16 15,6-5-3-15,2 1-18 0,4-1-42 16,4 0-45-16,1 0-77 0,0-6-90 15,3 0-234-15,1 0-111 0,9-2-375 0</inkml:trace>
  <inkml:trace contextRef="#ctx0" brushRef="#br1" timeOffset="207851.81">30816 8626 365 0,'0'0'558'0,"0"0"-272"0,0 0-155 15,0 0-14-15,0 0 36 0,0 0 13 0,0 0-46 16,0 0-59-16,0 0-41 0,0 0-18 16,-4 0-1-16,4 0 2 0,0 0 14 15,0 0-16-15,4 0 0 0,1 0 0 0,4-1 2 16,1 0 0-16,6-1 10 0,0 0-13 16,1 0-3-16,3 2 0 0,-1-3 3 15,1 0 0-15,2 2-1 0,-2 0 1 16,0-1 0-16,0 2 0 0,-5 0 22 15,1-1 8-15,-8 1 18 0,0 0 11 16,-3 0-1-16,-3 0-19 0,-1 0-4 16,-1 0 4-16,0 0-24 0,0 0-15 15,0 0-26-15,0 0-9 0,0 0-4 0,0 0-3 16,0 0 3-16,0 0 7 16,0 0-4-16,0 0 10 0,0 0 10 0,0 0 14 15,0 0-2-15,0 0-18 0,0 0-27 16,0 0-146-16,0 0-179 0,0 0-297 15,0 0-81-15</inkml:trace>
  <inkml:trace contextRef="#ctx0" brushRef="#br1" timeOffset="208288.2">30911 8491 355 0,'0'0'1221'0,"0"0"-954"16,0 0-196-16,0 0-29 0,0 0 75 15,0 0 42-15,0 0 71 0,0 0-49 0,0 0-165 16,0 0-16-16,0 0-104 16,0-12-22-16,0 12 16 0,0 4 23 0,0 3 87 15,0 2 100-15,1 2 36 0,2 5-26 16,0 2-62-16,0 0 14 0,0 0 15 16,1-1-22-16,-2 1-14 0,2-3-2 15,1 2-7-15,-2-3-32 0,0-1-1 16,0-3-1-16,-1 0-1 0,-1-3-26 15,1-1 6-15,-2 0 23 0,0-2 0 16,0-1-10-16,0 1-19 0,0-3-103 16,0 0-91-16,0 2-58 0,0-1-57 0,-2-1-176 15,-1-1-300-15</inkml:trace>
  <inkml:trace contextRef="#ctx0" brushRef="#br1" timeOffset="209475.75">31216 8522 706 0,'0'0'600'0,"0"0"-375"0,0 0-121 16,0 0 71-16,0 0 36 0,0 0 55 15,0 0-49-15,0 0-53 0,0 0-45 16,0 0-32-16,0 0-45 0,-4-22-10 15,4 22-16-15,0 0-16 0,0 0-1 16,0 0-25-16,6 0-9 0,-2 0 0 0,3 0 6 16,4 1-10-16,0 5 4 0,1 1 9 15,-4 4 23-15,4 2 3 0,-4 0 32 16,0 4-3-16,-4 0 0 0,-3 1-13 16,-1-3-15-16,0 2 12 15,0-3 3-15,-5-3-3 0,-1 0 6 0,-2-4-18 0,3-1 31 16,-4-1-3-16,3-1 7 15,1-3 2-15,-1-1-6 0,3 2-3 0,1-2 13 16,1 0-11-16,1 0-2 0,0 0 10 16,0 0 5-16,0-3-9 0,0-3-35 15,4-5-92-15,4-2 2 0,3-1 36 16,2-3 35-16,2 1 16 0,0-1-10 16,-2-2-19-16,3 2 32 0,-3-2 3 15,1 1 8-15,-3 5-11 0,-3 0-21 16,0 1 21-16,-1 3 23 0,-3 2-7 15,-1 2 16-15,-2 0 6 0,-1 2 13 16,0 0-12-16,0 1-17 0,0 2-3 0,0 0-18 16,0 0 1-16,0 0 11 15,0 0-13-15,0 0-22 0,-3 1-26 0,-5 6-10 16,-7 3 58-16,2 1 13 16,-4 3-13-16,3 3-24 0,-1 1 4 15,5 0 19-15,3 0-11 0,0 1-11 0,3-3 20 16,2-1 2-16,2-1 1 0,0 1-10 0,2-4 10 15,6 0 13-15,1-2 29 0,2-2-17 16,4 1-12-16,-4-4 6 0,2 0-3 16,2-2-15-16,-7 0-1 0,0-2-1 15,-1 0 0-15,-4 0-23 0,-3 0 24 16,1 0 51-16,-1-4-51 0,0 2-35 16,0-4-84-16,0 0-38 0,0 0-117 15,-4-1-188-15,1 2-243 0,-6-6-683 16</inkml:trace>
  <inkml:trace contextRef="#ctx0" brushRef="#br1" timeOffset="209833.53">31513 8235 1425 0,'0'0'300'0,"0"0"-203"0,0 0-58 16,0 0 16-16,0 0 33 0,0 0 12 16,0 0-100-16,0 0-77 0,0 0 31 15,0 0 46-15,28 8 65 0,-21 3 42 16,1 3-36-16,0-1-3 0,-3 2 13 16,4-1 23-16,1-2 6 0,-1 0 2 0,0-4-41 15,-4-1-19-15,2-5-14 0,-5 0-38 16,-2 1 3-16,0-3 16 15,0 0 19-15,0 0 17 0,3-3 25 0,0 0 26 16,2-6-106-16,4-2-7 16,0-1 7-16,1-2 4 0,1 2-4 0,-1-1 0 0,1 2-23 15,-1-1 10-15,0 5-12 16,-5-2-4-16,1 6-13 0,-1-2-25 0,-2 5-33 16,2 0-35-16,1 1-81 0,0 8-72 15,-1-4-124-15,-2 5-402 0</inkml:trace>
  <inkml:trace contextRef="#ctx0" brushRef="#br1" timeOffset="210349.16">31376 8912 1774 0,'0'0'426'16,"0"0"-229"-16,0 0 0 0,0 0 61 0,0 0-30 15,0 0-46-15,0 0-52 0,0 0-47 16,0 0-38-16,0 0-29 0,0 0-16 16,8-18-39-16,3 16-5 0,6-2 18 15,6 4 4-15,-1-1 6 0,3-1 0 0,3 2 15 16,-2-2 1-16,3 1 4 15,-2 1-1-15,1-1 9 0,-5 1-12 0,0 0-3 16,-4 0-9-16,-5 0 10 0,-2 0 1 16,-7 0 0-16,-2 0 1 0,-1 0 4 15,-2 0 31-15,0 0-4 0,0 0-31 16,0 0 0-16,0 0-70 0,0 0-16 16,-2 0-67-16,-1 0-149 0,0 0-330 0,-2 1-400 15</inkml:trace>
  <inkml:trace contextRef="#ctx0" brushRef="#br1" timeOffset="210935.64">32240 8526 1045 0,'0'0'505'0,"0"0"-255"16,0 0-19-16,0 0 22 15,0 0 9-15,0 0-37 0,0 0-77 0,0 0-71 0,0 0-77 16,0 0-14-16,0 0 12 0,-12-5-33 16,21 5-7-16,2 0 39 0,6-2 2 15,2 2-15-15,4-1-10 0,-3 1 26 16,2 0 0-16,-2-2 0 0,0 2 23 15,-2-2-23-15,-2 1 0 0,-6 1-1 0,-1-1 0 16,-7 1 2-16,2 0-1 16,-4 0 35-16,0 0-35 0,0 0-49 0,-6 0-225 15,-3 1-98-15,-1 3-11 0,-2 0-170 16,-5 1-255-16</inkml:trace>
  <inkml:trace contextRef="#ctx0" brushRef="#br1" timeOffset="211238.75">32242 8641 706 0,'0'0'538'0,"0"0"-222"16,0 0-92-16,0 0 29 0,0 0 65 0,0 0-24 16,0 0-75-16,0 0-71 0,0 0-62 15,0 0-22-15,0 0-10 0,-1 0-6 16,5 0-6-16,4 0-10 0,4 0-32 0,2-2-11 15,4 0-14-15,0 0-4 16,2 2 13-16,-4-1 15 0,2 1 1 0,-1 0 0 16,-1-2 2-16,-1 2 1 15,-4 0-2-15,-3 0-1 0,-2 0 0 0,-1 0-1 16,-4 0-15-16,1-1 3 0,-2 1-3 0,0 0-19 16,0 0-54-16,0 0-107 15,1 0-36-15,-1 0-78 0,3 1 58 16,0 2-31-16,-1-1-166 0,3 0-382 0</inkml:trace>
  <inkml:trace contextRef="#ctx0" brushRef="#br1" timeOffset="211669.57">32887 8438 934 0,'0'0'394'0,"0"0"-193"16,0 0 17-16,0 0 3 0,0 0 68 15,0 0 8-15,0 0-49 0,0 0-74 16,0 0-62-16,0 0-51 0,0 0-19 15,5-13-17-15,-5 13-14 0,0 0-11 16,0 0-16-16,0 1-16 0,0 5-29 16,0 5 61-16,0 1 90 0,0 5-4 15,0 2-57-15,-1 0-7 0,0 2-20 16,1-1 20-16,0 3 16 0,0-4-38 0,0 0-2 16,0 0 2-16,0-1 0 0,0-2 7 15,0-3-4-15,0 0-3 0,0-3 2 16,0-1-2-16,0-1-11 0,1-2 9 15,0-4-17-15,-1 3-10 0,0-4 4 16,0-1-61-16,0 4-77 0,0-3-36 16,0-1-81-16,0 2-92 0,-1 0-86 15,-6-2-313-15</inkml:trace>
  <inkml:trace contextRef="#ctx0" brushRef="#br1" timeOffset="-201965.09">22265 10308 1255 0,'0'0'244'0,"0"0"-58"0,0 0-95 16,0 0-17-16,0 0 43 0,0 0 42 0,0 0-7 15,0 0-42-15,0 0-58 0,0 0-29 16,-1-1-20-16,1 1 26 0,0 0 3 0,0 0 10 16,0 0-6-16,1 0-7 15,2 0-10-15,3-1 1 0,7 0 15 0,1-3-16 16,6 0-3-16,5 1-16 16,-2-1-2-16,5 2-1 0,-3-2-10 0,1 2 11 15,-3 2-11-15,-1-1-3 16,-2 1 16-16,-3 0-1 0,-4 0-1 15,-2 0 0-15,-3 1-30 0,-4 1 15 0,-4-2-8 16,2 3-27-16,-2-2-90 0,0 1-62 16,-2 4 58-16,-2-1-88 0,-1-1-244 15,-7 3-518-15</inkml:trace>
  <inkml:trace contextRef="#ctx0" brushRef="#br1" timeOffset="-201636.67">22350 10444 466 0,'0'0'1103'16,"0"0"-873"-16,0 0-168 0,0 0-23 0,0 0 52 15,0 0 97-15,0 0 48 0,0 0-81 16,0 0-80-16,0 0-53 0,0 0-22 16,-4 0-29-16,11 1 29 0,3-1 36 15,3 1 6-15,3-1-10 0,1 0 0 16,2 0-29-16,1 0-1 0,0 0 0 15,-2 0 11-15,0 0-9 0,-1-1 12 16,0 0-3-16,-3 1 3 0,0 0-16 16,-3-1 3-16,-4-1 12 0,-3 2-15 0,0 0-2 15,-4 0 2-15,0 0 22 0,0 0-6 16,0 0-16-16,0 0-9 0,0 0-52 16,0 0-49-16,0 0-22 0,0 0-72 15,0 0-107-15,0 0-117 0,0 0-74 16,0 0-140-16</inkml:trace>
  <inkml:trace contextRef="#ctx0" brushRef="#br1" timeOffset="-194532.55">23140 10161 196 0,'0'0'701'0,"0"0"-125"0,0 0-400 0,0 0-108 16,0 0-19-16,0 0 35 0,0 0 43 15,0 0 35-15,0 0-16 0,0 0-49 16,6-11-58-16,-5 11-23 0,-1 0-3 16,0 0 19-16,0 0 26 0,0 0 4 15,0 0-4-15,0 0 3 0,0 0 0 0,0 0-6 16,0 0-7-16,0 0-9 0,0 0-1 15,0 0-3-15,0 0-9 0,0 0 0 16,0 0-7-16,0 0-17 0,0 0 1 0,0 0-2 16,0 0 3-16,0 0 12 0,0 0-14 15,0 0 14-15,0 0 0 0,0 0-4 16,0 0-9-16,0 0-2 0,2-1 0 16,-2 1 21-16,0 0 0 0,0 0 1 15,0-3-4-15,0 2-19 0,0-1-6 16,1-3-30-16,-1 4 20 0,0-3 16 15,0 3 3-15,0 0 9 16,0 1-12-16,0-3-2 0,0 1-19 0,0 2 21 16,0-1 13-16,0 1-10 0,0 0 0 15,0-1-1-15,0 1-1 0,0 0 0 16,0 0 22-16,0 0-1 0,0 0-21 16,0 0-1-16,0 0-25 0,0 0 2 15,0 0-12-15,0 0 3 0,0 0 0 0,0 2 16 0,0 6 16 16,0 3 61-1,-1 5-10-15,-5-1-35 0,3 3 6 0,-1 3-22 16,0-1 3-16,-1-1 25 0,2 5 1 47,0-2 0-47,0-1-13 0,2 1-13 0,-1 0 13 0,2-3-13 0,0 0-1 16,0-3 24-16,0-2 2 0,0-1-6 0,0-2-6 0,0 0-15 0,0-4 0 0,0-1 1 15,0-2-2-15,0-2 0 0,0 1-2 16,0-1 1-16,0-1-2 0,0-1-13 15,0 0 4-15,0 0 9 0,0 0 1 16,0 0 0-16,0 0 1 0,0 0 1 16,0 0 2-16,0 0 10 0,0 0-12 15,0 0-22-15,0 0-7 0,0 0-19 16,0 0-19-16,0 0-13 0,0 0-25 16,0 0-39-16,0 0-49 0,0 0-121 0,0 0-155 15,0 0-279-15,0 0-451 0</inkml:trace>
  <inkml:trace contextRef="#ctx0" brushRef="#br1" timeOffset="-194022.8199">23301 10362 729 0,'0'0'675'0,"0"0"-357"0,0 0-230 0,0 0-88 15,0 0 52-15,0 0 104 0,0 0 39 16,0 0-11-16,0 0-68 0,0 0-54 16,0 0-17-16,-1 2-16 15,1-2-10-15,3 0-16 0,1 0 25 0,4 0-5 16,0-2-7-16,4 2 20 0,2-5-11 16,3 3-22-16,-1-3 10 0,1 2 0 15,0-1-10-15,-2 2 14 0,-2-1-15 0,-1 2 20 16,-5 0-19-1,-3 1 17-15,-1 0-18 0,-1 0 0 0,-2 0 1 0,0 0 0 16,0 0-3-16,1 0 1 0,-1 0 2 16,0 0-2-16,0 0-1 0,0 0-1 15,0 0-35-15,0 0-38 0,0 0-71 16,0 0-16-16,0 0-17 0,0 0-55 16,0 0-98-16,0 0-27 0,-1 0-189 15,-4 0-200-15,11 0 648 0</inkml:trace>
  <inkml:trace contextRef="#ctx0" brushRef="#br1" timeOffset="-193666.07">23390 10258 924 0,'0'0'622'0,"0"0"-339"0,0 0-176 16,0 0-33-16,0 0 56 0,0 0 42 0,0 0 32 15,0 0-14-15,0 0-39 0,0 0-71 16,0 0-54-16,0-15-26 0,0 15-32 16,0 4 32-16,0 2 0 0,0 4 135 0,0 3-33 15,0 1-35-15,0 3-32 0,0 0-12 16,0 0-1-16,0-2-9 0,0 3 9 16,0-4-6-16,0 2-3 0,0-2-11 15,0 0 0-15,0-2-1 0,0-2 0 16,0-1 1-16,0-3-1 0,0 1 0 15,0-2-1-15,0-3-1 0,0 0-18 0,0 0-16 16,0-2-9-16,0 0 2 0,0 0 0 16,0 0-28-16,0 0-16 15,0 0-1-15,0 0 7 0,0 0-23 0,0 0-52 16,0-4-74-16,0 1-153 0,0-1-255 16,4-8-390-16,-8 35 677 0</inkml:trace>
  <inkml:trace contextRef="#ctx0" brushRef="#br1" timeOffset="-193146.3">23596 10203 483 0,'0'0'537'0,"0"0"-292"0,0 0-190 16,0 0-55-16,0 0-16 0,0 0-20 15,0 0-32-15,0 0-66 0,0 0-61 16,0 0-34-16,4-4 8 0,-3 4 48 0,-1 0 153 15,0 0 20-15,0 0 20 16,0 0 110-16,0 0 20 0,0 0 10 0,0 0 10 16,0 0-24-16,0 0-19 0,0 0 0 15,0 0 0-15,0 0-6 0,0 0-4 16,0 0-20-16,0 0-28 0,0 0-37 16,0 0-19-16,0 0-13 15,0 0-18-15,0 0 1 0,0 0 14 0,0 0 0 16,0 0 2-16,0 0 1 0,0 0 13 0,0 0 3 15,0 0-16-15,0 0 0 0,0 0-23 16,0 0-6-16,0 0-23 0,0 0-45 16,0 0-21-16,0 0 8 0,0 0-4 15,0 0 19-15,0 0 53 0,0 0 42 16,0 0 16-16,0 0-9 0,0 0-7 16,-1 0-65-16,0 0-46 0,1 0-85 0,-2 0-169 15,6 0-62-15</inkml:trace>
  <inkml:trace contextRef="#ctx0" brushRef="#br1" timeOffset="-192259.4">23567 10201 95 0,'0'0'723'0,"0"0"-159"0,0 0-333 0,0 0-85 16,0 0 20-16,0 0 22 0,0 0 13 16,0 0-10-16,0 0-39 0,0 0-56 15,0 0-60-15,0-11-34 0,0 11-2 16,1 0 0-16,-1 0-1 0,3 0-23 15,0 3 24-15,3 3 32 0,-1 1 45 16,1 3-6-16,2 0 6 0,-3 3-6 0,2-1-7 16,-2 3-4-16,0 1-31 0,-2-2-13 15,-1 2-13-15,-1-4 10 0,-1 0 6 16,0-2-18-16,0-1 21 0,0-2-6 16,-1-2-4-16,-1-1-12 0,1-1 0 15,-1-3-2-15,2 2 0 0,0-2-11 16,0 0 12-16,0 0-1 0,0 0 1 0,0 0 1 15,0 0 3-15,0 0-1 16,0 0-2-16,0-2-12 0,2-4-10 16,2-3-61-16,2-3 16 0,1-1 41 0,0-1 26 15,1-1 4-15,2-1-4 0,1-2-16 16,2 0 16-16,1 0 0 0,-2 1-2 16,1 0-2-16,-3 3 1 0,0 3 2 15,-4 1-1-15,3 1 0 0,-7 6 2 16,0 0 25-16,-1 3 17 0,-1 0 44 0,0 0 0 15,0 0-6-15,-3 0-7 0,3 0-10 16,-1 0-21-16,0 0-23 0,1 0-19 16,-4 3-10-16,1 2-25 0,-2 5 0 15,-3 3 32-15,0 4 2 0,1 2-1 16,1 2-14-16,2-2 16 0,1 1 2 16,3-4 2-16,0 2 24 0,0-5-13 15,3 3-15-15,4-3-16 0,0-3 13 16,1 0-29-16,0-1-28 0,1-1 9 15,2-2 3-15,-3 0 0 0,-1-2 4 16,0-2 8-16,-1-1 20 0,-2 2 1 0,-2-3 11 16,0 1 4-16,-2-1 14 0,0 0 2 15,0 0 7-15,0 0-1 16,0 0 16-16,0 0 7 0,0 0-22 0,0 0-23 16,0 0-35-16,0 0-29 0,-1 0-51 15,1 0-26-15,0 0-35 0,0 0-76 0,0 0-113 16,0 0-180-16,-1-1-282 0,3 2-21 0</inkml:trace>
  <inkml:trace contextRef="#ctx0" brushRef="#br1" timeOffset="-191885.25">23987 9911 245 0,'0'0'1524'16,"0"0"-1144"-16,0 0-212 0,0 0-158 0,0 0 19 16,0 0-29-16,0 0 71 0,0 0 0 15,0 0-38-15,0 0 105 0,11 38 27 16,-7-15-59-16,3 6-26 0,-3 6-16 15,2 3-16-15,-1-2 6 0,-2 5 7 0,-1 2 3 16,1 0 3-16,-3 2-36 16,0-2-15-16,-4 0-3 0,-5 1-10 15,-3-5 10-15,-2 2-11 0,-2-5-1 16,-4-3-1-16,-3-4-2 0,-3 0-52 16,2-5-32-16,-5-4-61 0,1-1-45 15,3-4-36-15,0-3-179 0,7-4-196 0,-9-3-656 16</inkml:trace>
  <inkml:trace contextRef="#ctx0" brushRef="#br1" timeOffset="-191293.9499">23154 9970 741 0,'0'0'1041'0,"0"0"-791"0,0 0-162 16,0 0-33-16,0 0-10 0,0 0 49 15,0 0 148-15,0 0-106 16,0 0-1-16,0 0-64 0,0 0-39 0,-90 5-32 16,71 14 29-16,-1 7 9 0,-2 7 27 15,1 2 24-15,0 5-3 0,0 4-15 16,1 2-8-16,4-1-31 0,-1 2 25 0,5-1-12 15,2-1 6-15,6-1-17 16,2-2-5-16,2-3-13 16,9-2-4-16,4 0-8 0,7-5-4 0,3-4-35 0,7-2-25 15,2-5-52-15,7-2-21 0,-2-4-56 16,2-3-32-16,-3-3-56 0,-1-6-114 16,-11 1-144-16,1-4-651 0</inkml:trace>
  <inkml:trace contextRef="#ctx0" brushRef="#br1" timeOffset="-189625.6">24489 10088 1011 0,'0'0'599'0,"0"0"-372"0,0 0-227 0,0 0-13 0,0 0 13 0,0 0 62 0,0 0 104 16,0 0-21-16,0 0-12 0,0 0-75 15,30-26-55-15,-22 29 52 0,1 4 6 16,0 2 52-16,2 4 42 0,-2 2-43 15,-3 2-25-15,1 3-20 0,-1 2-19 0,-3-3-22 16,0 3 6-16,0-1-3 0,-3 0-10 16,0-1 0-16,0-1-18 0,-4-2 21 15,-1 0-22 1,2-9 3-16,-1 3 9 0,3-5-10 16,-2-4 21-16,1 1-20 0,2-3-1 0,0 0 17 0,0 0-6 15,0 0 16-15,0 0 9 0,0-3-6 16,0-5-32-16,5-3-74 0,0-2 1 15,1-5-23-15,4-1 87 0,-3-1-7 16,4-2 16-16,-2 0-15 0,2-1 15 0,0 2 0 16,-1-2-2-1,0 4 0-15,-2 1 1 0,-3 1-2 0,2 4 3 16,-2 3 14-16,-4 3-13 0,1 0 34 0,-2 2 13 16,0 3 3-16,0 0 16 0,0 2 7 15,0 0-27-15,0 0-15 0,-2 0-10 16,-1 0-18-16,3 2-4 0,-1 1-23 0,-1 5-53 15,-2 4 76-15,0 5 0 0,0 4 0 16,1 2-2-16,3 3-17 0,0-2 19 16,0 1-3-16,3-2-10 0,2-1-9 15,4-3 6-15,0-2-26 16,-2-3-6-16,2-1-6 0,0-2-10 0,0-4-16 16,1-2-26-16,-1-4 20 0,0 1 12 0,-1-2 32 15,0 0-7-15,1-3 11 16,-1-2-72-16,-1-4-90 0,0-1-124 0,0-3-86 15,-2 3-287-15</inkml:trace>
  <inkml:trace contextRef="#ctx0" brushRef="#br1" timeOffset="-188758.9199">24841 9807 787 0,'0'0'541'15,"0"0"-320"-15,0 0-75 0,0 0 53 0,0 0 44 16,0 0-10 0,0 0-23-16,0 0-39 0,0 0-39 0,0 0-61 15,-9-67 2-15,9 63-47 0,0 3-26 0,0-2-29 16,2 2 0-16,-1 1-6 0,-1 0-20 15,0 0 1-15,2 0-7 0,2 0-20 16,1 4 50-16,1 4 31 0,2 0 80 16,-3 5-12-16,-2 1-33 0,3 4-22 15,-5-1-10-15,1 1 9 0,-2 0 4 16,0-4-12-16,0 1-3 0,0-6-1 16,0 1 2-16,-2-6 1 0,1 1 13 15,-1-3-14-15,1-2 0 0,1 1 11 16,0-1 0-16,-3 0 6 0,3 0 13 0,0 0 0 15,0 0-32-15,0-2 0 0,4-4-67 0,4-2-100 16,-1 0 54-16,2-2-3 0,3 3 65 16,2-2 21-16,-2 3 1 0,0 2-9 15,-2 0-14-15,1 4 7 16,-3 0 9-16,-2 0-13 0,-2 4 49 0,-1 0 23 16,-2 4 113-16,3 0-10 0,-4 4-45 15,0 3-17-15,0-2 1 0,0 3-17 16,-5-1-6-16,-1 2-7 0,-3-3-16 15,0 2-3-15,-2-4 10 0,0-3 0 16,0 1 19-16,-3-3-7 0,2-1-12 16,0-1-10-16,1-3 3 0,1 3-6 15,0-5-12-15,5 0 1 0,-1 1-2 0,3-1-1 16,1 0-28-16,2 0-19 0,0 0-61 16,0 0-55-16,0 0-62 0,2 0-48 0,2 0-119 15,4 0-248-15,-3 0 123 0,8 0-197 16</inkml:trace>
  <inkml:trace contextRef="#ctx0" brushRef="#br1" timeOffset="-188308.97">25110 10216 303 0,'0'0'1171'0,"0"0"-953"16,0 0-140-16,0 0-23 0,0 0 43 15,0 0 74-15,0 0 12 0,0 0-25 16,0 0-49-16,0 0-33 0,0 0-51 16,-25 0-25-16,30-1 1 0,-1-2 11 15,2 2-13-15,1-4-58 0,5 2 29 16,2-1 13-16,3-2 16 0,1 3 0 0,0 0 0 16,0-3 19-16,-1 5-15 0,-2-3 50 15,0 3 4-15,-1 0-9 0,1-1-7 16,-2-1-1-16,-1 3-2 15,-1-1-4-15,-3 1-15 0,-3-2-20 0,1 0 0 16,-5 2-1-16,1 0-3 0,-2 0-24 16,0 0-24-16,0 0-19 0,0 0-29 0,0 0-45 15,-2 0-26-15,-1 0-56 16,-1 0-71-16,2 0-67 0,-1 0-130 16,-5 0-69-16</inkml:trace>
  <inkml:trace contextRef="#ctx0" brushRef="#br1" timeOffset="-187987.97">25226 10064 630 0,'0'0'825'0,"0"0"-429"0,0 0-165 0,0 0-24 16,0 0-3-16,0 0-14 0,0 0-42 15,0 0-61-15,0 0-55 0,0 0-32 16,0 0-22-16,-3 7 22 0,3 5 96 15,0 6-16-15,0 2-13 0,0 0-19 16,0 2-13-16,0-3 7 0,3 2-7 16,-1-2 0-16,4-1-19 0,-3-2-3 15,1-1-13-15,1-2-3 0,-3-3-16 0,-2-3-16 16,3-1-12-16,-3-1-8 0,0-4-12 0,0 1-22 16,0 0-17-16,0-1-23 15,0 0-9-15,-1 1 6 0,-3 1 6 0,-2 1-97 16,0-1-102-16,3-2-104 0,0-1-255 0</inkml:trace>
  <inkml:trace contextRef="#ctx0" brushRef="#br1" timeOffset="-187331.46">25439 10103 680 0,'0'0'1041'0,"0"0"-797"0,0 0-189 16,0 0 46-16,0 0-72 0,0 0 29 15,0 0 91-15,0 0 26 0,0 0-49 16,0 0-52-16,0 0-46 0,34-41-28 16,-31 39-20-16,2 2 4 0,0 0-16 0,0 0 16 15,0 0 0-15,1 4 16 0,2 4 29 16,-2-1 42-16,2 7-17 0,0 0-25 15,-2 3 0-15,0-1-13 0,0 1 7 16,-4 0 6-16,-2-3-17 0,0 2-8 31,0-2-1-31,0 0 0 0,0-2 13 0,-4-2-3 0,-1-1-10 0,0-3 26 16,2-3-3-16,0 1 15 0,1-2-12 16,2-1-6-16,-2-1 2 0,2 0-12 15,0 0 12-15,0 0-5 0,0 0 12 0,0-1-20 16,0-6-12-16,4-1-138 15,2-4 39-15,0-2 34 0,2-2 33 16,1-2 30-16,2-1-14 0,0-1 0 0,0 2 13 16,0 0 3-16,1 2 0 0,-1 0-1 0,-3-1-1 15,2 3-1-15,-2 2 3 0,-1-1 0 16,-3 2 3-16,2 1 26 0,-3 3-10 16,-3 0 13-16,2 2 16 0,-2-1 3 15,0 2-19-15,0 2 0 0,0 1 7 16,0 1 12-16,0 0-3 0,0 0-20 15,0 0-26-15,0 0-2 0,0 0-4 16,0 0-8-16,-2 1-8 0,2 1-21 16,-6 4-13-16,3 3 54 0,0 4 22 15,-3 1 23-15,-1 5-23 0,0 1-20 0,-2-1-1 16,2 0-1-16,1-2-2 0,3 2 1 16,0-2-1-1,1-4 0-15,2-1-14 0,0 0 0 0,0-2-39 0,7-3-44 16,0-1-13-16,5-2 3 0,4 0 38 15,-2-2 26-15,6-2 6 0,2 0-61 16,-2 0-67-16,2 0-41 0,-4-3-45 16,-3 0-49-16,-3-1-85 15,-4 2-196-15,-5 0-115 0</inkml:trace>
  <inkml:trace contextRef="#ctx0" brushRef="#br1" timeOffset="-186008.99">25939 10133 163 0,'0'0'779'0,"0"0"-189"16,0 0-398-16,0 0-118 0,0 0 4 15,0 0 7-15,0 0 12 0,0 0 26 0,0 0-3 16,0 0 3-16,-35 0-26 16,35 0-42-16,0 0-55 0,0 0 2 15,0 0-1-15,0 0 44 0,0 0 17 0,3 0-30 16,2 0-13-16,4-1-19 0,0 1 0 0,6-1 23 16,3 0 34-1,2-3-11-15,1 4-5 0,0-4-21 0,1 0-18 0,-5 1 20 16,3-2 17-16,-4 2 18 15,2 0 4-15,-1 0-3 16,-1-1-10-16,-1 3-16 0,-3-2-13 0,-3 1-17 0,-2 2-2 16,-4-1 0-16,0 1-1 0,-3 0 0 15,0 0-2-15,0 0-13 0,0 0 0 16,0 0-3-16,0 0-39 0,0 0-86 16,0 0-49-16,0 0-58 0,0 0-73 15,0 0 0-15,0 0-138 0,-5 0-277 16</inkml:trace>
  <inkml:trace contextRef="#ctx0" brushRef="#br1" timeOffset="-185702.54">26064 10010 1406 0,'0'0'475'0,"0"0"-294"0,0 0-70 0,0 0-30 15,0 0 38-15,0 0 59 0,0 0-10 16,0 0-78-16,0 0-48 0,0 0-42 16,0 0-52-16,-3 5 52 0,3 5 0 15,-2 3 100-15,2 4-49 0,-3 0-15 16,3 1-20-16,0-1 0 0,0 2 16 16,0-1 3-16,4-1-6 0,0-2-10 15,-1 1-19-15,1-4-28 0,1-1-65 0,-2-2-6 16,-1-2-43-16,0-1 1 0,-1-1-56 15,-1-3-62-15,0 0-108 0,0-1-219 16,0-1-544-16</inkml:trace>
  <inkml:trace contextRef="#ctx0" brushRef="#br1" timeOffset="-184192.63">26357 10038 95 0,'0'0'169'0,"0"0"275"0,0 0-57 0,0 0-94 0,0 0-65 0,0 0-68 16,0 0-31-16,0 0 18 0,0 0-14 16,0 0 2-16,0-7-18 0,0 5-10 15,0 2-7-15,0-1-4 0,0 1 7 16,0-2-16-16,0 2 0 0,-2 0-17 16,2 0-3-16,0 0-12 15,0 0-14-15,0 0-18 0,0 0-21 0,0 0 10 16,0 0-11-16,0 0-1 0,0 0-28 15,0 5-7-15,0 1 35 0,0 3 16 16,0 2 54-16,0 4-22 0,0 0-4 0,0 2-15 16,0 4 12-16,-1-2-15 0,1 0 5 15,0 0-9-15,0-2 4 0,0-1-24 16,0-2 10-16,0-1-8 0,0-2 15 16,0-2-19-16,0-1-1 0,0-2 1 15,0-1 0-15,0-2 0 0,0-2 0 16,0 1-19-16,0-2-16 0,0 1-35 0,1-1-16 15,-1 0-25-15,2 0 9 0,-2 0 2 16,1 0-2-16,-1 0-1 0,2 0-19 16,-1 0-62-16,-1 0-117 15,2 0-224-15,-2-3-607 0,-9 5 510 16</inkml:trace>
  <inkml:trace contextRef="#ctx0" brushRef="#br1" timeOffset="-182579.8">24681 10663 277 0,'0'0'470'0,"0"0"-226"0,0 0-136 0,0 0-27 16,0 0 23-16,0 0 53 0,0 0 12 15,0 0-10-15,0 0-29 0,0 0-36 16,0 0-45-16,-12 0-27 0,12 0-5 16,0 0 12-16,0 0 13 0,0 0 0 15,0 0-13-15,0 0 0 0,0 0-3 16,0 0 16-16,0 0-6 0,0 0 3 16,0 0-10-16,0 0 0 0,2 0-10 0,-2 0 11 15,1 0-1-15,2 0-7 0,0 0-2 16,0-1-17-16,2 1 26 0,1 0-10 15,4 0 30-15,2 0-11 16,5 0 27-16,5-2-11 0,2-1-15 0,2 2-16 16,3 0-7-16,4-3 19 0,1 3 7 15,4-2 12-15,0 2 1 0,2-1-4 0,2 1-3 16,-2-3-23-16,1 3-2 0,0 0-7 16,-3 0 0-16,-2-3 3 0,-3 4-16 15,-3-1-1-15,1-2-1 0,-4 1 0 16,-1 1 12-16,0-3-13 0,-2 3 1 15,-1-1-1-15,3-1-1 0,-3 0 1 16,2 0-1-16,0 2 0 16,0 0-1-16,3 0 1 0,-1-2-2 0,0 1 1 15,-1 2-1-15,2-1 1 0,-1 1 0 16,1-3 1-16,0 3-1 0,1 0 2 16,0 0-1-16,-2-1-3 0,2 1 3 0,-1 0-1 15,-3-2 0-15,-3 2 2 0,3-1-1 16,-2 0 1-16,-2-1 0 0,0 1 0 15,-1 0-1-15,0-2 0 0,-3 2-2 16,3 1-13-16,-4-2 13 0,1 0 3 16,-3 0 0-16,1 2 0 0,0-3-3 0,-1 2 1 15,-2-1 0-15,0 2-11 0,-1 0 11 16,-1-1 0-16,0 1 0 0,0 0 0 16,0 0 0-16,1 0 2 0,0 0-1 15,0 0-1-15,1 0 0 0,-1-1 1 16,0 1-1-16,1-1 0 0,-2 1 0 15,-1 0 1-15,2 0 0 16,-2 0-1-16,-1 0 1 0,-3 0 0 0,2 0-2 0,-2 0 3 16,-1 0 0-16,0 0 3 0,-1 0-1 15,-1 0 1-15,-1 0 10 16,-1 0-10-16,2 0 10 0,-2 0-11 0,0 0 11 16,1 0-11-16,-1 0 1 0,0 0 0 15,0 0 13-15,0 0-16 0,0 0 0 16,0 0-1-16,0 0-1 0,2 0-14 15,0 0-13-15,0 0-6 0,-1-1-54 16,1 1-30-16,0 0-74 0,-2 0-52 0,2 0-188 16,-2 0-344-16,-13 1-566 0</inkml:trace>
  <inkml:trace contextRef="#ctx0" brushRef="#br1" timeOffset="-181630.14">26743 9862 75 0,'0'0'55'0,"0"0"-25"0,0 0-1 15,0 0 82-15,0 0 156 0,0 0 7 16,0 0-10-16,0 0-42 0,0 0-56 15,0 0-26-15,0-3 6 0,0 3-3 16,0-2-1-16,0 2-51 0,0-1-23 16,0 1-42-16,0-2-24 0,0 2-2 0,0 0-13 15,0 0-16-15,0 0-13 0,0 0-10 16,0 0 7-16,0 0 3 0,0 0 3 16,0 0 0-16,0 0 10 0,0 0 6 15,0 0 7-15,0 0 13 0,0 0 3 16,0 0 3-16,0 0 29 0,0 0-3 15,0 0-16-15,0 0 0 0,0 0 7 0,0 0 6 16,0 0-10-16,0 0-13 16,0 0-2-16,0 0 1 0,0 0 2 15,0 0-1-15,0 0-3 0,0 0 0 0,0 0-3 16,0 0-1-16,0 0 2 0,0 0-11 16,0 0 10-16,0 0 0 0,0 0-30 15,2 0-113-15,-2 0-78 0,0 2-23 16,0-1-248-16,-2-4-376 0</inkml:trace>
  <inkml:trace contextRef="#ctx0" brushRef="#br1" timeOffset="-180504.1">27137 10172 134 0,'0'0'590'0,"0"0"-267"0,0 0-183 15,0 0-30-15,0 0 14 16,0 0 9-16,0 0 11 0,0 0-18 15,0 0-15-15,0 0-11 0,0 0-19 16,-48-4-12-16,44 4-24 0,-1 0-29 0,2 0 10 16,-2 0 3-16,-1 0 3 0,0 0-6 15,-2 0 3-15,2 0 1 0,1 0 5 16,1 0-9-16,0 0-13 0,1 0 6 16,0 0 14-16,0 0 5 0,3 0-2 15,-1 0-10-15,1 0-23 0,0 0-3 16,0 0-20-16,0 0-2 0,0 0 5 0,0 0 17 15,0 0 29-15,0 0-13 0,1 0-14 16,-1 0 0-16,3 0 0 16,0 0 0-16,0 0 21 0,1 0-20 0,0 0 10 15,2 0 0-15,4 0 29 0,2 0 32 16,2 0 3-16,5-4-35 0,2 3-29 16,1 0-13-16,1 0 0 15,2-3-1-15,1 3 1 0,1-1 1 0,-1-1 1 16,-1 3 1-16,-2 0 16 0,-3 0-3 15,-4 0-14-15,-1 0 14 0,-7 0 7 0,-3 0-7 16,-2 0 0-16,0 0 6 0,-3-1 4 16,0 1-3-16,0 0-4 0,0 0-3 15,0 0-4-15,0 0-12 0,0 0 0 16,0 0-3-16,0 0-22 0,0 0-4 16,0 0-38-16,0 0-52 0,0 0-58 15,0 0-33-15,0 0-26 0,-3 0-39 16,2 0-8-16,-4 3-6 0,3 0-141 15,-6-2-176-15,27-8 183 0</inkml:trace>
  <inkml:trace contextRef="#ctx0" brushRef="#br1" timeOffset="-179973.73">27162 10038 355 0,'0'0'1016'16,"0"0"-811"-16,0 0-107 0,0 0-27 15,0 0 59-15,0 0 39 0,0 0 0 0,0 0-40 16,0 0 4-16,0 0-24 0,0 0-54 16,-5-19-55-16,5 19-3 0,0 0 0 15,0 0-8-15,0 0 11 0,0 0 13 16,0 0-13-16,0 1 0 0,0 3 0 15,0 3 87-15,0 2 42 0,1 1-26 16,0 4-23-16,2 0-19 0,0 1-7 16,0 1-6-16,0 1 0 0,2 2-3 15,-3 0-20-15,2 1-9 0,-2-3 0 0,-1 0 0 16,2 0-16-16,-1-1 1 0,-1-5-1 16,1-2 0-16,1 1-1 0,-3-4 1 15,1-3-3-15,0 0-26 0,-1-2-9 16,0 1 3-16,2-2-13 0,-2 0-39 0,1 0-47 15,-1 1-40-15,0 2 10 0,2-2-59 16,-1 3-130-16,-1-2-176 16,0-1-596-16</inkml:trace>
  <inkml:trace contextRef="#ctx0" brushRef="#br1" timeOffset="-177766.12">27846 10043 1155 0,'0'0'488'0,"0"0"-270"15,0 0-108-15,0 0-41 0,0 0 31 0,0 0 114 0,0 0-78 16,0 0-98-16,0 0-18 0,0 0-18 16,0 0-2-16,15-47 0 0,-10 44-13 15,-2-2 12-15,2 4-12 0,0-4 10 16,5 5-26-16,-3-1 3 0,3-1 0 16,3 2 23-16,-2 0-13 0,3 2 15 15,0 3 1-15,-2 3 19 0,0 3 46 16,-3 3-27-16,0 3-2 0,-3 2-10 15,0 0 0-15,-1 1-4 0,-4-1-6 16,1 0-14-16,-2-2-2 0,0-3 13 0,0 2 7 16,-3-5 12-16,-2 0-19 0,2-1-11 15,0-3 14-15,0-3 13 0,1-2-27 16,2 0 24-16,0-2-7 0,0 0-3 16,0 0 4-16,0 0 21 0,0 0 11 0,0 0 5 15,0 0-15-15,0-4-13 0,0-6-29 16,2-2-67-1,1-3-20-15,3-2 58 0,2-5 10 0,-1 2-4 16,2 1-2-16,1-2 23 0,-2 2-10 0,0 1 11 16,-1 1-3-16,0 4 4 0,-3 0 0 15,-2 7 13-15,-1 0-10 0,-1 5 36 16,0-3 6-16,0 4-7 0,0 0-34 16,0 0-1-16,0 0-3 0,0 0-19 0,0 4-42 15,0-1-10-15,-3 7 55 16,0 2 16-16,-3 3 12 0,1 2-12 0,1 0-17 15,2 0 17-15,2-2 0 0,0-1 13 16,0-1 7-16,3-2-17 0,2-2-3 16,1 1-16-16,2-4-49 0,1 0 4 15,-1-2 36-15,2-1-40 0,0-2 10 0,2-1 26 16,-1 0-55-16,0 0 6 0,-3 0 30 16,-1 0-23-16,-2 0 45 0,-4 0-7 15,0 0-28-15,-1 0-59 0,0 0-104 16,-2 0-128-16,-1 0-211 0</inkml:trace>
  <inkml:trace contextRef="#ctx0" brushRef="#br1" timeOffset="-176904.04">28139 9790 23 0,'0'0'1202'0,"0"0"-903"0,0 0-198 16,0 0-10-16,0 0 84 0,0 0 23 16,0 0 26-16,0 0-20 0,0 0-59 0,0 0-74 15,0-16-49-15,0 16-22 0,0 0-1 16,0 0-15-16,0 0-16 0,2 0-16 0,-1 0-17 16,2 2 65-16,2 4 32 15,0 2 84-15,3 1-42 0,2 1-32 16,-2 2-10-16,0-1-19 0,1 1-12 0,-1-2-1 15,-2-2 1-15,-1 1 9 0,1-2-8 16,-2-3 1-16,-1 1-3 0,-1-5-1 16,-1 3 0-16,1-3 1 0,-2 2 0 15,0-2 2-15,0 0 24 0,0 0-7 16,0 0 13-16,0 0 7 0,0 0-4 16,0 0-3-16,0 0 6 0,0 0 30 15,2 0 27-15,-2 0 10 0,3-5-9 0,3-1-8 16,2-3-75-1,4-2-13-15,0-5-2 0,1 2 2 0,-2-2 26 16,0 1-11-16,-2 0-14 0,2 2 0 0,-6 0 0 16,3 1 15-16,-1 2-16 15,-3 2 2-15,0 3-2 0,-2 0-3 0,-1 3-10 16,-1 0 12-16,0 2-21 0,0 0-76 0,0 0-61 16,2 0-74-16,-1 0-68 15,2 0-183-15,2 3 1 0,-1 3-230 0</inkml:trace>
  <inkml:trace contextRef="#ctx0" brushRef="#br1" timeOffset="-176303.14">28389 10122 372 0,'0'0'479'0,"0"0"-238"0,0 0-117 16,0 0 3-16,0 0 32 0,0 0 7 15,0 0-10-15,0 0-58 0,0 0-46 16,0 0-50-16,0 0 1 0,11 0 26 0,-2 0 23 16,5-3 0-16,0 1-10 0,3-1-9 15,0-1 2-15,2 1 1 0,2-1 9 0,1 1 7 16,3-1-16 0,-2-1 9-16,2 2-6 0,-3-1 16 0,-3 2 6 15,-2-1-9-15,-5 2-23 0,-4-1-26 16,-1 0-2-16,-5 2 0 0,-2 0 18 15,0 0 13-15,0 0-9 0,0 0-10 0,0 0-13 16,0 0-1-16,0 0-44 0,0 0-16 16,0 0-33-16,0 0-51 0,0 0-21 15,0 0-15-15,-2 0-85 0,-3 0-121 16,1 0-200-16,15 0-244 0</inkml:trace>
  <inkml:trace contextRef="#ctx0" brushRef="#br1" timeOffset="-175960.37">28491 10001 1433 0,'0'0'367'0,"0"0"-211"0,0 0-26 15,0 0 6-15,0 0 16 0,0 0-26 16,0 0-64-16,0 0-62 0,0 0-22 15,0 0-36-15,0 0 29 0,-1 6 29 16,4 4 120-16,1-1 18 0,0 5-15 16,2 0-24-16,-2 0-28 0,1 2-23 15,-1 0-13-15,0-1 20 0,-1 0 5 16,2 0-28-16,0-3-6 0,-1 0-24 16,-1-1 16-16,-1-4-18 0,-1 0 0 0,1-2-1 15,-1 0-1-15,-1-1-14 16,2-1 13-16,-2 1-26 0,0-1-25 0,0 0-17 15,0 0 7-15,0-1-10 0,0 1-54 16,0-2-30-16,0 3-19 0,0-3-43 16,0 2-49-16,0-1-115 0,0 0-257 15</inkml:trace>
  <inkml:trace contextRef="#ctx0" brushRef="#br1" timeOffset="-175192.57">28857 9993 737 0,'0'0'622'0,"0"0"-358"0,0 0-121 0,0 0 39 16,0 0 22-16,0 0 3 0,0 0-39 16,0 0-80-16,0 0-88 0,0 0-20 15,25-14-6-15,-17 14 4 0,0 0 2 16,0 0-9-16,-1 3 29 0,-2 4 104 15,1 3-1-15,-1 3-36 0,-2-1-38 16,1 4-13-16,-1-1-3 0,-3-1 13 0,0 1-7 16,0-2-16-16,0-1-2 0,-3 0 0 15,-1-2-1-15,1-1 2 0,0-3 0 16,2-1 1-16,0 0 0 0,1-4 7 16,0 1-10-16,0 0-19 0,-2-2 17 15,2 0 2-15,0 0 3 0,0 0 29 16,0 0 6-16,0 0-18 0,0-4 5 15,2 0-25-15,3-5-29 0,4-3-38 0,0-1 27 16,-1-2 40-16,4 1 2 0,-4-2-1 16,0 2-1-16,0-3 1 0,1 5-1 15,-3-2-2-15,-1 3 2 16,-2 1 0-16,0 3 19 0,0 4-16 0,-3-1 20 0,2 4 9 16,-2 0 3-16,0 0 13 15,0 0 3-15,0 0-19 0,0 0-32 16,0 0-41-16,0 0-27 0,0 5-2 0,0 2 70 15,-2 3 25-15,1 3 13 0,-1 1-38 16,1-2-3-16,1 4-17 0,0-1 17 16,0-3 3-16,1 2 0 0,2-2 23 15,4-2 2-15,-1 0-25 0,0-2-2 0,0-2-11 16,1-1 12-16,0 1-13 0,-1-4 14 16,-1 1 4-16,-2-2-3 15,0 0-1-15,0-1 0 0,-1 0-2 0,-1 0 2 16,1 0 16-16,-2 0 3 0,0 0-16 15,0 0 23-15,0 0-12 0,0 0-14 16,0 0-58-16,0 0-48 0,0 0-45 0,0 0-62 16,0 0-46-1,0 0-110-15,-2 0-249 0,-4 0-516 0,14 0 979 16</inkml:trace>
  <inkml:trace contextRef="#ctx0" brushRef="#br1" timeOffset="-174621.49">29223 10054 642 0,'0'0'730'0,"0"0"-427"16,0 0-144-16,0 0-36 0,0 0 33 15,0 0 71-15,0 0-1 0,0 0-87 16,0 0-107-16,0 0-32 0,0 0-39 0,-21-1-6 16,21 1 3-16,1 0 4 15,2 0 38-15,3 0 22 0,-1 0 17 0,6 0 25 16,-3 0-6-16,7 0-16 0,1 0-23 0,-1 0-2 15,3-3-17-15,0 0-3 0,1 0 3 16,-2 2 0-16,1-2 0 16,-4 1 0-16,0 1 2 0,-3 0 0 15,-6 1 20-15,1-2 1 16,-3 2 2-16,0-1 1 0,-2 1-7 0,-1 0-3 0,2 0-3 16,-2 0-11-16,0 0-2 0,0 0 0 15,0 0-13-15,0 0-35 0,0-1-16 16,0 1-68-16,0 0-52 0,0 0-61 15,0 0-37-15,0 0-177 0,-3 0-123 16,-4 0-97-16,17 1 386 0</inkml:trace>
  <inkml:trace contextRef="#ctx0" brushRef="#br1" timeOffset="-174213.76">29313 9978 1322 0,'0'0'465'0,"0"0"-286"15,0 0-49-15,0 0 6 0,0 0 23 16,0 0 12-16,0 0-78 0,0 0-56 16,0 0-37-16,0 0-32 0,0 0 11 15,-3-3 21-15,3 3 42 0,0 0 10 0,0 3-20 16,0 5 10-16,1-1 70 15,1 5-6-15,-1 1-26 0,0 0-48 0,1-1 0 16,-1 4 3-16,2-1 13 0,2-2-6 16,-2 1-10-16,3-2 0 0,-3-1-20 15,0-3-11-15,-1-2 0 0,-1 0-1 16,-1-4 0-16,2 1 0 0,-2-2 2 0,0 0 1 16,0 1-3-16,0-1-11 0,0 1-11 15,0-1-13-15,0-1 6 0,0 4-38 16,0-2-13-16,0-1 6 0,0 3-41 15,0-4-75-15,0 1-68 0,0 2-62 16,0-1-115-16,0-2-216 0,0 0-439 0,0-20 1090 16</inkml:trace>
  <inkml:trace contextRef="#ctx0" brushRef="#br1" timeOffset="-173475.94">29574 9951 7 0,'0'0'228'0,"0"0"-68"0,0 0-37 0,0 0-2 15,0 0 36-15,0 0 58 0,0 0 6 16,0 0 1-16,0 0-8 0,0 0 10 0,-2-7-16 15,2 6-23-15,0 0-23 0,-1-1 9 16,1 2-13-16,0-2-14 0,-2 1-57 16,2-1 12-16,0 1 0 15,0 1-9-15,0 0-17 0,0-2 0 16,0 2-9-16,0 0-17 0,0 0-18 0,0 0-29 16,0 0 0-16,0 0-16 0,0 0-12 15,0 2-10-15,0 4 38 0,0 5 15 16,0 3 39-16,0 3-38 0,2 0 0 0,1 2 3 15,0-3-16-15,-1 1 13 0,2-1 6 16,-1 0-6 0,0-2 3-16,2-1-7 0,-2 1-10 0,-1-4-1 0,0 1 2 15,-1-5 0-15,1 0-1 0,-1 0-2 16,-1-3 0-16,0-1-2 0,0-1-11 0,2-1-31 16,-2 2-16-16,0-1-19 0,0 1-33 15,0-1-18-15,0 0 18 16,0 2-64-16,0-2-62 0,0 1-78 0,0 1-109 15,0-1-273 1,-5-2-588-16</inkml:trace>
  <inkml:trace contextRef="#ctx0" brushRef="#br1" timeOffset="-172687.31">29698 9719 196 0,'0'0'567'0,"0"0"-332"16,0 0-134-16,0 0 26 0,0 0 75 0,0 0 35 15,0 0-23-15,0 0-90 0,0 0-69 16,0 0-26-16,0 0 10 0,14-7 68 16,-7 10 0-16,2 0 19 0,1 3-19 15,1 3 12-15,2 3-13 0,2 5 42 16,-1 3-32-16,3 5-30 0,-1 5-54 16,3 1-19-16,0 0 9 0,-3 4-19 15,1 2 10-15,-3 0-11 0,-2 2 1 16,-4-2 1-16,-5 1-4 15,-3-3 0-15,0 1 1 0,-7-5 9 0,-6-1-10 16,-1-2 0-16,-6-3-1 0,1 0-21 0,-6-2-4 16,2-4-6-16,-1-2-3 15,-1-4-80-15,1-2-49 0,1 0-97 0,-2-4-153 16,7-3-281-16,-6-3-791 0</inkml:trace>
  <inkml:trace contextRef="#ctx0" brushRef="#br1" timeOffset="-171973.8499">27796 9801 1041 0,'0'0'784'0,"0"0"-521"0,0 0-211 15,0 0 7-15,0 0 25 16,-88 29 84-16,68-10-16 0,0 7-46 16,4 3-16-16,1 4-19 0,4 1-10 0,3 2 3 15,-1 0 7-15,6 0 31 16,2 3 4-16,1 0-11 0,0 3-34 0,4-2-14 16,5 2-28-16,2 1-19 0,4-5-10 15,-1 0-16-15,8-4-34 0,1-3-36 16,1-3-6-16,5-5-99 0,4-4-18 15,7-3-113-15,2-5-96 0,-7-3-222 16,21-4-544-16</inkml:trace>
  <inkml:trace contextRef="#ctx0" brushRef="#br1" timeOffset="-170456.2">30354 9880 668 0,'0'0'1079'0,"0"0"-780"0,0 0-215 16,0 0 14-16,0 0 57 0,0 0-32 16,0 0-107-16,0 0 39 0,0 0 55 15,0 0-40-15,0 0-41 0,3-34-29 0,-3 33 1 16,0 1 22-16,2 0-23 0,-1 0-13 15,1 0-16-15,1 0 0 0,2 0 10 16,1 0 19-16,6 4 67 0,-1 1-5 16,0 0 31-16,3 4-45 0,-3-2-19 15,1 5 0-15,-4 0-9 0,-2 2-20 16,0 1-1-16,-3-3-1 0,-2-1 2 0,-1 1 1 16,0-3 0-1,0 0 0-15,0-4-1 0,0-2 1 0,-1 1 0 0,1-3 2 16,-1-1 0-16,1 0 14 0,0 0-15 15,0 0 20-15,0 0 0 0,0 0 17 16,0 0 9-16,0 0-7 0,0 0-18 16,0-5-23-16,1-2-16 15,4-1-42-15,-2-4 7 0,3 0 25 0,3-3 10 16,0 0 4-16,3-2-17 0,0 1 3 16,2-3 4-16,-3 5 22 0,-3 0 10 0,1 3-6 15,-6 1 15 1,-3 4 0-16,0 0 10 0,0 2 35 0,0 2 16 0,0 1 6 15,0 0 0-15,0 1-4 0,0 0-15 16,-2 0-26-16,2 0-41 0,-1 0-13 16,-3 2-28-16,-1 6-25 0,-2 4 44 15,-3 4 21-15,-1 4-10 0,0 2-18 16,4-2 26-16,3-1 3 0,1 1 0 0,3-4 0 16,0 1 0-16,3-1-22 0,5-3-26 15,3-1-6-15,1-2-13 0,4-3-10 16,0 0 7-16,0-5 6 15,1 1-7-15,-1-1 26 0,0-2-77 16,-4 0 3-16,-1-2-17 0,-5-2-12 0,-3 3 47 0,-2-4-5 16,-1 2-303-1,-3-5-670-15</inkml:trace>
  <inkml:trace contextRef="#ctx0" brushRef="#br1" timeOffset="-169360.75">30617 9674 398 0,'0'0'596'0,"0"0"-299"0,0 0-138 16,0 0 63-16,0 0-40 0,0 0 25 15,0 0-9-15,0 0-75 0,0 0-42 16,0 0-10-16,16-25 6 0,-16 25-9 16,0 0-7-16,0 0-19 0,0 0-13 0,0 0-10 15,0 0-19-15,0 0-24 0,0 0-8 16,1 0-7-16,0 0 0 0,1 0 39 15,-1 2 61-15,2 2 20 16,2-2-52-16,-1 3-3 0,0 1-4 0,2 0 7 16,-2-1-7-16,4 2 7 0,-4 0-27 0,0-3 24 15,1 3-25-15,0-4 0 16,-2 2 1-16,0 0-2 0,0-4 1 0,-2 3-1 16,1-2 0-16,-1-2-2 0,-1 0-1 15,0 0 0-15,0 0 1 0,2 0 1 16,-2 0 0-16,0 0-1 0,0 0 1 15,0 0 1-15,0 0-2 0,0 0 0 16,0 1-10-16,0-1 12 0,1 1 13 16,-1 1-13-16,0-2-1 0,2 0-2 15,-2 0 3-15,0 0 0 0,0 0-1 0,0 0-1 16,0 0 2-16,0 0 0 16,0 0 1-16,0 0 0 0,0 1 1 0,0-1-1 15,0 0 1-15,0 0-2 0,0 0-1 16,0 0-12-16,0 0 12 0,0 0-1 15,1 0 1-15,-1 0 1 0,0 2 13 0,2-2-12 16,-2 0 0-16,0 0-1 0,0 0 2 16,0 0 14-16,0 0-13 15,0 0 23-15,0 0 0 0,0 0 19 0,1 0 15 16,1-2 36-16,0-3 38 0,5-4-112 16,2-2-22-16,1-4-35 0,2 0 3 15,2-2 13-15,2-1-38 0,-2 0-52 16,5 0-28-16,-1 2 8 0,-1 1-15 15,-1 4-53-15,2 3-52 0,-7 4-140 16,6 0-352-16</inkml:trace>
  <inkml:trace contextRef="#ctx0" brushRef="#br1" timeOffset="-168690.52">30576 10308 1277 0,'0'0'322'16,"0"0"-215"-16,0 0-45 0,0 0 94 0,0 0 58 0,0 0 3 16,0 0-20-16,0 0-55 0,0 0-61 15,0 0-46-15,-7-1-32 0,7 1 26 16,2 0 23-16,-2 0-1 0,2 0 7 16,4-1-26-16,2-2-29 0,4 1 19 15,6 0-20-15,3-3 0 0,4 0-2 16,-2 3 1-16,5-3-1 0,-6 2-1 15,4 0 1-15,-1 1 0 0,-2 0-2 16,-1 1 0-16,-4 0 2 0,-5 1-12 16,-5 0-4-16,-1 0 16 0,-7 0-84 15,0 0-122-15,0 0-45 0,0 0-53 16,0 0-196-16,-7 0-197 0</inkml:trace>
  <inkml:trace contextRef="#ctx0" brushRef="#br1" timeOffset="-168114.59">31466 9897 342 0,'0'0'1251'0,"0"0"-977"0,0 0-122 0,0 0 69 15,0 0 70 1,0 0-33-16,0 0-43 0,0 0-46 15,0 0-79-15,0 0-55 0,-19-5-35 0,19 5-45 16,4-2 1-16,2 2-4 0,8-3 22 16,2 3 24-16,6-2 0 0,2 1 0 0,2-2 0 15,-1 2 0-15,0 1-13 0,-3-1 15 16,-2 1 0-16,-2 0 0 0,-2 0-3 16,-8 0-16-16,-2 0-22 0,-3 0-52 15,-3 0-1-15,0 0-5 0,0 0-4 0,-3 0-72 16,-3 2-61-16,-2 4-20 0,0-3-326 15,-9 3-715-15</inkml:trace>
  <inkml:trace contextRef="#ctx0" brushRef="#br1" timeOffset="-167804.3799">31493 10054 992 0,'0'0'1007'0,"0"0"-755"0,0 0-145 0,0 0 81 0,0 0 95 16,0 0-16-16,0 0-56 0,0 0-106 15,0 0-80-15,0 0-25 0,0 0-25 16,46-17 21-16,-26 14-12 0,1 0 15 16,-1 1-18-16,0-1 16 0,-1 2-10 0,-1 1 11 15,-2 0 1-15,2 0-1 0,-5 0 1 16,-1 0-1-16,-3 0-17 15,-2 0 18-15,-4 0-12 0,-3-1-16 0,0 1-28 16,0 0-29-16,0 0-26 0,0 0-30 16,0 0-38-16,0 0-10 0,-1 0-50 0,-1 1-80 15,1 0-93-15,0 4-252 0</inkml:trace>
  <inkml:trace contextRef="#ctx0" brushRef="#br1" timeOffset="-167337.49">32026 9830 988 0,'0'0'560'0,"0"0"-251"0,0 0-140 16,0 0 57-16,0 0-15 0,0 0 2 15,0 0 47-15,0 0-61 0,0 0-93 16,0 0-97-16,0 0-9 0,-11-23-2 16,11 23 2-16,0 0 1 0,0 6-1 0,0 2 58 15,0 2 53-15,1 3-28 0,0 4-39 16,2 0-16-16,-3 1 10 0,3-1-6 16,0 2-7-16,2 0 4 0,-2 0-26 15,2 0 26-15,2 2-27 0,-2-3 12 16,1-3-14-16,-2 1 0 0,0-3-1 0,-2-3-10 15,1-2-18-15,0-2-18 0,1 1-64 16,-2-3-51-16,0 2-49 0,-1-2-51 16,2 0-138-16,-3-3-199 0,5-1-720 15</inkml:trace>
  <inkml:trace contextRef="#ctx0" brushRef="#br1" timeOffset="-160935.44">28357 9031 15 0,'0'0'23'0,"0"0"-20"16,0 0-3-16,0 0-16 0,0 0-9 16,0 0 25-16,0 0 0 0,0 0 0 15,0 0 0-15,0 0 0 0</inkml:trace>
  <inkml:trace contextRef="#ctx0" brushRef="#br1" timeOffset="-154729.3">31801 7926 1056 0,'0'0'153'0,"0"0"-29"15,0 0-78-15,0 0-37 0,0 0-9 16,0 0-39-16,0 0 39 0,0 0 23 16,0 0 13-16,0 0-16 0,-18-19 28 0,18 19 14 15,0 0-62-15,0 0-6 0,0 0-102 16,0 0 56-16,0 6 16 0,0-1 36 15,0 2 0-15,0-1 4 0,0 1-4 16,0 0 3-16,0-2 16 0,0 1-19 16,0-1 2-16,0-1-15 0,0-1 1 15,0-1 12-15,0 0 35 0,0-2-12 16,0 0 23-16,1 0 19 0,2 0 19 16,2 0-80-16,0-4-4 0,2-3-22 0,2 0 22 15,-2 0 9-15,5-2-9 0,-4 1-13 16,3-1-13-16,-3 1 22 0,4 2-31 15,-4 1 32-15,1 2-36 0,-1 3 0 16,-2 0-32-16,2 0-76 0,-5 0-188 16,-1 3-73-16</inkml:trace>
  <inkml:trace contextRef="#ctx0" brushRef="#br1" timeOffset="-154442.22">31845 7941 359 0,'0'0'287'0,"0"0"-102"15,0 0-31-15,0 0-132 0,0 0-22 16,0 0-65-16,0 0 0 0,0 0 62 16,0 0 3-16,0 0 18 0,0 0-18 15,-13-10-26-15,13 10-23 0,0 0 37 16,0 1 12-16,0 3 4 0,0-2-1 0,0 3 13 15,0-3-16-15,0 2-1 0,0-4 1 16,2 0 1-16,1 0 1 0,2 0 11 16,-1 0-13-16,2 0-52 0,1 0-75 15,-1 0-65-15,3 0-193 0,-51-13 298 0</inkml:trace>
  <inkml:trace contextRef="#ctx0" brushRef="#br1" timeOffset="-153694.5799">31856 7902 62 0,'0'0'209'0,"0"0"-112"15,0 0-51-15,0 0 36 0,0 0-14 16,0 0 4-16,0 0 52 0,0 0 35 16,0 0-25-16,0 0-39 0,0 0-43 0,-11-14-52 15,11 14-46-15,0 0-29 16,0 0 3-16,0 0 14 0,0 0 35 0,0 0 20 16,-2 5 3-16,2-1 16 0,0-1-16 15,0 1 3-15,0-1-1 0,0 3-2 0,0-1 0 16,2-4 0-16,1 4 13 15,0-3-9-15,-1 1 10 0,0-2-14 0,-1 0-3 16,2-1-10-16,0 1 13 0,-2 1 0 16,4-1-20-16,-2 0-88 0,0 1-188 15,-1-2-131-15</inkml:trace>
  <inkml:trace contextRef="#ctx0" brushRef="#br1" timeOffset="-153478.57">31901 7938 398 0,'0'0'179'0,"0"0"-110"0,0 0-69 15,0 0-124-15,0 0-33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9-13T06:15:40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12503 12339 1062 0,'0'0'420'0,"0"0"-232"0,0 0-116 15,0 0 12-15,0 0 27 0,0 0 38 16,20-74-16-16,-14 65-36 0,-2 0 58 15,-1 1-84-15,0 3-16 0,-1 2 0 16,-1 0 3-16,-1 2 36 0,1 1-1 0,-1 0-10 16,0 0-19-16,0 0-19 0,0 0-9 15,0 0-11-15,0 0-3 0,0 0 4 0,0 0-6 16,0 2-20-16,0 5-19 0,0 3 19 16,0 8 45-16,0 5 9 0,-1 8-22 15,1 3-30 1,-1-3 14-16,-1 0 16 0,1-5 28 0,-1-2-15 0,1-2-13 15,-1 0-13-15,-1-2-17 16,3-2 17-16,-3-6-17 0,3 0-2 0,-1-3 0 16,-1-4-1-16,1-2-1 0,1-1-21 15,0-2 8-15,0 0 2 0,0 0-9 16,0 0-4-16,0 0-6 0,0 0-9 16,0 0-10-16,0-2 26 0,0-1 5 15,0 0-21-15,0-3-52 0,0 1-9 0,1-1 6 16,-1 0-4-16,2 0-13 0,-1 0-41 15,-1 1-82-15,3 1-166 0,-1-1-245 16,2-5-464-16,-17 77 918 0</inkml:trace>
  <inkml:trace contextRef="#ctx0" brushRef="#br0" timeOffset="464.41">12772 12366 1679 0,'0'0'309'0,"0"0"-231"0,0 0-78 0,0 0 0 15,0 0 145-15,0 0 137 0,0 0-72 16,0 0-175-16,0 0-35 0,0 0-67 16,0 0 28-16,-43 23 6 0,50-23 33 15,6-2 56-15,6-2 2 0,4-3 0 16,5-4-29-16,3-1-15 0,1 0-14 15,-2 2-13-15,-4 1 11 0,-1 1-11 16,-5 3 1-16,-4 1 8 0,-6 2-9 16,-2 1-9-16,-3 1 6 0,-4 0-13 15,-1 0 29-15,0 0 51 0,0 0-24 0,0 0-27 16,0 0-51-16,-3 1-33 0,0 1-61 16,-5 3 2-16,2 0-96 0,0 2-132 15,-1-2-130-15,3-3-88 0,-3 2-56 0</inkml:trace>
  <inkml:trace contextRef="#ctx0" brushRef="#br0" timeOffset="693.4299">12937 12232 646 0,'0'0'1288'0,"0"0"-1013"0,0 0-158 0,0 0-20 16,0 0 26-16,0 0 89 0,0 0 13 15,0 0-80-15,0 0-126 0,0 0-19 16,0 0 0-16,-20 37 19 0,14-10 35 0,0 4 1 15,0 1-4-15,3-1-32 0,0-2 3 16,-2-1-19-16,2-4-3 0,0-1-2 16,0-3-52-16,2-2-42 0,-1-6-25 15,1-1-14-15,-1-5-64 0,2-2-79 16,0-3-117-16,0-1-108 0,0 0-158 16,6-13-53-16</inkml:trace>
  <inkml:trace contextRef="#ctx0" brushRef="#br0" timeOffset="1665.85">13182 12286 1000 0,'0'0'394'0,"0"0"-270"15,0 0-92-15,0 0 46 0,0 0 124 16,0 0 54-16,0 0-52 0,0 0-68 16,0 0-81-16,0 0-42 0,0 0-10 15,33-58 13-15,-29 58 4 0,-1 0-20 16,0 0 1-16,1 1-1 0,0 9 113 15,2 2-17-15,-3 6-18 0,-1 7 5 16,-2 7-35-16,0 0-34 0,0 1-14 16,-5-1 0-16,-2-2 13 0,-1-5 10 15,0-2 6-15,0-4-10 0,0-3 0 16,-1-5 3-16,3-2 20 0,1-4-10 0,2-2 16 16,2-2 6-16,1-1-19 0,0 0-12 15,0-4 34-15,7-6-57 0,2-8-16 0,8-6-29 16,3-5 10-16,2-2 10 0,1-2-20 15,3 0-32-15,-2 2 4 0,0-2-1 16,0 3 16-16,-2 1 13 0,-5 2 42 16,-1 6-10-16,-7 3 13 0,-4 2 4 15,-1 8 28-15,-4 2 6 0,0 1 39 16,-5 4 22-16,-4 1-19 0,-1 0-48 16,-4 1-13-16,-2 10-15 0,-3 4 31 15,0 8-3-15,1 6 19 0,4 6-7 16,0 3 16-16,5 2 1 0,5-1-4 15,4-3-29-15,0-3-27 0,4-5-1 16,5-2-22-16,1-4-13 0,5-3-47 16,-4-4-61-16,3-5-84 0,3-4 28 15,0-3 0-15,2-3 25 0,4-3-53 0,1-6-84 16,-5 0-303-16,1-11-588 0</inkml:trace>
  <inkml:trace contextRef="#ctx0" brushRef="#br0" timeOffset="2131.67">13604 11915 1129 0,'0'0'778'16,"0"0"-461"-16,0 0-249 0,0 0-68 0,0 0 0 16,0 0 10-16,0 0 68 15,0 0 12-15,0 0 117 0,0 0-40 0,48 78-74 16,-36-34-41-16,-3 8-33 0,-4 5 10 16,-4 5 22-16,-1 2 39 0,-6 5-1 15,-9 1-22-15,-3-1-34 0,-2-5-33 16,-2-5-38-16,1-4-20 0,-2-9-12 15,0-5-32-15,-1-5-107 0,4-9-294 16,-14 4-227-16</inkml:trace>
  <inkml:trace contextRef="#ctx0" brushRef="#br0" timeOffset="2559.16">12501 12119 121 0,'0'0'2108'0,"0"0"-1736"0,0 0-292 15,0 0-80-15,-87 35 0 16,62-7 105-16,2 8 85 0,-2 8-33 0,5 10-45 15,6 8-13-15,0 9-29 0,6 2-42 16,2 5 7-16,5-6-32 0,1-1-3 16,3-10-22-16,6-7-10 15,2-7-12-15,5-6-23 0,4-8-67 0,2-4-29 16,4-10-114-16,4-5-168 0,-5-8-221 16,15-6-816-16</inkml:trace>
  <inkml:trace contextRef="#ctx0" brushRef="#br0" timeOffset="6125.88">14407 12275 1482 0,'0'0'390'0,"0"0"-234"0,0 0-124 16,0 0 10-16,0 0 88 0,0 0 45 16,0 0-10-16,0 0-53 15,1-67-66-15,6 60-34 0,1 2-12 0,0-2-2 16,2 3 0-16,-4 2-14 0,0 1 3 16,2 1 13-16,-2 0 0 0,0 7 84 15,-2 1-10-15,1 4-29 0,-2 4-7 16,-2 2-9-16,-1 3-10 0,0 1-15 15,-3-2-1-15,-3 1 13 0,-1-3-14 16,1-3-2-16,-1-2 2 0,0-2 14 16,1-1-13-16,3-4 10 0,0-2-12 15,3-1-1-15,0-3 2 0,0 0 27 0,0 0-29 16,0 0-3-16,3-5 0 0,5-3-26 16,4-6-51-16,4-4 48 0,4-5 16 15,2-4 3-15,1 2-3 0,-3 0-29 16,-2 2 0-16,-3 3 9 0,-1 1 23 0,-3 2 10 15,-4 0 3-15,-2 9 1 0,-2-1 19 16,-3 4 28-16,0 2 42 16,0 3 19-16,0 0-6 0,-2 0-24 0,-2 0-21 15,-2 2-23-15,-3 7-35 0,-4 5-64 16,-3 5 64-16,1 8 26 0,0 2 15 16,2 4 7-16,5-1-7 0,5 2-41 15,3-3-31-15,0-3-1 0,8-4-26 16,3-3-18-16,4-3-27 0,1-7-28 15,4-4-104-15,3-3-55 0,-4-4-141 0,14-6-385 16</inkml:trace>
  <inkml:trace contextRef="#ctx0" brushRef="#br0" timeOffset="7683.39">14816 11797 1808 0,'0'0'428'16,"0"0"-279"-16,0 0-107 0,0 0-22 15,0 0 35-15,0 0 77 0,0 0 19 16,0 0-90-16,0 0-61 0,0 0-32 16,0 0-3-16,41-58 12 0,-23 52 4 0,-1 4 3 15,-1-1-13-15,-4 3 3 0,-1 0 20 16,-3 0 6-16,-1 6 45 0,0 3 13 15,-3-1 9-15,-2 5-18 0,-2-1-17 16,0-1 0-16,-2 3-13 0,-5 0 0 0,0-3-3 16,-3 0 7-16,2-2-1 15,-3-4 7-15,2 2-13 0,2-4 0 16,1 0-14-16,2-1 2 0,1-2 12 0,3 0-15 16,0 0-1-16,0 0-15 0,0 0-43 15,0 0-41-15,0 0 2 0,7-4-9 16,1 0-16-16,2-1 86 0,4-1 34 15,2-2-1-15,3 2-20 0,0 1-9 16,-1-1-30-16,-2 5 17 0,0 1 16 16,-4 0 6-16,-1 2-19 0,-4 8 42 0,-1 1 23 15,-3 4 22-15,-3 4 39 16,0 4 0-16,-7 0-26 0,-4 0-16 0,-3-2 0 16,-2-2 19-16,-4-1-12 0,0-1 5 15,0-5-5-15,-3 0-11 0,-2-1 0 16,5-4-18-16,-2 0-1 0,5-5 0 15,3-2 4-15,2 0 28 0,5 0-22 16,1-7-17-16,3-2-12 0,2-3-32 16,1-2-22-16,1-2-29 0,7-1-7 0,2 2 3 15,1 1-48-15,1 4-62 0,0 2-52 16,-3 5-82-16,0 2-144 0,-5 1-143 16,2 1-175-16</inkml:trace>
  <inkml:trace contextRef="#ctx0" brushRef="#br0" timeOffset="8018.33">15108 12258 1896 0,'0'0'376'0,"0"0"-260"0,0 0-116 0,0 0 23 16,0 0-13-16,0 0 164 0,0 0-87 15,0 0-87-15,0 0-35 0,0 0 3 0,0 0 12 16,62-57 7-16,-43 50 11 0,4 2 1 16,2-2-2-16,1-2 1 0,1 2 1 15,1 0-3-15,2 1 1 0,-1 0 0 16,-2-1 0-16,-2 2 1 0,-4 1-2 15,-6 1-105-15,-3 1-86 0,-6 2-58 16,-6 0-146-16,0 0-31 0,-3 0 114 16,-14 5-69-16</inkml:trace>
  <inkml:trace contextRef="#ctx0" brushRef="#br0" timeOffset="8218.14">15289 12071 878 0,'0'0'616'0,"0"0"-252"0,0 0-118 0,0 0-16 0,0 0 45 16,0 0 21-16,0 0-26 0,0 0-114 16,0 0-86-16,0 0-51 0,0 0 16 0,-6 43 35 15,0-14-38-15,0 6-4 0,-2-1-28 16,-1 1 0-16,3-1 0 0,-2-3-44 16,3-3-55-16,-2-2-44 0,3-1-81 15,1-2-126-15,0-11-225 0,3 2-514 0</inkml:trace>
  <inkml:trace contextRef="#ctx0" brushRef="#br0" timeOffset="8820.54">15575 12164 1193 0,'0'0'693'0,"0"0"-466"0,0 0-204 15,0 0 0-15,0 0 38 0,0 0 82 16,0 0 5-16,0 0-57 0,44-73-74 15,-29 65-17-15,0-2-13 0,1 3 10 16,-2 3-1-16,0 0-15 0,0 3-3 0,-3 1 22 16,-1 0 26-16,0 2 23 15,-1 8 31-15,-2 4-2 0,-3 2-17 0,-1 4-7 16,-3 5 4-16,-3 1-32 0,-6 0-13 16,-2-2-10-16,-2-3 10 0,-2 0 3 15,1-6-13-15,0-2 13 0,3-3 0 16,-1-1-13-16,5-6 17 15,3 0-17-15,2-2 10 0,2-1-13 0,0 0-15 0,2 0-50 16,6-6 17-16,7-6-35 0,4-4 48 16,5-4 6-16,3-5 6 0,2 0-25 15,-2-2-49-15,-4 4 39 16,-2 1 32-16,-3 0 23 0,-3 6 2 0,-4 1 1 16,-2 4 21-16,-5 3 54 0,-1 4 86 15,-3 2 15-15,-1 2 4 0,-6 0 20 16,-4 2-131-16,-4 5-68 0,-4 5 0 15,-3 5 19-15,-1 6 5 0,2 5 10 16,2 3-4-16,2 1-2 0,4-2-26 0,5 0 10 16,4-1-11-16,3-3-2 15,1-2-3-15,4-2-29 0,5-3-31 0,4-5-39 16,5-3-32-16,1-2-41 0,6-6-50 16,1-3-74-16,2 0-44 0,-8-5-173 15,12-9-278-15</inkml:trace>
  <inkml:trace contextRef="#ctx0" brushRef="#br0" timeOffset="9096.58">16081 12228 424 0,'0'0'1406'0,"0"0"-1150"0,0 0-133 0,0 0-48 16,0 0 2-16,0 0 82 0,0 0 60 15,0 0-58-15,0 0-81 0,0 0-80 16,0 0-34-16,19-7 34 0,-3 2 22 16,7-2-18-16,1-1-4 0,2-2-14 0,3 3-25 15,0-2 14-15,-1 0 2 16,0 1 7-16,1 1 15 0,0 0-28 16,-3 2-29-16,-3 1-87 0,-4 2-55 15,-3 0-1-15,-5 1-81 0,-2 1-150 0,-7 0-99 16,-2 0-177-16</inkml:trace>
  <inkml:trace contextRef="#ctx0" brushRef="#br0" timeOffset="9295.12">16334 12050 787 0,'0'0'791'0,"0"0"-391"0,0 0-99 16,0 0 32-16,0 0-4 0,0 0-16 15,0 0-83-15,0 0-91 0,0 0-95 16,0 0-43-16,0 0 15 0,-47 62 13 15,37-28-7-15,0-2 16 0,3 4-26 16,3-4-12-16,1-3-22 0,1 1-16 16,-1-1-69-16,-1-3-71 0,4-3-77 0,-1-2-36 15,1-7-196-15,0-4-207 16,0-4-553-16</inkml:trace>
  <inkml:trace contextRef="#ctx0" brushRef="#br0" timeOffset="9689.5">16606 12019 1433 0,'0'0'747'0,"0"0"-385"0,0 0-165 16,0 0-33-16,0 0 22 0,0 0 79 16,0 0 18-16,0 0-91 0,0 0-104 15,0 0-88-15,0 0-9 0,-7-32-51 16,7 38 29-16,0 6 31 0,3 9 70 15,0 3-23-15,-2 7-44 0,-1 2 10 0,0 0-13 16,0-2 0-16,0 0-3 0,-3-1-19 16,-1-7-3-16,-2 1-32 0,0-2-72 15,-1-4-45-15,1-3-39 16,-2-3-36-16,2-1-44 0,1-6-123 0,-2-1-158 16,5-4-501-16</inkml:trace>
  <inkml:trace contextRef="#ctx0" brushRef="#br0" timeOffset="12028.39">14784 12847 1041 0,'0'0'358'0,"0"0"-237"0,0 0-120 16,0 0-1-16,0 0 42 0,0 0 208 16,0 0-29-16,0 0-72 0,-75-12-22 0,63 12-40 15,-2 0-55-15,0 2 7 0,1 1-16 16,-1 1 54-16,-1-1 33 0,-2 1-49 15,1 1-29-15,2-3-9 0,1 4-4 16,2-2-16-16,3-2 14 0,4-1 2 0,2-1-6 16,2 0-13-16,0 0-38 15,12 0 38-15,5 0 23 0,12-1 70 0,13-7 9 16,13-3-18-16,14-5-27 16,11-3-28-16,10-4 0 0,6-1 9 0,7 0 23 15,3 0 18-15,1-1-15 0,-1 1 6 16,-5 2-4-16,-5 3-15 0,-9 0-13 15,-14 7-38-15,-11 1 0 0,-14 4-51 0,-14 2-31 16,-9 2-42-16,-11 1-51 16,-2 2-17-16,-6 0-61 0,-1 0-54 15,0 0-94-15,-2 0-262 0</inkml:trace>
  <inkml:trace contextRef="#ctx0" brushRef="#br0" timeOffset="13872.54">17763 12266 1929 0,'0'0'422'0,"0"0"-238"0,0 0-136 15,0 0-19-15,0 0 168 0,0 0 60 16,0 0-62-16,0 0-129 0,0 0-66 16,0 0-42-16,0 0 7 0,-30-13 6 0,44 13 23 15,8-2 6-15,7-1 19 16,7-1-16-16,4-1 10 0,6-2-12 0,1-1 2 16,1-1 0-16,1 0-3 0,-4 0 1 15,0 3-1-15,-4 0 0 0,-7 3-23 16,-6-1-82-16,-9 3-39 15,-6-1-11-15,-8 2-64 0,-5 0-55 0,0 0-21 0,-6 0-118 16,-16 3-362-16</inkml:trace>
  <inkml:trace contextRef="#ctx0" brushRef="#br0" timeOffset="14081.12">18070 11984 2005 0,'0'0'405'0,"0"0"-282"0,0 0-107 0,0 0 61 16,0 0 146-16,0 0 97 0,0 0-81 16,0 0-124-16,0 0-93 0,0 0-19 15,0 0 67-15,-10 78-23 0,-3-33-45 0,0 2 14 16,-3 2-16-16,5-1-62 0,-1-3-46 16,2-1-57-16,4-3-65 0,2-4-187 15,2-9-191-15,2-1-695 0</inkml:trace>
  <inkml:trace contextRef="#ctx0" brushRef="#br0" timeOffset="14747.27">18756 12037 2312 0,'0'0'355'0,"0"0"-245"15,0 0-94-15,0 0-16 0,0 0-23 16,0 0 23-16,0 0 74 0,0 0-50 16,56-71-24-16,-37 65-23 0,3 2-2 15,-2 4 12-15,-3 0 0 0,0 3 13 16,-2 6 6-16,1 4 65 0,-5 3-13 0,-1 5 0 16,-4 5 15-16,-5 1-34 0,-1 2-23 15,-4-1-3-15,-7-2-1 0,-2-2 8 16,-4-1 8-16,-1-5-2 15,-2-3-10-15,2-3-13 0,1-2 13 16,3-4 0-16,1-2-3 0,7-1 9 0,3-3 4 16,3 0-26-16,0 0-1 0,3-3-60 15,7-5 26-15,5-7-42 0,5-3 45 0,6-4 10 16,1-3 6-16,4 1-7 16,-3 3-18-16,3-1-23 0,-1 1-7 0,-3 2-6 15,1 1 45-15,-7 2 6 0,-3 5 6 16,-7 1 20-16,-4 6 4 0,-5 2 54 15,-2 2 128-15,0 0-10 0,-7 0-45 16,-2 4-77-16,-6 3-54 0,-5 5-47 16,-6 4 24-16,1 6 23 0,1 4 23 15,3 2 8-15,4 0-16 0,6-3-15 16,5 0-1-16,4-1 1 0,2-7 12 0,2 1-12 16,9-5-26-16,6-1-31 0,3-5-7 15,3-1-32-15,6-6-13 16,1 0-13-16,1-7-19 0,0-4-75 0,-2-3-46 15,-3-4-50-15,-3-4-71 0,-6-3-34 16,-5 5-49-16,-1-16-105 0</inkml:trace>
  <inkml:trace contextRef="#ctx0" brushRef="#br0" timeOffset="15020.32">19301 11854 548 0,'0'0'577'0,"0"0"-109"16,0 0-123-16,0 0-82 0,0 0-85 15,0 0-43-15,0 0-12 0,0 0-20 16,0 0-80-16,0 0 3 0,1 0-17 0,2 16 107 15,2 3-29-15,-3 2-39 0,1 2-35 16,0 2-13-16,0-2 12 0,-1-1-8 16,3-4-2-16,-2-2 0 0,0-1 17 15,0-5-6-15,-2-3-11 0,2-1 1 16,-3-4 0-16,0-2 23 0,0 0 19 16,2 0-7-16,1-2-35 0,3-7 23 15,2-4-26-15,2-7-58 0,3-4 33 16,4-2 12-16,3-1 12 0,-2 2-15 15,3 2-10-15,-2 4-54 16,3 1-42-16,-1 5-13 0,-2 4-19 0,1 4-24 16,0 4-45-16,-4 1-150 0,-1 0-252 0,-1 11-485 15</inkml:trace>
  <inkml:trace contextRef="#ctx0" brushRef="#br0" timeOffset="15313.5">19670 12123 261 0,'0'0'1941'16,"0"0"-1556"-16,0 0-234 0,0 0-19 16,0 0 0-16,0 0 37 0,0 0 67 0,0 0-74 15,0 0-130-15,0 0-32 16,0 0-70-16,31-21 51 0,-12 16 18 0,4 1-1 15,3-2-1-15,2 0-23 0,0 1 7 16,0 0 16-16,0 0-13 0,-1 3 4 16,-1-3-11-16,-2 4-31 0,0-1-67 0,-6-1-61 15,-1 3-30-15,-4-1-46 16,-4-1-33-16,-6 1-98 0,-3 1-170 0,-2-3-83 0</inkml:trace>
  <inkml:trace contextRef="#ctx0" brushRef="#br0" timeOffset="15494.54">19935 11941 881 0,'0'0'509'0,"0"0"-158"16,0 0-69-16,0 0-6 0,0 0 44 15,0 0 24-15,0 0-43 0,0 0-132 16,0 0-93-16,0 0-47 0,-9 19-17 0,4 2 52 16,-3 8-11-16,-2 2-30 0,2 4-20 15,-1 0-2-15,-1-3-1 0,3 2-12 16,-1-3-32-16,3-2-80 0,0-2-127 15,1-1-63-15,1-10-243 0,0 0-554 16</inkml:trace>
  <inkml:trace contextRef="#ctx0" brushRef="#br0" timeOffset="15987.08">20114 12022 2277 0,'0'0'449'16,"0"0"-281"-16,0 0-11 0,0 0-122 16,0 0-33-16,0 0 65 0,0 0 32 0,0 0-70 15,0 0-29-15,0 0-12 0,96-41-42 16,-74 39-16-16,-2 2 25 0,-3 0 23 16,1 4 20-16,-4 3 2 0,0 4 3 15,-2 3 0-15,-5 4-2 0,-2 2 28 0,-5 2 12 16,0 0-5-16,-8 2-8 15,-3-1 1-15,-2-1-13 0,0-1-13 0,0-3 0 16,-1-3 1 0,3-3 8-16,1-5-8 0,3-2-1 0,4-1 8 15,0-2-9-15,3-2-4 0,0 0-22 0,0 0-34 16,5-2-50-16,3-5 18 0,8-2 20 16,3-5 57-16,3-4 0 0,1-4-3 15,1-2-32-15,-1 0 12 0,-3-3 14 16,0-1-27-16,-4 0 14 0,2 3 22 15,-7 1-3-15,-1 7 16 0,-6 4 17 16,-2 5 102-16,-2 4 45 0,0 4-1 0,-7 0-16 16,-5 0-96-16,-1 6-49 15,-4 6-2-15,-2 5 20 0,-1 6 21 16,0 4-19-16,4 3-3 0,2-1-6 0,2 1-11 16,5-1 0-16,2-1 0 0,1-3-2 15,4-4-19-15,0-2-38 0,10-2-16 16,5-4-55-16,3-4-51 0,5-3-117 0,2-3-72 15,-3-3-209-15,12-3-555 0</inkml:trace>
  <inkml:trace contextRef="#ctx0" brushRef="#br0" timeOffset="17872.5">20883 12087 65 0,'0'0'362'0,"0"0"-42"16,0 0-76-16,0 0-58 0,0 0-46 0,0 0-33 15,0 0 59-15,0 0 26 0,0 0-7 16,0 0-23-16,-26 12-16 0,25-12-7 16,0 1-26-16,1-1 0 0,-2 0-6 15,-1 2-1-15,-1-1-10 0,-1 0-44 16,0 1-8-16,-4-1-11 0,3-1 2 16,1 2-13-16,0 0-6 0,2-1-15 15,2-1-1-15,1 0 0 0,0 0-2 0,0 0-17 16,0 0-7-16,9 0-15 15,1 0 41-15,8 0 3 0,7-3 39 0,6 0-14 16,3-3-2-16,0 1-13 0,2-1-11 16,-5 0-2-16,-6 0 0 15,-2 2-3-15,-6 2 1 0,-3 0 2 0,-4 1 2 16,-4-1 20-16,-3 1 10 0,-2 0 0 16,-1 1 0-16,0 0-4 0,0 0 1 15,0 0-29-15,0 0-16 0,0 0-89 0,-3 0-90 16,0 0-20-16,-3 0-108 0,2 4-91 15,-2-1-187-15,-1 1-93 0,3-2-23 16</inkml:trace>
  <inkml:trace contextRef="#ctx0" brushRef="#br0" timeOffset="18071.25">21086 11944 411 0,'0'0'824'0,"0"0"-348"0,0 0-184 0,0 0-91 15,0 0 19-15,0 0 29 0,0 0 8 16,0 0-33-16,0 0-45 0,0 0-83 15,0 0-96-15,-12-18-51 0,7 35 51 16,-1 6 22-16,-1 7-3 0,-3 2-18 16,4 4-1-16,-1-6 0 0,3-2-1 15,2-3-2-15,1-1-23 0,-1-4-31 16,2 1-42-16,0-5-41 0,0-3-85 0,0-1-75 16,0-5-84-16,3-3-159 15,2-3-215-15</inkml:trace>
  <inkml:trace contextRef="#ctx0" brushRef="#br0" timeOffset="18356.84">21359 11834 1944 0,'0'0'409'0,"0"0"-189"0,0 0-56 16,0 0-42-16,0 0-9 0,0 0 18 16,0 0-41-16,0 0-90 0,0 0-16 15,0 0 16-15,0 0 83 0,0 69-23 16,0-33-25-16,-4 3-32 0,-4-1-3 0,3-1-2 16,-1 0 1-16,1-2 0 0,0-4 1 15,1-2-25-15,2-2-109 0,1-3-97 0,-1-7-152 16,2-4-251-16,-3-7-924 0</inkml:trace>
  <inkml:trace contextRef="#ctx0" brushRef="#br0" timeOffset="22394.58">21553 11617 1767 0,'0'0'357'0,"0"0"-205"0,0 0-142 15,0 0-10-15,0 0 0 0,0 0 84 16,0 0-3-16,0 0-80 0,0 0 0 0,0 0 80 16,0 0 29-16,75 70 12 0,-52-29-48 15,0 7-26-15,-4 6-19 0,-2 5 16 16,-8 3 0-16,-6 3 35 0,-3 2-29 15,-7-1-47-15,-12 1-4 0,-6-4-61 16,-5-2-87-16,-8-6-167 0,7-14-203 16,-22 8-311-16</inkml:trace>
  <inkml:trace contextRef="#ctx0" brushRef="#br0" timeOffset="23128.07">18910 11726 924 0,'0'0'440'15,"0"0"-235"-15,0 0-105 0,0 0-54 16,0 0 74-16,0 0 117 0,0 0-39 15,0 0-114-15,0 0-42 0,0 0-16 16,0 0-16-16,-65-32-10 0,51 34-33 0,-2 5 20 16,-5 8 13-16,-4 6 71 0,-2 6 23 15,-4 10-36-15,1 11 13 0,-2 9 16 16,1 7 16-16,2 7-10 0,1 2-35 31,4 5-20-31,4-2-19 0,10-2-19 0,5-4-20 16,5-6-12-16,9-9 10 0,13-6-20 0,11-9-80 15,9-4 3-15,10-11-81 0,10-5-136 0,-11-9-308 0,32-11-717 0</inkml:trace>
  <inkml:trace contextRef="#ctx0" brushRef="#br0" timeOffset="24719.32">22463 12077 1869 0,'0'0'340'0,"0"0"-340"16,0 0-77-16,0 0 5 0,0 0 72 15,85-40 36-15,-61 34 29 0,1 3-56 16,-2 1-9-16,2 2-13 0,-5 2 10 16,-4 4 3-16,-4 6 37 0,-4 4 31 15,-7 3 16-15,-1 7-3 0,-1 2-23 16,-8 3-19-16,-5 3-13 0,-2-6-13 16,-1-1 32-16,-3-7 19 0,2-2 1 0,-1-3-10 15,3-7-10-15,2-2-7 0,2 0-12 16,5-3 0-16,3-1 15 0,4-2 7 0,0-4-48 15,4-3-27-15,8-7-189 0,3-7 107 16,4-2 60-16,6-4 11 0,1-2 5 16,1 1 30-16,0 0-36 0,-1 1 17 15,-2 2 2-15,-1 1 19 16,-3 4 0-16,-6 1 1 0,-1 4 2 0,-6 3 15 16,-4 5 37-16,-3 2 76 0,0 3 27 15,-6-1-25-15,-1 1-4 0,-6 2-60 16,0 0-14-16,-2 7-19 0,-3 4-3 15,-1 5-19-15,1 3-11 0,3 2-1 16,2 3-2-16,3 1 2 0,4-2 10 0,5-2-9 16,1-1-2-16,1 2-3 0,7-7-23 15,6 1-16-15,3-6-9 16,6-1-16-16,3-3-23 0,3-2-51 0,1-2-23 16,1-2-29-16,-1-2-40 0,-4-6 16 15,-3-1-63-15,-4-3-81 0,-5-5-75 16,-5 4-20-16,-4-13-77 0</inkml:trace>
  <inkml:trace contextRef="#ctx0" brushRef="#br0" timeOffset="25231.22">22912 11703 688 0,'0'0'811'0,"0"0"-427"16,0 0-297-16,0 0-86 0,0 0 12 0,0 0 82 15,0 0 47-15,0 0-19 0,0 0-52 16,0 0-29-16,68-62-19 0,-57 62 19 16,0 2 3-16,2 8 17 0,0 2 44 15,0 6-35-15,2 6-4 0,-3 2-6 16,0 5-35-16,-1-3-10 0,-4-2-15 15,1-3-1-15,-2 0-3 0,-3-9 0 16,-3-3 3-16,3-4 0 0,-3-5 0 16,0 0 31-16,0-2 42 0,0 0 7 15,0 0 0-15,0-7 29 0,0-4-109 0,0-6-85 16,5-2 34-16,4-5 28 0,2-1 21 16,6 1-11-16,3 1-3 0,5-1-60 15,5 3-66-15,1 2-2 0,4 4-30 16,-1 4-52-16,-7 4-82 0,8 7-378 15</inkml:trace>
  <inkml:trace contextRef="#ctx0" brushRef="#br0" timeOffset="26855.69">22614 12556 88 0,'0'0'1027'0,"0"0"-701"0,0 0-183 16,0 0-46-16,0 0 56 0,0 0 71 15,0 0-49-15,0 0-52 0,0 0-52 0,0 0-29 16,0 0 20-16,-48-4-1 0,48 4-16 16,0 0-6-16,0 0-4 0,0 0 7 15,0 0 10-15,0 0-4 0,0 0-13 16,0 0-9-16,5-1-25 0,1 0-1 16,5-1 0-16,6 0 45 0,6-1 16 0,5-1-10 15,3-1-19-15,1-1-16 16,4 0-14-16,2 2 24 0,-1-2 31 0,3 2 7 15,-2-2 29-15,-2 1-17 0,0 1-15 16,-4 0-20-16,-5 0-16 0,-4 2-12 16,-5-1-12-16,-6 1 0 0,-6 2 0 15,-1 0 0-15,-4-1-1 0,1 1 13 16,-2 0 9-16,0 0 0 0,0 0-3 0,0 0-17 16,0 0-2-16,0 0-12 0,0 0-16 15,0 0-39-15,0 0-40 0,0 0-94 16,0 0-107-16,0 0-155 0,0 0-280 15,1 0-252-15,-2 0 259 0</inkml:trace>
  <inkml:trace contextRef="#ctx0" brushRef="#br0" timeOffset="27395.28">24201 12029 1763 0,'0'0'415'0,"0"0"-224"15,0 0-58-15,0 0 34 0,0 0 62 0,0 0 5 16,0 0-71-16,0 0-61 0,0 0-77 16,0 0-25-16,0 0-38 0,4-13-22 15,9 11 56-15,7-2 3 0,6 1 1 0,2-1-1 16,0-1-2-16,-2 3-32 0,-2-3-10 15,-1 5-70-15,-5 0-48 0,-2 0-59 16,-2 0-43-16,-5 0-36 0,-5 4-244 16,-4 4-447-16</inkml:trace>
  <inkml:trace contextRef="#ctx0" brushRef="#br0" timeOffset="27588.78">24244 12201 904 0,'0'0'1257'0,"0"0"-927"0,0 0-230 16,0 0-74-16,0 0 61 0,0 0 122 0,0 0 47 15,0 0-118-15,0 0-84 0,0 0-38 16,95-37-16-16,-67 27-1 0,0 3-41 16,1 0-54-16,3 2-83 15,-2 0-78-15,3 0-81 0,-10 1-142 0,13-3-518 0</inkml:trace>
  <inkml:trace contextRef="#ctx0" brushRef="#br0" timeOffset="27883.54">24993 11881 258 0,'0'0'1702'0,"0"0"-1398"0,0 0-197 15,0 0-36-15,0 0 49 0,0 0 147 16,0 0 41-16,0 0-78 0,0 0-74 16,0 0-74-16,0 0-60 0,8-38-19 15,-8 38 1-15,0 0 6 0,0 0-10 0,2 4-12 16,-2 8 12-16,5 4 75 0,-2 7-21 16,0 7-16-16,-2 4-20 0,1 2-18 15,-2 3 0-15,0-3-2 16,0-1-1-16,0-3-12 15,1-2-7-15,-1-3-51 0,2-3-63 0,-2-4-89 0,0-2-95 16,0-7-202-16,-5 0-591 0</inkml:trace>
  <inkml:trace contextRef="#ctx0" brushRef="#br0" timeOffset="30146.56">12461 13770 323 0,'0'0'280'0,"0"0"-149"0,0 0 25 16,0 0 92-16,0 0 74 16,0 0 7-16,0 0-83 0,-10-66-67 0,9 56-50 15,1-1 10-15,-2 1 0 0,2 3-13 16,0 0-36-16,0 3-23 0,0 1 1 15,0 0 18-15,0 1-18 0,0 1-1 0,0 0-3 16,0 1-29-16,0 0-16 0,0 0-6 16,0 0-1-16,0 0-12 0,-1 4-13 15,1 0-45-15,0 8-3 0,0 6 61 16,-2 6 29-16,2 6-13 0,0 5-16 16,-1 1-2-16,-2-4-14 0,2 0 16 15,-1-6 3-15,-1-2-2 0,2-2 2 16,-2-4 7-16,1-4-10 0,-2-3-42 15,1-3-5-15,2-3-1 0,1-3-65 0,0-2-66 16,0 0-89-16,1 0-52 16,6 0-95-16,2-3 86 0,-2-1-26 0,9-5-231 0</inkml:trace>
  <inkml:trace contextRef="#ctx0" brushRef="#br0" timeOffset="30407.08">12594 13874 1634 0,'0'0'370'0,"0"0"-253"15,0 0-72-15,0 0 81 0,0 0 130 16,0 0 50-16,0 0-136 0,0 0-128 16,0 0-42-16,0 0-80 0,3-31 22 15,8 25 55-15,6-4 1 0,3 3-2 0,1-2 1 16,3 1-19-16,1-1 9 0,2 2 0 15,-1 0-22-15,0 0-1 0,0 4-31 16,-3-1-53-16,-4 2-51 0,-5 0 6 16,-3 2-26-16,-5 0-101 0,-6 0-99 15,0 0-136-15,-6 4-187 0</inkml:trace>
  <inkml:trace contextRef="#ctx0" brushRef="#br0" timeOffset="30611.24">12791 13619 163 0,'0'0'1608'0,"0"0"-1189"0,0 0-183 15,0 0-107-15,0 0-25 0,0 0 37 0,0 0-31 16,0 0-70-16,0 0-40 0,-30 70-2 16,21-41-17-16,2 2 4 0,1 2 15 15,-1-3 0-15,1 1-14 0,4-2-41 16,0-3-125-16,1-2-104 0,1-5-86 15,0-5-198-15,1-4-204 0</inkml:trace>
  <inkml:trace contextRef="#ctx0" brushRef="#br0" timeOffset="31103.64">12893 13683 1767 0,'0'0'409'0,"0"0"-289"15,0 0-78-15,0 0 35 0,0 0 62 0,0 0 42 16,0 0-36-16,0 0-125 0,0 0-20 16,0 0-22-16,0 0 5 0,86-54 5 15,-68 54 0-15,1 0 12 0,-3 8 16 16,1 2-16-16,-4 5 0 0,1 3 0 16,-6 2-3-16,-4 2 3 0,-2 3 0 15,-2 0 3-15,-3 0-1 0,-8-1 1 16,-1-4 10-16,-3-1-11 0,2-5 11 15,0-2 0-15,3-4 0 0,0-3 3 16,6-2 3-16,2-3 16 0,2 0 4 0,0 0-39 16,0-4-7-16,8-5-18 0,3-5-1 15,2-3-48-15,4-5 39 16,1-3 33-16,-1 1 0 0,0 1 2 16,-3-2 1-16,0 2 15 0,-2 1-13 0,-3 1 10 15,-3 0 0-15,1 3 12 0,-5 5 1 16,-1 1 13-16,-1 5 38 0,0 3-4 0,0 4 7 15,0 0-3-15,-3 0-14 0,0 0-2 16,-2 4-17-16,-3 2-44 0,-3 4-47 16,-1 6-4-16,1 8 16 0,-1 1 34 15,5 6 1-15,1 1 12 0,3-1-9 16,3 0 0-16,0-3 8 0,2-2-11 16,4-2-22-16,5-4-16 0,2-2-36 15,2-3-37-15,2-6-59 0,0-4-84 0,2-3-47 16,2-2-52-16,-8-2-329 15,10-11-642-15</inkml:trace>
  <inkml:trace contextRef="#ctx0" brushRef="#br0" timeOffset="31325.19">13383 13431 1509 0,'0'0'465'0,"0"0"-219"0,0 0-162 16,0 0-35-16,0 0-46 0,0 0 68 15,0 0 7-15,0 0 74 0,0 0-8 16,22 74-47-16,-19-36-43 0,0 6-25 16,-3 6-29-16,0 2 2 0,-3 3 2 15,-6 0 12-15,-4 4-13 0,-7-2-3 16,-3 1-39-16,-7 0-131 0,-2-5-165 16,-4-3-64-16,7-14-257 15,-20 5-393-15</inkml:trace>
  <inkml:trace contextRef="#ctx0" brushRef="#br0" timeOffset="31634.94">12278 13387 1125 0,'0'0'729'0,"0"0"-415"16,0 0-220-16,-81-6 45 0,57 6 42 15,-2 2 80-15,1 6-65 0,-1 6-84 16,2 8-93-16,0 9-6 0,3 12 6 0,3 12 48 16,2 11 10-16,4 7 9 0,6 5-16 15,5 0-1-15,1-3-21 0,9-6-32 16,6-5 15-16,4-4-31 0,7-7-15 15,5-3-49-15,2-8-44 0,6-7-79 16,2-7-95-16,4-10-130 0,-10-6-186 0,18-12-720 16</inkml:trace>
  <inkml:trace contextRef="#ctx0" brushRef="#br0" timeOffset="32603.24">14052 13723 2005 0,'0'0'421'0,"0"0"-246"0,0 0-137 16,0 0-12-16,0 0 61 0,0 0 132 0,0 0 24 15,0 0-125-15,0 0-118 16,0 0-25-16,0 0-39 0,-14-18-7 0,14 22 24 16,0 3 47-16,1 0 2 0,4 1-2 0,0 2-109 15,0-2-81-15,-2-2-68 0,2 0-26 16,-2-3-177-16,1-1-287 0,-21-45-329 0</inkml:trace>
  <inkml:trace contextRef="#ctx0" brushRef="#br0" timeOffset="33060">14660 13596 1881 0,'0'0'418'0,"0"0"-266"16,0 0-149-16,0 0 13 0,0 0 110 0,0 0 142 15,0 0-34-15,0 0-122 0,0 0-20 16,0 0-12-16,0 0-13 0,-30-49-16 16,24 49 21-16,2 0-15 0,-4 0-22 0,-1 8-35 15,-3 5-31-15,-1 5 8 0,0 6 1 16,-2 6 22-16,4 1 3 0,1 1 16 15,4 0-15-15,-1-1-1 16,5 0 19-16,0-4 10 0,2-2-20 0,0-4 3 16,6-2-15-16,4-6 0 0,1-3-1 15,4-3-37-15,2-4 6 0,3-3-22 16,3 0 36-16,-1-4-8 0,5-6-9 16,-2-5-3-16,-1-4-19 0,-2-4 6 15,0-3-6-15,-7-2-1 16,-2-3 17-16,-5-1 21 0,-4-2-2 0,-1 2 0 15,-3 0 19-15,-3 4-1 0,-6 3 4 0,-1 7 31 16,1 5 43-16,-3 5 6 0,1 3-45 16,-1 5-29-16,0 0-6 0,-1 0-54 15,-3 8-4-15,4 4 10 0,-2 3-96 16,4 2-142-16,1 6-104 0,5-9-256 16,1 10-635-16</inkml:trace>
  <inkml:trace contextRef="#ctx0" brushRef="#br0" timeOffset="33467.78">15623 13754 866 0,'0'0'1446'0,"0"0"-1149"0,0 0-261 0,0 0-23 15,0 0-13-15,0 0 138 0,0 0-11 16,0 0-125-16,0 0-2 0,0 0 12 15,94-30-12-15,-59 24-1 0,0-1-37 16,1 0 15-16,0 0 7 0,-2 1 14 16,-3 1-11-16,1 0 11 0,-2 0 1 0,-4 2 1 15,-3 1-1-15,-4 0-12 0,-2 2-3 16,-5 0-58-16,-5 0-52 0,2 0-22 16,-4 2 9-16,-2 0-4 0,0 1-77 15,-1-2-177-15,-1-1-147 0,-1 0-244 0</inkml:trace>
  <inkml:trace contextRef="#ctx0" brushRef="#br0" timeOffset="33669.51">15995 13485 1565 0,'0'0'449'0,"0"0"-232"16,0 0 3-16,0 0 128 0,0 0-1 15,0 0-35-15,0 0-77 0,0 0-93 0,0 0-136 16,0 0-6-16,0 0-54 0,-23 12 26 15,14 16 28-15,-4 8 18 0,-2 6-18 16,1 4-1-16,1-2 0 0,1-3-28 16,3-2-27-16,4-1-90 0,1-3-121 15,0-2-130-15,4-10-197 0,0 1-619 16</inkml:trace>
  <inkml:trace contextRef="#ctx0" brushRef="#br0" timeOffset="35028.06">16937 13666 1778 0,'0'0'428'0,"0"0"-230"0,0 0-173 15,0 0 5-15,0 0 86 0,0 0 84 16,6-75-59-16,2 64-90 0,1 3-51 16,2 1-11-16,0 1 9 0,1 2-15 15,-2 0 5-15,2 4-8 0,-1 0-15 16,-1 4 35-16,0 6 3 0,-3 4-1 0,0 4-2 15,-4 4 0-15,-1 4-3 0,-2 1 2 16,-2 1 0-16,-8-1-2 0,0-3-10 16,-3-3 13-16,0-2-1 0,-1-2-1 15,2-5-14-15,2-5 16 0,4 0 1 16,2-4 21-16,3-1-2 0,1-2-8 16,0 0-12-16,1-5-12 0,9-2-27 15,3-6 10-15,3-5-39 0,7-5 39 16,3 1 17-16,0-3 8 0,3-1-57 0,-2 0-16 15,-1 1 12-15,0-2 23 16,-3 7 29-16,-4 1 0 0,-6 5 13 0,-4 4 16 16,-4 4 20-16,-4 4 116 0,-1 2 67 15,-1 0-27-15,-7 2-51 0,-1 4-52 16,-4 0-89-16,-4 4-19 0,-1 6 7 16,-1 4 12-16,2 5 3 0,4 0-1 0,4-3-1 15,3 3-2-15,4-6-1 0,2 0-11 16,3-4 11-16,5-3-30 0,3-1-32 15,3-5-26-15,3-3-41 0,6-3-17 16,-1 0 3-16,6-8-4 0,0 0-32 0,1-5-55 16,-2-4-200-1,-5 3-179-15,-2-12-386 0</inkml:trace>
  <inkml:trace contextRef="#ctx0" brushRef="#br0" timeOffset="35338.21">17391 13346 749 0,'0'0'980'16,"0"0"-730"-16,0 0-205 0,0 0 4 0,0 0 71 16,0 0 87-16,0 0-6 0,0 0-105 15,0 0-47-15,0 0-1 0,59-32 0 16,-48 32-22-16,-1 5 41 0,2 4-19 16,-1 2 1-16,0 2-24 0,2 1 4 0,-1 3-13 15,-2 0-15-15,-2-1-1 0,-3-2-3 16,-2-3-58-16,-2-3-6 0,1-3 9 0,-2-1-3 15,0-4 21-15,0 1 40 0,0-1 45 16,0 0 0-16,3 0 7 0,-1-3-49 16,5-6-3-16,1-4-86 0,3-5-20 15,3-1 80-15,4-1 26 0,2 1 16 16,-1 2-16-16,3 3-3 0,-1 2-16 16,-2 2-65-16,1 3-81 0,-1 0-48 15,-2 7-157-15,-3 0-300 0</inkml:trace>
  <inkml:trace contextRef="#ctx0" brushRef="#br0" timeOffset="35593.68">17703 13659 2070 0,'0'0'414'15,"0"0"-291"-15,0 0-4 0,0 0 10 0,0 0 3 16,0 0-46-16,0 0-53 0,0 0-33 16,0 0-12-16,93-68-8 0,-70 64 17 15,-1 3-16-15,1 1 3 0,1 0-29 16,2 0 6-16,0 0 23 0,-2 0 14 16,0 1-39-16,-1-1-43 0,-4 0-80 15,-2 2-62-15,-4-2-95 0,-3 0-231 16,-6 0-263-16</inkml:trace>
  <inkml:trace contextRef="#ctx0" brushRef="#br0" timeOffset="35789.71">17964 13490 1182 0,'0'0'829'0,"0"0"-446"0,0 0-170 15,0 0-113-15,0 0-16 0,0 0 38 16,0 0-64-16,-38 66 12 0,29-36-28 15,-2 0-10-15,2 1-12 0,2-1-20 16,-2-3-29-16,2 0-22 0,0-3-80 16,1 1-95-16,3-4-100 0,0-4-121 15,3-8-314-15</inkml:trace>
  <inkml:trace contextRef="#ctx0" brushRef="#br0" timeOffset="36301.17">18129 13555 1944 0,'0'0'412'0,"0"0"-228"0,0 0 26 16,0 0-1-16,0 0-52 0,0 0-16 0,0 0-84 16,0 0-57-16,0 0-19 15,0 0 18-15,89-50-28 0,-67 46-25 0,0 3-13 16,-4-1 16-16,0 2 2 0,-2 3 1 15,-3 4-22-15,-2 4 31 0,-4 3 25 16,-2 4 14-16,-5 3 26 0,0 3 3 16,-8 1-10-16,-4-2-17 0,-3-1 17 0,-2-1-2 31,-1-4 5-31,1-2-3 0,3-3-3 0,1-2-14 0,3-4 2 16,2 0-2-16,4-4 0 0,3-2 14 15,1 0-16-15,0 0-18 0,0-1-56 16,7-6 57-16,2-1 15 0,2-5-51 0,6-2 28 15,5-5 21-15,-2 1-8 0,5-3 10 16,-1 0-1-16,1-1-26 0,-3 0-6 16,0 1 9-16,-3 1 0 0,-3 3 8 15,-3 5 18-15,-7 5 3 0,-3 1 42 16,-3 4 100-16,0 3 16 0,-8 0-62 0,-1 0-10 16,-3 0-51-16,-4 3-6 0,-1 5 0 15,-3 5-30-15,1 5 0 0,-3 5 11 16,5 2-11-16,2 5-2 0,4 0-13 15,5-2 1-15,2-1 9 0,2-3 3 16,2-2-13-16,0-2-25 0,6-6-39 0,6-2-35 16,-1-5-51-16,6-4-30 0,2-3-36 15,4 0 19-15,2-4-33 0,1-6-144 16,-7 0-114-16,6-8-72 16</inkml:trace>
  <inkml:trace contextRef="#ctx0" brushRef="#br0" timeOffset="36845.68">18711 13633 1725 0,'0'0'402'0,"0"0"-237"16,0 0-42-16,0 0-55 0,0 0 65 16,0 0 12-16,0 0-65 0,0 0-68 15,95-59-12-15,-71 53-1 0,2 0 0 16,1 2-28-16,0-1-7 0,-1 2-31 16,2 0-33-16,-4 2-33 0,-2 1-6 0,-2 0-19 15,-5 0-89-15,-3 0-139 0,-6 2-119 16,-4 1-193-16</inkml:trace>
  <inkml:trace contextRef="#ctx0" brushRef="#br0" timeOffset="37059.18">18941 13469 1392 0,'0'0'478'0,"0"0"-193"0,0 0-39 15,0 0 32-15,0 0 8 0,0 0-36 16,0 0-71-16,0 0-132 0,0 0-47 15,0 0-15-15,0 0 15 0,-58 87 16 16,43-52-14-16,1 0 24 0,3-2-23 16,2-2-3-16,2-2-48 0,3-1-63 0,1-5-52 15,1-3-55-15,2-4-75 0,0-6-62 16,2-5-216-16,6-5-452 0</inkml:trace>
  <inkml:trace contextRef="#ctx0" brushRef="#br0" timeOffset="37327.89">19116 13444 623 0,'0'0'1079'0,"0"0"-790"0,0 0-120 15,0 0-53-15,0 0-6 0,0 0 32 16,0 0-3-16,0 0-61 0,0 0-53 0,0 0-5 15,0 0 38-15,70-33 31 0,-66 42-24 16,0 5-4-16,-2 3-1 0,-2 4 8 16,0 7-30-16,0-1-9 0,-6 4-26 15,-1-2 0-15,-1-2-3 0,0-4-42 16,4-3-105-16,-1-5-64 0,2-4-31 16,2-1-52-16,-1-6-69 0,2-1-251 0,0-3-440 15</inkml:trace>
  <inkml:trace contextRef="#ctx0" brushRef="#br0" timeOffset="37575.68">19445 13172 1990 0,'0'0'453'16,"0"0"-291"-16,0 0-162 0,0 0 0 0,0 0 13 15,0 0 158-15,0 88-62 0,0-52-64 16,4 4-44-16,1 2-1 0,-1 2-1 16,-3 0 1-16,-1 5 18 0,0 2 8 15,-5 2-1-15,-7-1-2 0,-4-1-23 16,-5-1 0-16,-7-3-93 0,-3-2-97 16,-11-4-107-16,9-10-166 0,-31 7-665 15</inkml:trace>
  <inkml:trace contextRef="#ctx0" brushRef="#br0" timeOffset="38012.75">16597 13312 1706 0,'0'0'435'15,"0"0"-240"-15,0 0-121 0,0 0 29 0,0 0 136 16,0 0-30-16,0 0-113 0,-85 31-96 16,69 2 3-16,-1 16-3 0,5 9 68 15,4 7-1-15,5 5-13 0,3-1-3 16,10-2-28-16,6-5-11 0,7-4-12 15,9-5 0-15,5-6-54 0,6-5-64 16,4-4-74-16,6-9-169 0,-13-10-130 0,24-7-500 16</inkml:trace>
  <inkml:trace contextRef="#ctx0" brushRef="#br0" timeOffset="39511.94">20073 13464 1668 0,'0'0'393'0,"0"0"-325"0,0 0-68 15,0 0-84-15,0 0 84 16,0 0 39-16,0 0 23 0,0 0-62 0,0 0-33 0,0 0-3 15,52-41 17-15,-52 41 16 0,4 0 3 16,-2 2 48-16,-1 1 46 0,2 5 0 16,-3 2-13-16,2 2-26 0,-1 2-19 15,-1 3-7-15,0 2-13 0,0-2-13 16,0-1 0-16,-3 1 0 0,0-3-3 16,-1-6 1-16,0 1 0 0,1-5 15 15,3-1-13-15,-1-2 0 0,1-1 14 16,0 0 2-16,0 0 10 0,0 0-10 0,0 0-8 15,0-1-9-15,5-4-4 0,2-3-12 16,2-3-54-16,3-2 30 0,3-5 21 16,4-2 17-16,1 0 1 0,3-4-1 15,3 0 2-15,0-2-2 16,0-1 1 0,0 3-2-16,-3 0-11 0,-3 3-14 0,-7 4 3 0,-2 1 14 15,-4 8 9-15,-5 2 51 0,0 5 33 0,-2 1 52 0,0 0-11 16,0 0 1-16,-4 6-14 0,-3 0-35 15,-1 2-41-15,-5 8-36 16,-1 5-16-16,-1 5 13 0,-2 5-13 0,3-1 16 16,1 1 25-16,4-5-23 0,2-2 0 15,1-3 0-15,3-2-2 0,2-5 0 16,1 1-16-16,0-6-13 0,4-4-38 0,5 0-14 16,3-3-5-16,5-2-4 15,3 0-7-15,2-2-3 0,3-5 13 0,1-3 29 16,-1-1 19-16,-2-1 10 0,-1 0 3 15,-4 4-19-15,-3-1-13 0,-5 1-10 0,-5 1-23 16,-2 1-39-16,-3 0-101 16,0 0-179-16,-3 1-261 0</inkml:trace>
  <inkml:trace contextRef="#ctx0" brushRef="#br0" timeOffset="39845.03">20548 13045 1365 0,'0'0'692'15,"0"0"-378"-15,0 0-291 0,0 0-21 16,0 0-2-16,0 0 139 0,0 0-20 16,0 0 52-16,0 0-30 0,0 0-64 0,41 78-51 15,-31-51 9-15,-1-2-9 0,1-2 22 16,-1 1 9-16,-1-3-15 0,0-3-26 15,-2-2-15-15,0-4-1 0,-3-5-23 0,-1-1-21 16,-1-6 21-16,-1 0 10 16,2 0 13-16,1 0 15 0,0-7 14 0,1-5-29 15,4-3-16-15,1-7-16 0,4-4 20 16,4-1 0-16,6-1 11 0,1-2 0 16,4 3-15-16,1 0-26 0,2 5-80 15,-3 6-38-15,-2 3-50 0,0 5-77 16,-8 4-161-16,5 1-329 0</inkml:trace>
  <inkml:trace contextRef="#ctx0" brushRef="#br0" timeOffset="41073.05">20347 13927 1662 0,'0'0'393'0,"0"0"-280"0,0 0-67 15,0 0 83-15,0 0 149 0,0 0 37 16,0 0-106-16,0 0-113 0,0 0-77 16,0 0-19-16,0 0-39 0,12-15-5 15,6 12 44-15,7-3 12 0,9 0-12 16,4 0-3-16,5-1-73 0,5 0-104 16,1 0-93-16,-10 2-73 0,11-2-355 0</inkml:trace>
  <inkml:trace contextRef="#ctx0" brushRef="#br0" timeOffset="41954.89">21618 13454 965 0,'0'0'1078'0,"0"0"-767"16,0 0-198-16,0 0 26 15,0 0 83-15,0 0 54 0,0 0-52 16,0 0-106-16,0 0-78 0,0 0-40 0,0 0-26 16,-26-18-15-16,39 15-20 0,2-2 61 15,6 0 0-15,3 0-2 0,4 1-26 16,0-2-94-16,1 2-47 0,-2 0-62 16,-1 1-98-16,-6 3-144 0,3 0-613 0</inkml:trace>
  <inkml:trace contextRef="#ctx0" brushRef="#br0" timeOffset="42143.06">21721 13584 1216 0,'0'0'1043'0,"0"0"-800"0,0 0-206 15,0 0-36-15,0 0 124 0,0 0 161 0,0 0-45 0,0 0-174 16,0 0-32-16,0 0-32 15,90-28-3-15,-61 20-16 0,0 1-109 0,0-1-80 16,-2 2-65-16,3-2-62 16,-10 3-191-16,8-6-552 0</inkml:trace>
  <inkml:trace contextRef="#ctx0" brushRef="#br0" timeOffset="42399.49">22352 13212 1094 0,'0'0'1168'0,"0"0"-896"0,0 0-114 0,0 0 102 15,0 0 6-15,0 0-8 16,0 0-42-16,0 0-131 0,0 0-85 0,0 0-53 16,-14-14-32-16,15 22 85 0,4 6 28 0,-2 7 64 15,-3 6-61-15,0 7-15 16,0 1 13-16,-7 4-26 0,0 1-2 0,1 2 2 15,0-6-1-15,-1 2-2 16,2-4-28-16,2-3-79 0,1-2-68 16,1-5-82-16,1-3-105 0,0-9-151 15,0 0-623-15</inkml:trace>
  <inkml:trace contextRef="#ctx0" brushRef="#br0" timeOffset="43194.51">23112 13256 1653 0,'0'0'474'0,"0"0"-312"0,0 0-133 15,0 0-9-15,0 0 25 0,0 0 97 16,0 0 4-16,0 0-146 0,0 0 38 0,0 0 1 15,17 18 57-15,-17 2-22 16,0 2-6-16,0 3-46 0,0 2-6 0,-3-1-14 16,-2-2 14-16,-1-2-15 0,0-1-1 15,1-5 0-15,2-3 1 0,0-2 0 0,0-4-1 16,3-4 0-16,-1 0 2 0,1-3 14 16,0 0-4-16,0 0 4 0,0-2-16 15,1-4-3-15,4-6-83 0,1-2-1 16,3-2 16-16,3-5 68 0,1 0-16 15,3-1 16-15,-1 5-1 0,0-2-12 16,1 7 14-16,-2 0-17 16,-2 5 6-16,2 1 0 0,-3 1 0 0,0 5 0 15,-2 0 0-15,-1 0-9 0,-3 0-1 16,-1 5 10-16,-2 1 13 0,1 4 52 16,-3 1 3-16,0 3-23 0,0 1 3 15,0-3-34-15,0 0 11 0,0-1-12 0,0-4-2 16,0-1 0-16,0-1 2 0,0-2-2 15,0-3-14-15,0 0 12 0,2 0-31 16,2 0 0-16,-1-4 34 0,5-1-12 0,0-4-1 16,4-3 14-16,-1-2 32 0,2-3-32 15,3 0-10-15,-3 0-6 16,1 0-10-16,0 4 23 0,-2-1 0 16,0 5 0-16,-2 1 0 0,-3 3-17 0,0 1 1 15,-2 4 3-15,-2 0 16 0,0 0 9 16,0 3 72-16,-2 4-20 0,1 0 7 15,0 5-17-15,-2 3-22 0,2 0-14 16,0 4-14-16,1-3 14 0,-1-1-15 16,2-1-3-16,2-3-13 0,1-3-36 15,2-1-31-15,2-2-40 0,1-3 1 0,4-2-14 16,1 0 3-16,3-5-126 0,-3 1-313 16,8-10-573-16</inkml:trace>
  <inkml:trace contextRef="#ctx0" brushRef="#br0" timeOffset="43578.68">23794 13295 1395 0,'0'0'793'0,"0"0"-467"0,0 0-61 0,0 0 107 15,0 0-47-15,0 0-109 0,0 0-62 16,0 0-63-16,-88-8-41 16,74 15-50-16,4 1-17 0,-2 4-8 0,3 2 3 15,3 2 3-15,1 1 16 0,2-2-32 16,3 0-37-16,0-1-26 0,5-3-13 15,4 1-3-15,0-1 19 0,3-4-27 16,1-2 1-16,4-3-7 0,-1-2 44 16,4 0 46-16,-3-2 9 0,2-5 13 0,-1-2 16 15,-4-1 2 1,0-3 21-16,-2 0-1 0,-1-2-9 0,-3-1 6 0,-1 0 4 16,-1 1 5-16,-3 0 8 0,0 3 41 15,-2 4 12-15,2 1-18 0,-3 3-20 16,0 4-23-16,0 0-5 0,0 0-7 0,-6 0-16 15,2 5-20-15,-4 2-5 0,0 4-20 16,-4 3 23-16,2 4 0 16,1 2-4-16,3-1-6 0,4-4-61 15,2-1-45-15,0-3 7 0,7-3 21 0,3-2-19 16,7-5-29-16,4-1-4 16,5 0 55-16,5-4-71 0,4-5-163 0,-8 2-154 15,18-8-144-15</inkml:trace>
  <inkml:trace contextRef="#ctx0" brushRef="#br0" timeOffset="43941.78">24418 13102 46 0,'0'0'789'0,"0"0"-157"0,36-79-226 0,-28 56-91 15,0 1-8-15,-2 5-1 0,-2 8-62 16,-4 2-26-16,0 5-43 0,0 2-89 16,0 0-39-16,0 0-37 0,-3 10-10 0,-2 1-63 15,-2 9 63-15,-1 8 1 0,-3 7-1 16,-1 4 0-16,2 3 0 0,-1-4 2 15,-1 1-2-15,4-5 0 0,0-1-1 16,2-7 0-16,2-2-18 16,2-3-10-16,0-9-16 0,1-3-15 0,1-4-10 0,0-2-42 15,0-3-25-15,1 0 2 0,3 0 3 16,2-4 0-16,0-2 87 16,2-4 12-16,0-3-34 0,0-4-14 15,-4-3-36-15,-1 1-2 0,-3-2 41 16,0 3 29-16,-7 3 49 0,-3 5 62 0,-3 3 54 15,0 3 1-15,-3 4-33 0,-4 0-26 16,-2 4 91-16,-1 8-91 0,-4 3 0 16,1 4-17-16,3 2-2 0,3 3 6 15,3 1-6-15,4-1-21 0,4-3-18 16,9-1-1-16,0-4-28 0,11-2-80 16,9-3-98-16,5-5-67 0,1-3-216 0,19-3-646 15</inkml:trace>
  <inkml:trace contextRef="#ctx0" brushRef="#br0" timeOffset="45714.88">25420 13031 7 0,'0'0'1809'15,"0"0"-1459"-15,0 0-243 0,0 0-55 16,0 0 64-16,0 0 142 0,0 0 19 16,0 0-114-16,0 0-163 0,0 0-28 15,0 0 28-15,-51 60-4 0,42-19-8 16,1 2 8-16,1 1 3 0,1-2 1 16,0-5 20-16,1-2-19 0,1-4 1 0,-1-4 11 15,2-2-13-15,0-5-1 0,2-5-15 16,-1-5 3-16,2-5 0 15,0-2 13-15,0-2 2 0,0-1 33 16,0 0-35-16,0-4-9 0,0-3-7 0,0-5-74 16,3-7 16-16,0-2 7 0,0-3 67 15,2-4-26-15,0 0 24 0,-1-3 2 16,2 0-2-16,-3-1-15 16,2-1 15-16,-1-2-1 0,0 0 1 0,-1-1 1 15,4 1-1-15,-1 2-11 0,1 3 0 0,-1 3 11 16,0 5-1-16,2 6-10 0,0 3-3 15,0 3 3-15,2 2-7 0,0 1 8 16,1 3-8-16,3 4 1 16,-1 0 6-16,1 0 10 0,-1 2 2 0,2 7 1 15,-1 2 26-15,-1 5-7 0,-2 4-16 16,-3 4 29-16,-4 2-12 0,-4 4-17 16,0-2-3-16,-3 0 0 0,-8-6 0 15,-4 1 1-15,-1-7 25 0,-4-2-7 0,-3-3 10 16,0-5-26-16,0-2 23 0,-1-3-7 15,1-1 4-15,4 0-7 0,2-2 0 16,3-6 9-16,3-1 40 16,5 0 8-16,3-3-37 0,3 0-17 0,0 0-19 15,3 4-25-15,8-3-20 0,3 3 10 16,3 0 13-16,3 3 2 0,3 2-37 0,-2 2-91 16,2 1-42-16,-2 0-17 15,1 0-39-15,-2 6-209 0,-4-3-231 16</inkml:trace>
  <inkml:trace contextRef="#ctx0" brushRef="#br0" timeOffset="45941.87">25940 12932 2009 0,'0'0'454'0,"0"0"-302"16,0 0 28-16,0 0 48 15,0 0-68-15,-87 27-16 0,66-3-81 0,0 3-21 16,5 8-14-16,0 4 1 0,6 0-27 16,4 4-2-16,2-1-18 0,4-2-14 15,0-2-50-15,5-5-24 0,4-3-53 0,3-6-79 16,2-3-81-16,1-7-17 0,0-6-167 16,-3-2-230-16</inkml:trace>
  <inkml:trace contextRef="#ctx0" brushRef="#br0" timeOffset="46453.71">26001 13120 1137 0,'0'0'589'0,"0"0"-359"15,0 0-168-15,0 0 48 0,0 0 23 16,0 0 29-16,0 0-13 0,0 0-78 0,0 0-59 15,0 0 8-15,0 0 6 0,70-34-23 16,-54 33 10-16,0 1 22 0,-4 2 17 16,-4 8 18-16,1 1-57 0,-6 4-11 15,-3 3-1-15,0 3 22 0,-6-1 3 16,-5 0-4-16,-7-2 0 0,1 1-6 16,-3-3-3-16,-1-3-11 0,4-2 2 15,1-3 9-15,4-4-2 0,6 0-10 16,1-4 1-16,5 0-2 0,0 0-52 15,3-4-38-15,5-3 45 0,4-5-19 0,3-1 48 16,3-6 4-16,4-2 12 0,1-4 0 16,2 0-1-16,-1-3 0 0,3 2-1 15,-3-3 0-15,0 4-21 0,-1 1-3 16,-5 5 23-16,-4 4-12 0,-7 6 15 0,-4 5 23 16,-3 1 70-16,-1 3 7 15,-8 0-4-15,-4 0-29 0,-3 2-35 16,-4 3 55-16,-2 4-8 0,-2 6 17 15,-1 3-29-15,2 3-26 0,4 2-25 16,5 0-15-16,3 2 0 0,3-1 0 0,6-2-1 16,2-2 0-16,0-2-22 0,10-3-35 15,1-3-61-15,6-4-26 0,-1-2-22 16,4-3-21-16,2-3-22 0,-2 0-21 0,0-1-48 16,0-7-89-16,-3 2-111 0,0-8-204 0</inkml:trace>
  <inkml:trace contextRef="#ctx0" brushRef="#br0" timeOffset="46695.1">26420 12793 62 0,'0'0'1809'16,"0"0"-1371"-16,0 0-183 0,0 0-97 15,0 0-84-15,0 0 19 0,0 0 16 0,0 0 16 16,0 0 58-16,0 0-82 0,38 93-72 15,-21-60-26-15,-1 3-2 0,1 0 31 16,-4 4 3-16,1 0 9 0,-6 1-12 16,-5 1-4-16,-3 2-15 0,-11-1 3 0,-10 0-13 15,-9-1-3-15,-8-4-19 0,-11 1-111 16,-4-6-67-16,-4 1-46 16,-3-7-7-16,1-3-79 0,14-8-206 0,-15 2-677 15</inkml:trace>
  <inkml:trace contextRef="#ctx0" brushRef="#br0" timeOffset="47145.07">27238 13224 1960 0,'0'0'495'16,"0"0"-298"-16,0 0-91 0,0 0 4 0,0 0 34 15,0 0 68-15,0 0-69 0,0 0-143 16,0 0-99-16,0 0-205 0,-11-4-127 16,11 4-136-16,2 0-488 0</inkml:trace>
  <inkml:trace contextRef="#ctx0" brushRef="#br0" timeOffset="50799.75">28375 751 775 0,'0'0'222'0,"0"0"-99"0,0 0-106 0,0 0-16 16,0 0 74-16,0 0 100 0,21-68 17 16,-19 62 0-16,-2 3-16 0,0-1-27 15,0 3-16-15,0-1-33 0,0 0-25 0,0 2-27 16,0 0-30-16,0 0-18 15,0 0-16-15,0 0 3 0,0 0 13 0,0 4-13 16,0 0 12-16,0 4 1 16,0 3 23-16,0 4-20 0,0 2 21 0,0 4-24 15,0-2-13-15,0 0-6 0,2 0-14 16,3-4 33-16,-1 1 33 16,2-5 5-16,-3 1 14 0,1-5-23 0,0-1-16 0,-2-4-12 15,1 0 1-15,-2-2 27 0,1 0 10 16,1 0 19-16,3-4 0 0,2-4 13 15,5-4 19-15,5-7-77 0,7-9-13 16,5-3-22-16,3-5 21 16,3-3-34-16,0 1-88 0,1 1-28 15,-4 7 6-15,-3 6 2 0,-3 6-74 0,-2 8-143 16,-9 7-301-16</inkml:trace>
  <inkml:trace contextRef="#ctx0" brushRef="#br0" timeOffset="54307.01">14581 14391 173 0,'0'0'1239'0,"0"0"-861"0,0 0-284 16,0 0-65-16,0 0-3 16,0 0 71-16,0 0 69 0,0 0-72 0,0 0-94 15,0 0-47-15,-7-25-47 0,21 17 62 0,2-1 16 16,1-1 16-16,2-1 0 0,1 1 0 16,0-3 3-16,2 2 10 0,1-4 0 15,0 1-13-15,0 1 2 0,-1-2 1 16,-2 0 13-16,0 1-13 0,-4 0-3 15,-6 6-3-15,0 1-19 0,-5 3-4 16,-4 3 6-16,-1 1 1 0,0 0-15 16,-1 3 34-16,-5 2 39 0,-4 2-5 15,-2 1-34-15,-4 5-20 0,-5 4 4 0,-2 3 3 16,-2-1 10-16,2 2 3 0,0-1 2 16,2-4 34-16,3-2 16 0,2-2-13 15,2-2-14-15,1-3-2 0,6-1 10 0,2-4-8 16,4 1 5-1,1-3-30-15,0 0 0 0,3-4-43 0,4-3-44 0,3-1 43 16,6-5 44-16,4 1 16 16,1-6-15-16,0 0 0 0,2 2 0 0,-4-1-1 15,-2 5 0-15,-4 1 0 16,-2 3 0-16,-3 3-13 0,-4 4-87 0,-1 1-150 16,-1 0-245-16,-2 1-297 0</inkml:trace>
  <inkml:trace contextRef="#ctx0" brushRef="#br0" timeOffset="126493.89">13608 15729 1753 0,'0'0'299'0,"0"0"-229"16,0 0-70-16,0 0 0 0,0 0 108 15,0 0 37-15,29-75-28 0,-14 62-72 16,3 2-13-16,2 0-29 0,2 1-2 0,3 3 0 16,-1-2 12-16,3 0 9 15,1 2 1-15,-2-1 12 0,4 1-22 0,-1 0-13 16,1 0 0-16,-2 0-3 0,-1 2 2 16,-3-1-28-16,-2 2 26 0,-6 1-10 0,-3 2-29 15,-5 1-33-15,-2 0-34 0,-4 0-21 16,-2 2-6-16,0 7 3 0,-2-1-36 15,-6 6-130-15,2-5-222 0</inkml:trace>
  <inkml:trace contextRef="#ctx0" brushRef="#br0" timeOffset="126772.28">13898 15598 1463 0,'0'0'384'15,"0"0"-248"-15,0 0-16 0,0 0 59 0,0 0 105 16,0 0 19-16,0 0-107 0,0 0-75 16,0 0-31-16,0 0-65 0,0 0-22 0,-6-43 71 15,5 65 27-15,-1 3-101 0,2 4-169 16,0-4 118-16,-3-2 51 16,2 0 12-16,-3 4 18 0,-2 2-30 0,-1 4-35 15,0-3 34-15,1-5-34 0,0-4-10 16,-1-5 45-16,3-3-22 0,1-1-20 15,1-5-54-15,-1-3-51 16,3 0-24-16,0-4-23 0,0 0 17 0,0-6-50 16,0 1-338-16,3-16-687 0</inkml:trace>
  <inkml:trace contextRef="#ctx0" brushRef="#br0" timeOffset="127395.72">14049 15552 1403 0,'0'0'812'0,"0"0"-434"0,0 0-262 16,0 0-93-16,0 0 15 0,0 0 30 0,0 0-68 16,0 0-10-16,0 0-80 0,0 0 90 15,0 0 119-15,2 56-16 0,-2-33-58 16,-2 4-10-16,-3-1 4 0,0-2-37 15,-1-1 1-15,-2 0 16 0,5-4-19 16,-1-1-1-16,2-3-12 0,-1-3 12 16,3-5-34-16,0-1-26 0,0-3 10 15,0-1-23-15,6-2-68 0,5 0 142 16,0-6 7-16,5-6 54 0,2-2-13 0,2-4-19 16,-1-2-6-16,-2 1-11 0,-2 1 1 15,-2 4-10-15,-3 3 17 16,-3 0 5-16,-2 4 4 0,-1 2 0 0,-3 3 38 15,1 0-6-15,-2 2-22 0,0 0-39 16,0 0-7-16,0 0-28 0,0 3-10 16,0 3-28-16,0 6 73 0,0 2 35 15,0 4 0-15,0 0-35 0,0-3-19 16,2 1 3-16,6-6-10 0,1-1 10 0,3-3-10 16,1-4 4-16,3-2-7 0,3 0 26 15,4-8-13-15,1-6-3 0,4-4-30 16,-2-2 1-16,-3-3-19 0,1-3 12 0,-5 0 16 15,-1 2 20-15,-6 0 19 16,-3 3 2-16,-3 3 37 0,-5 6 15 16,-1 2 78-16,0 6 48 0,0 1 15 0,0 2-35 15,-3 1-2-15,0 0-59 0,-2 4-99 16,-7 6-51-16,-4 6-25 0,-2 6 44 16,-3 3 32-16,3 2 0 15,3-1 0-15,4-4-3 0,4-1-10 0,4-1-6 16,3-1 18-16,0-2-21 0,4-2-29 15,6-4 3-15,4-4-28 0,2-1-87 16,7-6-7-16,0 0-52 0,5-8-98 0,-2-7-137 16,-7 3-197-16,5-9-384 0</inkml:trace>
  <inkml:trace contextRef="#ctx0" brushRef="#br0" timeOffset="128376.27">15294 15548 1757 0,'0'0'552'16,"0"0"-355"-16,0 0-39 0,0 0 87 0,0 0 43 16,0 0-33-16,0 0-84 0,0 0-114 15,0 0-57-15,0 0-16 0,0 0 4 16,-4-10-7-16,3 13-13 0,-2 8-9 16,-3 2 41-16,0 4 21 0,-1 3-21 0,-3 1-32 15,4-4-18-15,-1 1-24 0,0-2-56 16,2-1-87-16,-3-2-92 0,5-3-146 15,-1-2-135-15,1-3-61 16,0-5-422-16</inkml:trace>
  <inkml:trace contextRef="#ctx0" brushRef="#br0" timeOffset="128527.12">15290 15427 1083 0,'0'0'1097'15,"0"0"-886"-15,0 0-134 0,0 0 7 0,0 0 32 0,0 0 29 0,0 0-106 16,0 0-39-16,0 0-100 0,0 0-19 16,51-57-107-16,-39 57-163 0,-4 0-225 15,0 7-455-15</inkml:trace>
  <inkml:trace contextRef="#ctx0" brushRef="#br0" timeOffset="128905.68">15429 15521 1929 0,'0'0'538'15,"0"0"-538"-15,0 0-90 0,0 0 15 0,0 0 75 16,0 0 149-16,0 0 6 0,0 0-71 16,0 0-46-16,2 77 0 0,-6-59-37 15,0 0-1-15,-2-3 19 0,-4-1 1 16,4-3-17-16,0 0 7 0,0-3-10 15,2-4-2-15,3-2-1 0,-2 0 3 16,3-2 23-16,0 0 12 0,0-4-35 16,0-6-19-16,3-4-152 0,4-5 45 0,2-1 68 15,2-2 55-15,2 1 3 0,0 3-19 16,4 2 15-16,-3 0 2 16,0 5 2-16,-3 3-1 0,-2 1 1 15,-2 4 0-15,0 2-3 0,-4 1-58 16,2 0-36-16,1 5 97 0,-1 5 42 15,2 2 64-15,-2 5-54 0,-1 1-52 0,0 2 0 16,-2-2-13-16,-1 0-48 16,-1-1-20-16,0-4-32 0,0-2-82 0,0-2-110 0,0-4-56 15,0-2-63-15,3-3-260 0</inkml:trace>
  <inkml:trace contextRef="#ctx0" brushRef="#br0" timeOffset="129190.06">15679 15491 1037 0,'0'0'713'0,"0"0"-311"0,0 0-146 0,0 0-1 16,0 0-4-16,0 0-107 0,0 0-144 16,0 0-73-16,0 0-49 0,0 0 122 15,0 0 57-15,5 50-28 0,-2-29-22 16,0-2-7-16,-1-1-1 0,2-3-3 16,-2 0 3-16,-1-4 1 0,2-2-16 15,-1-3 13-15,-1-2-29 0,-1-2-13 0,2-2-23 16,-1 0 31-16,4-3 37 0,0-6 74 15,5-5-42-15,3-7-18 16,0 0-13-16,2-6-1 0,-1 2 13 0,-1 5-12 16,-1-2 0-16,0 5-1 0,-1 0-18 15,-1 4-18-15,1 2-34 0,-2 4-111 16,-2 3-100-16,-2 4-183 0,0 0-203 16,-5 0-436-16</inkml:trace>
  <inkml:trace contextRef="#ctx0" brushRef="#br0" timeOffset="129565.25">15859 15534 985 0,'0'0'1259'0,"0"0"-1023"16,0 0-236-16,0 0-65 0,0 0 65 0,0 0 30 15,0 0-14-15,0 0 3 0,0 0-19 16,0 0 23-16,0 0-23 0,8 47 0 15,-4-42 0-15,0 0 1 16,3-3-1-16,2 0 0 0,1-2-20 0,6 0-28 16,0-5 6-16,3-5-36 0,1-4-38 15,-1 0-27-15,-1-4 20 0,-2 2 28 16,-3 0 69-16,-3 0 26 0,-2 0 49 0,-2 4 29 16,-3 0 104-16,-3 3 70 0,0 5 7 15,0 1-14-15,0 2-2 16,-3 1-80-16,-3 0-70 0,-2 1-93 15,-2 6-16-15,-3 5-77 0,-3 2 55 0,2 2 16 16,2 1-1-16,4-2-6 0,3 1-2 16,1-2 15-16,4 0-4 0,0-3 1 15,0-1-26-15,7-3-96 0,0-2-78 0,4-3-13 16,4-2-73-16,1 0-114 16,-1-7-140-16,10-10-514 0</inkml:trace>
  <inkml:trace contextRef="#ctx0" brushRef="#br0" timeOffset="129739.04">16225 15409 790 0,'0'0'1280'0,"0"0"-798"16,0 0-288-16,0 0-156 0,0 0-12 15,0 0 48-15,0 0-7 0,0 0-51 16,0 0-16-16,-34 66-12 0,29-47 8 16,-1-1-31-16,3 0 22 0,0 0-6 0,1-4-7 15,1 3-86-15,1-6-98 0,-2-1-62 16,2-2-49-16,0-4-85 0,0 0-20 15,0-4-239-15</inkml:trace>
  <inkml:trace contextRef="#ctx0" brushRef="#br0" timeOffset="130359.05">16218 15473 388 0,'0'0'1046'0,"0"0"-630"0,0 0-143 16,0 0-40-16,0 0-33 0,0 0-35 15,0 0-43-15,0 0-122 0,0 0 0 16,0 0-77-16,0 0-13 0,0-5 6 15,0 7-3-15,2 0 58 0,5-1 29 16,3 0-42-16,7-1 0 0,2 0 0 16,4-2-43-16,3-7-31 0,-2 1-40 15,2-4-48-15,-4 2 8 0,-2-2 60 0,0 2 81 16,-4 1 52-16,-3 3 3 0,-4 0 114 16,-5 3 104-16,-1 2 52 0,-3 1 41 15,0 0-4-15,0 0-66 0,0 0-80 16,-1 1-78-16,-5 5-83 0,-4 5-16 15,-3 1-22-15,-2 4 19 0,1 0 6 0,4-1-16 16,3 1-10-16,1-4 17 0,3 2 3 16,3-1 3-16,0-2-7 15,2-4-48-15,5-2-54 0,3 2-50 0,1-7 14 16,7 0-17-16,3 0 19 0,1-8-65 16,2-3-105-16,2-3 17 0,-3 1 129 15,-4-2 95-15,1 1 54 0,-5-1 34 16,-2 1 40-16,-5 2 83 0,-3 1 131 0,-2 3 137 15,-3 3 18-15,0 1-59 0,0 2-66 16,0 2-74-16,-3 0-66 0,1 0-26 16,-1 0-44-16,-2 0-74 0,-3 6-19 15,-2 1-71-15,-1 3 33 0,0 2 15 16,5-1-13-16,1 3 26 0,2-1-3 16,3 2-16-16,0-3-13 0,0 0-20 15,5 0-22-15,3-1-36 0,1 0-19 0,0-1-17 16,-1-2-7-16,1 0 23 0,-3 0 42 15,-1 0 62-15,-3 0 55 16,-2 0 20-16,0 2 6 0,0-2 58 0,-7 3 20 16,-1 0 10-16,-3-2-14 0,-1 2-28 0,2-3-37 15,-3 2-33-15,5-3 2 16,-1-1-1-16,2-2-3 0,3-1-25 0,1-3-40 16,1 0-26-16,2 0-19 15,0-6-7-15,0-3-286 0,6-3 5 0,2-4-25 16,0 3 64-16</inkml:trace>
  <inkml:trace contextRef="#ctx0" brushRef="#br0" timeOffset="130745.46">16741 15486 183 0,'0'0'146'0,"0"0"353"16,0 0-92-16,0 0-42 0,0 0-40 16,0 0-72-16,0 0-59 0,0 0-13 15,0 0-36-15,0 0-42 0,0 0-41 0,0 1-36 16,-1 3-26-16,-2 3-22 0,0-1 22 0,2 2 1 15,-1 1-1-15,0-1-23 0,2-1-9 16,0-2-3-16,0 0-10 0,0-1-16 16,1 0-14-16,3-3-41 0,3 1-23 15,1-2 94-15,3 0 45 0,3-3 19 16,1-5 17-16,2-1-4 0,1-4-16 16,0 1-15-16,0-1 19 0,-3 0-19 15,0 0 12-15,-2-2-12 16,-2 0 2-16,-1 1 20 0,-1 0-7 15,-3 3 19-15,-2 4 49 0,-4 0 65 0,0 4-11 16,0 2 29-16,0 0 18 0,0 1-38 16,-6 0-52-16,-1 0-76 0,-6 6-19 15,-4 4-54-15,-3 5 16 0,-2 2 19 16,6 2 3-16,2-1 0 0,5-1-9 16,3 2 12-16,4-3 10 0,2-1-19 0,0-2-10 15,5-1-45-15,9-5-67 0,3 0-58 0,6-4-14 16,5-3-91-16,-6 0-215 15,17-7-489-15</inkml:trace>
  <inkml:trace contextRef="#ctx0" brushRef="#br0" timeOffset="131390.93">17469 15348 189 0,'0'0'1972'0,"0"0"-1536"15,0 0-217-15,0 0-61 0,0 0-27 16,0 0 10-16,0 0-42 0,0 0-99 16,0 0-15-16,0 0 15 0,0 0 0 0,-39 75-2 15,32-58-11-15,3 1 13 0,0-3 0 16,2-1-1-16,2-3 1 0,0-1-3 16,0-4-20-16,2 1-2 0,6-4-33 15,1 0-60-15,4-3 3 0,5 0 47 0,4-6 33 16,2-7 16-16,1-4-46 15,3-2-22-15,-4-5 20 0,-3 1 38 16,-4 0 29-16,-3 1 2 0,-6 4 30 0,-2 4 58 16,-4 3 78-16,-2 5 8 0,0 2-3 15,0 3-74-15,-6 1-29 0,-3 0-70 16,-4 5-58-16,-3 7-9 0,-1 3 26 16,1 4-4-16,3 1 4 0,5-1 2 15,3 1 7-15,5-2 7 0,0-4-7 16,2 0-26-16,5-3-16 0,4-2-51 15,4-5-4-15,3-2 42 0,6-2 32 16,3-3 0-16,6-8-45 0,6-3-43 16,1-3 10-16,1-3 42 0,0-2 36 0,1-1 39 15,0-2 16-15,-2-2 13 0,-3-3 3 16,-4 0 17-16,-3-2 41 0,-4 1 79 16,-7 3 70-16,-4 1 13 0,-7 6 47 0,-4 3-11 15,-2 4-43-15,-2 1-35 0,0 4-27 16,-2 1-41-16,-1 2-32 0,-3 2-37 15,3 1-32-15,-1 2-25 0,0 1-21 16,-5 0-21-16,-1 11-65 0,-2 4 22 16,-5 6 54-16,2 7 9 0,0 3-7 15,5 1-5-15,-1 2 31 0,3-1-13 16,2 0 0-16,2 1-3 0,1-4-3 16,2 1 6-16,-1-2-16 0,2-2 1 15,0-3-13-15,0 0-10 0,0-3-1 0,0-2 20 16,0-2 4-16,0-1-4 0,-2-2-16 15,-3-1-39-15,0-2-9 0,-3-1-4 16,2-2-76-16,-5-2-92 0,2 1-101 16,-2-3-125-16,2 0-60 0,-2-4-527 0</inkml:trace>
  <inkml:trace contextRef="#ctx0" brushRef="#br0" timeOffset="131573.31">17975 15427 1349 0,'0'0'667'0,"0"0"-424"0,0 0-198 0,0 0 33 0,0 0 74 15,0 0-29-15,82-7-104 0,-59 7-19 16,0 0-94-16,5-2-80 0,-3 0-176 16,-6-2-232-16,4-7-894 0</inkml:trace>
  <inkml:trace contextRef="#ctx0" brushRef="#br0" timeOffset="132547.57">19285 15198 1759 0,'0'0'584'0,"0"0"-435"0,0 0-147 0,0 0 14 16,0 0 68-16,0 0 23 0,0 0-69 15,0 0-38-15,0 0-48 0,64-66 19 16,-47 63 6-16,-1 1 4 0,-1 2-10 15,0 0 26-15,-2 7-20 0,-2 2 23 16,0 4 39-16,-3 5-4 0,-4 3-6 16,-2 2-6-16,-2 0-4 0,-3 1 17 15,-6-1-4-15,-4 0 3 0,0-4-3 16,-1-2-6-16,4-5-3 0,0-1-4 16,3-4 10-16,4-5-4 0,1-1-5 15,2 1-18-15,0-2 1 0,0 0 13 16,0-2 13-16,6-5 29 0,5-5-1 0,4-6-57 15,7-6-19-15,1-2 18 0,1-2 0 16,1 3-15-16,-1-3 16 0,-2 4 0 16,-2 1 0-16,-1-1 3 0,-4 5-1 15,-4 5 21-15,-3 3 9 0,-5 4 41 0,-1 4 55 16,-2 3 56-16,0 0 6 0,0 0-68 16,0 0-56-16,-6 2-66 0,-4 6-12 15,-6 4-48-15,-4 9 22 0,-3 3 19 16,0-1 16-16,5-1-16 0,5 0-9 15,8-3 3-15,2-1 22 0,3-2-10 16,0 1 12-16,10-1-37 0,5-4-22 16,5-1-38-16,8-5-23 0,4-3-19 15,7-3-71-15,1 0-124 0,1-10-217 0,-10 2-419 16</inkml:trace>
  <inkml:trace contextRef="#ctx0" brushRef="#br0" timeOffset="133625.51">19821 14933 287 0,'0'0'551'0,"0"0"-66"0,0 0-117 15,0 0-108-15,0 0-62 0,0 0-30 16,0 0-9-16,0 0-24 0,0 0-32 16,0 0-41-16,0 0-33 0,0 0-26 0,0 0-2 15,0 0 1-15,1 0-2 0,-1 0 0 16,0 0-16-16,0 0 0 0,0 0 13 15,0 0-13-15,0 0 16 0,0 0 12 16,0 0 8-16,0 0 9 0,0 0-4 16,0 0 14-16,0 0 9 0,0 0 4 15,0 0-4-15,0 0-13 0,0 0-16 16,0 0-3-16,0 0-15 0,0 0 0 16,0 0-1-16,0 0 0 0,0 0 1 0,0 0-1 15,0 0 0-15,0 0-3 16,0 0-10-16,0 0 11 0,0 0-14 0,0 0-19 15,0 0-13-15,0 0 13 0,0 0 2 16,0 0 8-16,0 0 22 0,0 0-10 16,0 0 11-16,0 0 1 0,0 0 1 15,0 0 3-15,0 0 10 0,0 0-10 0,0 0 0 16,0 0 10-16,0 0-10 0,0 0 13 16,0 0 7-16,0 0 2 0,0 0-6 15,0 0 4-15,0 0 6 0,0 0-7 16,0 0 1-16,0 0-20 0,0 0 10 15,0 0-11-15,0 0 10 0,0 0-12 16,0 0 0-16,0 0-3 0,0 0-13 16,0 0 4-16,0 0 9 0,0 0 0 0,0 0-13 15,0 0 15-15,0 0 1 0,0 0-1 16,0 0 1-16,0 0 2 0,0 0 11 16,0 0 0-16,0 0-10 0,0 0-1 15,0 0 0-15,0 0 0 0,0 0 18 16,0 0 2-16,0 0-3 0,0 0 0 15,0 0-15-15,0 0 15 0,0 0-3 0,0 0-14 16,0 0-2-16,0 0-3 16,0 0-29-16,0 0 12 0,3 5 20 0,0 4 0 15,3 3 61-15,1 3-19 0,-1 2-20 16,1 1-20-16,-1 0 17 0,-2-4-19 16,1 0 13-16,-2-3-10 0,0-2-3 15,0-2-1-15,0-4-1 0,-3-1 2 16,3-2 0-16,0 0 48 0,3 0 15 15,7-10 20-15,9-4 15 0,5-6-31 16,8-3-36-16,1-6 10 0,1 0-22 16,-1-2-3-16,-3 0-14 0,-4-1 1 15,-3 5 0-15,0 4-1 0,-6 4 1 0,-7 7 11 16,-3 2-14-16,-5 7 0 0,-2 1 2 16,-3 2 27-16,0 0 5 15,0 0-34-15,0 0-47 0,0 0-48 0,-2 3-37 16,-2 4-75-16,-4 2-70 15,-3 8 113-15,-1 0-186 0,1-2-424 0,-3-1-883 16</inkml:trace>
  <inkml:trace contextRef="#ctx0" brushRef="#br0" timeOffset="134190.14">21131 15054 2088 0,'0'0'615'0,"0"0"-467"16,0 0-106-16,0 0-10 0,0 0 25 16,0 0 52-16,0 0-32 0,0 0-77 0,0 0-83 15,0 0 83-15,0 0 6 0,-11 67 17 16,6-44-23-16,0 1-2 0,0-1 0 15,2-3-18-15,1-2 19 0,-3-1-1 16,2-1-11-16,0-5-6 0,2-3-58 16,-1-3-32-16,2-3-55 0,0 0-17 15,0-2 7-15,0 0-11 0,0-7 7 16,0 3-203-16,0-16-820 0</inkml:trace>
  <inkml:trace contextRef="#ctx0" brushRef="#br0" timeOffset="134960.04">21187 14924 2229 0,'0'0'713'0,"0"0"-518"0,0 0-3 0,0 0 34 16,0 0-30-16,0 0-11 0,0 0-24 15,0 0-80-15,0 0-81 0,0 0-19 16,0 0-15-16,0-14-45 0,0 14-43 16,2 0-80-16,-1 2-102 0,4 4-288 0,1 5 205 15,0-3-15-15,3 7-248 0,-38-43-737 0</inkml:trace>
  <inkml:trace contextRef="#ctx0" brushRef="#br0" timeOffset="135341.69">21487 15066 1869 0,'0'0'525'0,"0"0"-422"0,0 0-22 0,0 0 35 0,0 0 109 15,0 0 67-15,0 0-101 0,0 0-96 16,0 0-56-16,0 0-39 0,0 0-3 16,9-27-22-16,-19 31-35 0,-5 4-29 15,-1 2 31-15,-4 1 26 0,3 2 16 16,5-1-6-16,4-1-7 0,3-1-9 16,5 1 16-16,0 1 6 0,0-1 15 0,2-1-2 15,5 2-9-15,3 0-27 0,4-2-28 16,0 1-17-16,1-2-2 0,1 2 15 0,-1-1-6 15,-2-1 22-15,-2 2 9 0,-4-3 17 16,-2 1 13-16,-4 0 16 16,-1 1 16-16,0 1 46 0,-7 1 28 0,-6-2-16 15,1-1 19-15,-5-1-16 16,0 1-12-16,-3-3-17 0,-2 1-32 0,3-2-13 16,1 0 10-16,2-3-11 0,4 1-2 15,4-1-35-15,3-2-126 0,4 0-119 16,1 0-247-16,0-11-543 0</inkml:trace>
  <inkml:trace contextRef="#ctx0" brushRef="#br0" timeOffset="140092.96">22783 15139 1072 0,'0'0'1013'0,"0"0"-825"0,0 0-120 16,0 0-42-16,0 0 174 0,0 0 132 16,0 0-124-16,0 0-166 0,0 0-12 0,0 0-30 15,5-52-13-15,4 45 12 0,2 0 0 16,1 0 1-16,-2 3 1 0,3 0 12 15,-1 1-11-15,1 2-1 0,-2-1-1 0,-1 2-1 16,3 0-2-16,-3 2-13 0,1 5 16 16,-2 3 22-16,-3 3-20 15,-3 4 14-15,-3 3 7 0,0 3 8 0,-3 4-5 16,-5-3-14-16,-4 0-11 0,-1 0 1 16,0-5 14-16,0-4-13 0,3-2 13 15,0-3-3-15,3-2-12 0,3-4 1 16,-1-1 17-16,4-2-16 0,-1-1 23 15,2 0 9-15,0 0-4 0,0-4 14 16,3-8-45-16,4-5-54 0,5-5-22 16,4-5 28-16,1 0 45 0,3-3-1 0,2 1-11 15,1-1-46-15,-1 3 26 16,-1 1 0-16,1 1 22 0,-5 3 13 0,-1 4 1 16,-6 5 21-16,-4 5-3 0,-3 3 20 15,-2 3 31-15,-1 1 35 0,0 1 19 16,0 0-26-16,-3 0-32 0,-5 3-21 0,-3 7-45 15,-9 5-27-15,0 4 5 0,-2 2 10 16,2-1 8-16,6 0-11 0,3-5 2 16,5 0-3-16,4-2 13 0,2 1-10 15,0-3-3-15,2 0-15 0,6-3-33 16,5 1-25-16,3-2 0 0,6-2-29 16,2-2-10-16,0-2-61 0,1-1-55 15,1-1-73-15,-6-7-104 0,-2 0-25 16,-7 0-91-16</inkml:trace>
  <inkml:trace contextRef="#ctx0" brushRef="#br0" timeOffset="140407.06">23106 14816 1456 0,'0'0'611'0,"0"0"-407"15,0 0-101-15,0 0-44 16,0 0 50-16,0 0 40 0,0 0-33 0,0 0-116 15,0 0 29-15,0 0-23 0,0 0 30 16,41 18-17-16,-31-3-3 0,1 4 3 0,0 1-17 16,-2 0 24-16,-1-2-26 15,0-1 0-15,2-5-1 0,-6-1 0 16,0-5-1-16,-2-1-21 0,-1-3 20 0,-1-1-35 16,2-1 12-16,-2 0 26 0,3 0 30 15,0-7 66-15,5-4-25 0,1-6-71 16,4-6-31-16,2-2 31 0,4 0 12 15,0 0-12-15,1 3-9 0,-1 5-7 16,3 2-20-16,-2 4 14 0,-1 1-29 16,-1 4-78-16,1 2-116 0,-2 3-166 15,-3 1-284-15,-2 4-595 0</inkml:trace>
  <inkml:trace contextRef="#ctx0" brushRef="#br0" timeOffset="140679.37">23449 15087 1778 0,'0'0'1139'16,"0"0"-972"-16,0 0-116 0,0 0 42 15,0 0 60-15,0 0 15 0,0 0-123 16,0 0-45-16,0 0-121 0,0 0 54 15,0 0 65-15,80-28-11 0,-49 24 10 16,-1 1-29-16,-1-2-15 0,-1 4 18 16,-3-4-16-16,-2 3-54 0,-1-1-87 0,-2 1-84 15,-4 1-85-15,-4-3-171 0,-3 2-115 16,-4-5-517-16</inkml:trace>
  <inkml:trace contextRef="#ctx0" brushRef="#br0" timeOffset="140871.7">23683 14872 1353 0,'0'0'705'0,"0"0"-342"16,0 0-28-16,0 0-17 15,0 0-65-15,0 0-97 0,0 0-90 0,0 0-66 16,0 0-37-16,0 0 37 0,-36 65 18 16,24-36-18-16,1-2-28 0,3-2 5 15,0 0 21-15,0 0-14 0,2-2-3 16,2 1-28-16,1-3-113 0,1-2-131 15,2-6-141-15,0-2-206 0,3-4-354 0</inkml:trace>
  <inkml:trace contextRef="#ctx0" brushRef="#br0" timeOffset="141384.34">23886 14905 2159 0,'0'0'446'0,"0"0"-349"16,0 0-7-16,0 0-29 0,0 0 16 15,0 0-55-15,0 0-22 0,94-59-25 16,-64 54 6-16,-1 5-7 0,1 0-39 16,-2 0-15-16,-2 5 3 0,-3 5-1 15,-4 5-6-15,-5 2 10 0,-6 3 44 16,-2 2 30-16,-6 0 3 0,-3 2 39 0,-11-3-13 15,-3 2 16-15,-5-3 7 0,-1-1-7 16,-3-1 0-16,2-4-19 0,4-1-3 16,3-5-1-16,3-2 7 15,6 0-3-15,4-5 13 0,2 1-21 0,2-2-18 16,0 0 0-16,0 0 15 0,8-7-15 16,6-4-16-16,4-2-26 0,4-4 10 15,5-4 19-15,2-1-23 0,0 1-12 16,-2-1-10-16,1 1 55 0,-2 1-13 15,-4 1 14-15,-1 0-19 0,-4 3 21 0,-5 5 2 16,-5 3 37-16,-2 1 71 0,-5 6 76 16,0 1 29-16,0 0-10 0,0 0-37 15,-8 0-51-15,-1 1-76 0,-8 6-41 16,-2 4-41-16,-5 4 6 0,-2 6 32 16,2 3 2-16,2 2-2 0,5-2-13 0,5 0 4 15,2-1-7-15,7-2 3 0,3 0 16 16,0-2-3-16,8-3-36 0,4-3-46 15,7-2-53-15,4-3-12 0,7-4-74 16,7-4-34-16,-10 0-266 0,14-6-513 0</inkml:trace>
  <inkml:trace contextRef="#ctx0" brushRef="#br0" timeOffset="141727.79">24679 15004 1372 0,'0'0'1261'0,"0"0"-1081"16,0 0-135-16,0 0 3 0,0 0 116 15,0 0 89-15,0 0-91 0,0 0-86 0,0 0-76 16,0 0-47-16,18 0-16 0,-7 0 63 16,9-2 13-16,6-1-1 0,4 1-11 15,-1-4-1-15,3 2-27 0,-3 0-24 16,-1-2 0-16,-3 2-3 0,0 0-4 16,-4 1-15-16,-1-1-33 0,-5 3-80 15,-5-2-65-15,-3 2-131 0,-6-1-127 0,-1 1-87 16,-2-1-179-16</inkml:trace>
  <inkml:trace contextRef="#ctx0" brushRef="#br0" timeOffset="141939.79">24841 14846 790 0,'0'0'1465'0,"0"0"-1071"0,0 0 5 15,0 0-112-15,0 0-109 0,0 0-83 16,0 0-47-16,0 0-48 0,0 0 1 15,0 0 34-15,0 0 43 0,-31 80-40 0,24-54-38 16,0 1-3-16,1-2 2 0,3 0-1 16,0 0 0-16,0-2 0 0,2-2-23 15,0-1-26-15,1-2-60 0,0-6-47 16,0 0-65-16,5-4-184 0,1-4-87 0,-1-1-207 16,5-3-530-16</inkml:trace>
  <inkml:trace contextRef="#ctx0" brushRef="#br0" timeOffset="142263.15">25254 14712 1623 0,'0'0'1036'0,"0"0"-782"0,0 0-7 16,0 0-62-16,0 0-80 0,0 0-38 15,0 0-42-15,0 0-25 0,0 0-51 16,0 0 7-16,0 0 44 0,17 42 82 0,-11-19-15 16,-1 6-23-16,1-1-3 0,-2 0 10 0,-1 1 15 15,-2-2-13-15,1 0-12 0,-2-1-3 16,0 0-26-16,0-2 1 0,0-2-12 16,0-2-1-16,0 0 0 0,0-2-1 15,-2-4-1-15,2-2 0 16,-3-2 0-16,3-3-11 0,0-3-2 0,0-1-4 15,0-3-16-15,0 0-44 0,0 0-18 16,0 0-27-16,-1 0-22 0,1 0-58 16,-2 0-113-16,2 0-205 0,-2-7-612 0</inkml:trace>
  <inkml:trace contextRef="#ctx0" brushRef="#br0" timeOffset="142737.34">26059 15163 1072 0,'0'0'1703'0,"0"0"-1350"0,0 0-222 0,0 0 53 16,0 0 22-16,0 0-32 0,0 0-76 15,0 0-98-15,0 0-7 0,0 0-100 16,0 0-158-16,-9-9-300 0,9 11-783 15,-3 4 112-15</inkml:trace>
  <inkml:trace contextRef="#ctx0" brushRef="#br0" timeOffset="144574.18">25671 15917 1365 0,'0'0'1135'0,"0"0"-822"0,0 0-213 16,0 0-62-16,0 0 139 0,0 0 43 15,0 0-29-15,0 0-43 0,0 0-50 16,0 0-35-16,0 0-36 0,-17-46-27 16,17 46-15-16,-2 0-17 0,1 8-28 15,-5 9-22-15,-3 8 82 0,-2 8 21 0,0 2-21 16,-3 3-28-16,3-6 3 0,0-2 9 15,0-4 3-15,2-5 12 0,3-2-15 16,1-2-3-16,-1-5-31 16,5-3-49-16,-1-3-50 0,2-3-43 0,0-3 3 15,0 0 47-15,0 0 116 0,3-7 26 16,4-7 16-16,2-5-16 0,1-7-38 16,4-6 38-16,-1-4 19 0,-1-3-16 15,2-3 59-15,-3-2-17 0,0 0 3 0,-2-1-6 16,1 2 2-16,0 5 56 0,-3 5 21 15,-1 6-6-15,-2 7-22 0,1 4-11 16,-3 5 10-16,-2 4-35 0,3 3 13 16,-3 3-32-16,0 1-38 0,0 0-19 15,0 0-7-15,3 0-18 0,-3 5-7 16,1 9-15-16,2 6 66 0,-1 8 54 0,2 7-23 16,0 3-31-16,1 1-1 15,1-3-2-15,2 0-16 0,-1-4 0 16,2-2 16-16,1-1-16 0,0-4 17 15,0-4-23-15,-1-4-7 0,-1-3-35 0,-3-6-38 16,-4-2-42-16,2-2-9 0,-3-3-11 0,0-1 80 16,-1 0 87-16,-7 0 0 15,-4-3-23-15,-4-2-109 0,-4-2-32 16,-5-2 37-16,-1 0 85 0,0-1 42 16,-1 1 0-16,-1 0 20 0,-2 3-20 15,1 1-10-15,-1 3 10 0,-2 2 23 0,1 0 19 16,-1 3 19-16,0 3-3 0,2 2 20 15,1 1-1-15,3 1-25 0,5-2-17 16,3 1 14-16,4-1-1 0,5-3-16 16,3-2-7-16,4-1-25 0,2 0-23 15,0-1-15-15,0 0 2 0,2 2 36 16,10-1 18-16,7-2 18 0,7 0 22 0,5 0-1 16,7-11-28-16,2 1-16 15,6-5-10-15,-1-1 9 0,2-1-11 16,-2-1 11-16,-2 0-12 0,-1 2 13 0,-3-2 35 15,-3 4 6-15,-5 0-12 0,-5 6-1 16,-6 0-18-16,-7 4 15 0,-5 1 10 16,-5 1 6-16,-2 1-22 0,-1 1 3 0,0 0-17 15,0 0-18-15,2 0-16 16,-1 0 3-16,2 6 13 0,3 4 0 0,1 4 54 16,3 3-28-16,0 0-14 0,-1 1-11 15,1 0-1-15,-3-3 0 0,2-2-3 16,-2-3 1-16,-1-4-11 0,-2 0 11 15,-1-5-1-15,-1 1-10 0,-1-1 13 0,-1-1 22 16,0 0 16-16,0 0 22 0,0 0 6 16,0-1 32-16,0-5 37 0,0-6-113 15,0-5-22-15,0-2 0 0,0-1-12 16,0-2 10-16,2 3 2 0,3 2-32 16,1 2-12-16,3 2 0 0,-1 1 3 15,1 5 16-15,1 0-13 0,2 3 0 16,-4 1 13-16,4 2-4 0,-1 1 13 15,0 0 1-15,1 5 11 0,-2 3-11 16,2 2 2-16,-1 3 11 0,0-1 2 0,-3 3-2 16,1 0 1-16,-3-3-2 15,-1-1-32-15,-2-3-35 0,0-1-42 16,-1-3-63-16,-1-3-79 0,1 0-87 0,-1-1-89 16,2 0-71-16,2-1 3 0,-2-3-108 0,11-11 244 15</inkml:trace>
  <inkml:trace contextRef="#ctx0" brushRef="#br0" timeOffset="144881.43">26306 15798 143 0,'0'0'431'0,"0"0"103"0,0 0-32 0,0 0-125 16,0 0-11-16,0 0-30 0,0 0 1 15,0 0-46-15,0 0-75 0,0 0-60 16,0 0-43-16,18-44-66 0,-18 44-47 0,0 0-12 16,-2 1-36-16,-1 2-24 0,-1 7-13 15,-2 1 50-15,1 4 34 0,0 1-12 16,1-2-3-16,2-1-6 0,2-4-6 15,0 0-20-15,2 0-13 0,7 0-15 16,-1-1-23-16,5 1 10 0,-1-1 15 0,3-1 29 16,-3 0 33-16,-2 0 12 15,2 0 3-15,-7 0-2 16,-2 0-1-16,-3 2 54 31,0 0 13-15,-6 2 32-16,-6 4-12 0,-6 2-33 0,-5-1-35 0,-1 2-18 0,-4-1-1 15,2-1-13-15,0 2-76 0,2-3-93 0,1 1-146 0,2-3-234 16,4-1-230-16,-3-2-524 0</inkml:trace>
  <inkml:trace contextRef="#ctx0" brushRef="#br0" timeOffset="145212.94">25675 16374 1357 0,'0'0'722'0,"0"0"-489"16,0 0-162-16,0 0 36 0,0 0 102 0,0 0 4 15,0 0-88-15,0 0-74 16,0 0-6-16,0 0 48 0,0 0 37 0,-7 7-15 16,27-9-45-16,10-4 50 0,16-6 35 0,12-3-42 15,16-5-57-15,8-2-34 0,7-6-9 16,10 0 6-16,4-6-7 0,2-1 5 15,2-4 5-15,-3-2-10 0,-5 1-12 16,-7 4 0-16,-13 3-2 0,-9 5 2 16,-16 6 1-16,-12 5 12 0,-13 5-11 15,-9 3 1-15,-10 5 0 0,-3 1-1 16,-7 1 0-16,0 2-2 0,0 0-9 0,0 0-61 16,-4 0-46-16,-4 2-16 0,-4 3-51 15,-7 3-11-15,-1 2-144 0,3-2-264 16,-8 2-678-16</inkml:trace>
  <inkml:trace contextRef="#ctx0" brushRef="#br0" timeOffset="145586.18">27238 15680 1979 0,'0'0'1301'0,"0"0"-1043"16,0 0-135-16,0 0 69 15,0 0 120-15,0 0-57 0,0 0-101 0,0 0-99 16,0 0-55-16,0 0-44 0,0 0-61 16,0-25-84-16,0 25-99 0,3 1-261 15,0 4-617-15,-1 0-112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647714E-09BB-B3AA-E88E-21EA51F6B4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8" tIns="47459" rIns="94918" bIns="47459" numCol="1" anchor="t" anchorCtr="0" compatLnSpc="1">
            <a:prstTxWarp prst="textNoShape">
              <a:avLst/>
            </a:prstTxWarp>
          </a:bodyPr>
          <a:lstStyle>
            <a:lvl1pPr defTabSz="94932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26E1796-1DCC-3F66-44F2-A42A1D4A4D3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8" tIns="47459" rIns="94918" bIns="47459" numCol="1" anchor="t" anchorCtr="0" compatLnSpc="1">
            <a:prstTxWarp prst="textNoShape">
              <a:avLst/>
            </a:prstTxWarp>
          </a:bodyPr>
          <a:lstStyle>
            <a:lvl1pPr algn="r" defTabSz="94932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5FD02419-3CF8-1C65-C5F7-AA1DD010BA2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466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057EED6-98FC-76EE-1824-E53EA61CD70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8" tIns="47459" rIns="94918" bIns="474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BF7E318A-AEE0-EA52-6620-74157DEA1A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8" tIns="47459" rIns="94918" bIns="47459" numCol="1" anchor="b" anchorCtr="0" compatLnSpc="1">
            <a:prstTxWarp prst="textNoShape">
              <a:avLst/>
            </a:prstTxWarp>
          </a:bodyPr>
          <a:lstStyle>
            <a:lvl1pPr defTabSz="94932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D12B2F5-DE24-E2E2-7032-6437D9244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18" tIns="47459" rIns="94918" bIns="47459" numCol="1" anchor="b" anchorCtr="0" compatLnSpc="1">
            <a:prstTxWarp prst="textNoShape">
              <a:avLst/>
            </a:prstTxWarp>
          </a:bodyPr>
          <a:lstStyle>
            <a:lvl1pPr algn="r" defTabSz="949325">
              <a:defRPr sz="1300">
                <a:latin typeface="Times New Roman" panose="02020603050405020304" pitchFamily="18" charset="0"/>
              </a:defRPr>
            </a:lvl1pPr>
          </a:lstStyle>
          <a:p>
            <a:fld id="{D77B04BD-4AA0-40E0-BAF3-B768C5884C07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776347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14872A55-8A7D-1040-908D-AC6F7A7546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C348DF-8660-462B-980A-4E1D1D468DC4}" type="slidenum">
              <a:rPr lang="de-DE" altLang="en-US">
                <a:latin typeface="Times New Roman" panose="02020603050405020304" pitchFamily="18" charset="0"/>
              </a:rPr>
              <a:pPr/>
              <a:t>1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18D2A881-2854-1276-D151-749EC07AB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24662" cy="3840162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0C5A0827-00D0-7C93-7EE3-FE6C4AB75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70575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lienbildplatzhalter 1">
            <a:extLst>
              <a:ext uri="{FF2B5EF4-FFF2-40B4-BE49-F238E27FC236}">
                <a16:creationId xmlns:a16="http://schemas.microsoft.com/office/drawing/2014/main" id="{25969E4D-7A9D-D9D5-CCED-7243EECAD8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4662" cy="3840162"/>
          </a:xfrm>
          <a:ln/>
        </p:spPr>
      </p:sp>
      <p:sp>
        <p:nvSpPr>
          <p:cNvPr id="82947" name="Notizenplatzhalter 2">
            <a:extLst>
              <a:ext uri="{FF2B5EF4-FFF2-40B4-BE49-F238E27FC236}">
                <a16:creationId xmlns:a16="http://schemas.microsoft.com/office/drawing/2014/main" id="{A0CCD690-BB77-8613-C8B5-6193F936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/>
          </a:p>
        </p:txBody>
      </p:sp>
      <p:sp>
        <p:nvSpPr>
          <p:cNvPr id="82948" name="Foliennummernplatzhalter 3">
            <a:extLst>
              <a:ext uri="{FF2B5EF4-FFF2-40B4-BE49-F238E27FC236}">
                <a16:creationId xmlns:a16="http://schemas.microsoft.com/office/drawing/2014/main" id="{AD647938-5751-3DA9-4ADD-6D95DDC2D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352376-9BE3-4FA5-8FAB-5EFFDFED8B9A}" type="slidenum">
              <a:rPr lang="de-DE" altLang="en-US">
                <a:latin typeface="Times New Roman" panose="02020603050405020304" pitchFamily="18" charset="0"/>
              </a:rPr>
              <a:pPr/>
              <a:t>16</a:t>
            </a:fld>
            <a:endParaRPr lang="de-DE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73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DBEF-2AC0-4B5C-8F72-FCC9C0460E83}" type="slidenum">
              <a:rPr lang="de-DE" altLang="en-US" smtClean="0"/>
              <a:pPr/>
              <a:t>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399841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>
            <a:extLst>
              <a:ext uri="{FF2B5EF4-FFF2-40B4-BE49-F238E27FC236}">
                <a16:creationId xmlns:a16="http://schemas.microsoft.com/office/drawing/2014/main" id="{6A30B57D-E80F-46C6-ADE9-F2172DFCDD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4662" cy="3840162"/>
          </a:xfrm>
          <a:ln/>
        </p:spPr>
      </p:sp>
      <p:sp>
        <p:nvSpPr>
          <p:cNvPr id="55299" name="Notizenplatzhalter 2">
            <a:extLst>
              <a:ext uri="{FF2B5EF4-FFF2-40B4-BE49-F238E27FC236}">
                <a16:creationId xmlns:a16="http://schemas.microsoft.com/office/drawing/2014/main" id="{1EB43FB7-1A33-4765-8810-DAB3D1752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/>
          </a:p>
        </p:txBody>
      </p:sp>
      <p:sp>
        <p:nvSpPr>
          <p:cNvPr id="55300" name="Foliennummernplatzhalter 3">
            <a:extLst>
              <a:ext uri="{FF2B5EF4-FFF2-40B4-BE49-F238E27FC236}">
                <a16:creationId xmlns:a16="http://schemas.microsoft.com/office/drawing/2014/main" id="{C0A2F7F9-8801-4B69-B3BD-BDA213262E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8A1FDB-FE82-407D-BA59-7DCBE31049AE}" type="slidenum">
              <a:rPr kumimoji="0" lang="de-DE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493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de-DE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469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lienbildplatzhalter 1">
            <a:extLst>
              <a:ext uri="{FF2B5EF4-FFF2-40B4-BE49-F238E27FC236}">
                <a16:creationId xmlns:a16="http://schemas.microsoft.com/office/drawing/2014/main" id="{5E1A46B2-CCF0-4881-BE12-1677F922DE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4662" cy="3840162"/>
          </a:xfrm>
          <a:ln/>
        </p:spPr>
      </p:sp>
      <p:sp>
        <p:nvSpPr>
          <p:cNvPr id="56323" name="Notizenplatzhalter 2">
            <a:extLst>
              <a:ext uri="{FF2B5EF4-FFF2-40B4-BE49-F238E27FC236}">
                <a16:creationId xmlns:a16="http://schemas.microsoft.com/office/drawing/2014/main" id="{E9CDA352-6E98-4AA1-BFC5-5339858E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/>
          </a:p>
        </p:txBody>
      </p:sp>
      <p:sp>
        <p:nvSpPr>
          <p:cNvPr id="56324" name="Foliennummernplatzhalter 3">
            <a:extLst>
              <a:ext uri="{FF2B5EF4-FFF2-40B4-BE49-F238E27FC236}">
                <a16:creationId xmlns:a16="http://schemas.microsoft.com/office/drawing/2014/main" id="{EDEBF07F-2DC6-4508-8D41-CE1093CCD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24E51C-FB50-4D47-8D35-CF76A2DC84A8}" type="slidenum">
              <a:rPr kumimoji="0" lang="de-DE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493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de-DE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640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lienbildplatzhalter 1">
            <a:extLst>
              <a:ext uri="{FF2B5EF4-FFF2-40B4-BE49-F238E27FC236}">
                <a16:creationId xmlns:a16="http://schemas.microsoft.com/office/drawing/2014/main" id="{5E1A46B2-CCF0-4881-BE12-1677F922DE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4662" cy="3840162"/>
          </a:xfrm>
          <a:ln/>
        </p:spPr>
      </p:sp>
      <p:sp>
        <p:nvSpPr>
          <p:cNvPr id="56323" name="Notizenplatzhalter 2">
            <a:extLst>
              <a:ext uri="{FF2B5EF4-FFF2-40B4-BE49-F238E27FC236}">
                <a16:creationId xmlns:a16="http://schemas.microsoft.com/office/drawing/2014/main" id="{E9CDA352-6E98-4AA1-BFC5-5339858E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The Euclidean algorithm is very efficient, even with the very long numbers typically used in public-key cryptography. The number of iterations is close to the number of digits of the input operands. That means, for instance, that the number of iterations of a </a:t>
            </a:r>
            <a:r>
              <a:rPr lang="en-US" dirty="0" err="1"/>
              <a:t>gcd</a:t>
            </a:r>
            <a:r>
              <a:rPr lang="en-US" dirty="0"/>
              <a:t> involving 1024-bit numbers is 1024 times a constant. </a:t>
            </a:r>
            <a:r>
              <a:rPr lang="en-US"/>
              <a:t>Of course, algorithms with a few thousand iterations can easily be executed on today’s PCs, making the algorithms very efficient in practice</a:t>
            </a:r>
            <a:endParaRPr lang="de-DE" altLang="en-US"/>
          </a:p>
        </p:txBody>
      </p:sp>
      <p:sp>
        <p:nvSpPr>
          <p:cNvPr id="56324" name="Foliennummernplatzhalter 3">
            <a:extLst>
              <a:ext uri="{FF2B5EF4-FFF2-40B4-BE49-F238E27FC236}">
                <a16:creationId xmlns:a16="http://schemas.microsoft.com/office/drawing/2014/main" id="{EDEBF07F-2DC6-4508-8D41-CE1093CCD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24E51C-FB50-4D47-8D35-CF76A2DC84A8}" type="slidenum">
              <a:rPr kumimoji="0" lang="de-DE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493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de-DE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274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49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6CB2ED-6E34-420F-BDF3-9D9F9740F226}" type="slidenum">
              <a:rPr kumimoji="0" lang="de-DE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493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de-DE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091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>
            <a:extLst>
              <a:ext uri="{FF2B5EF4-FFF2-40B4-BE49-F238E27FC236}">
                <a16:creationId xmlns:a16="http://schemas.microsoft.com/office/drawing/2014/main" id="{1C7F5434-5CCA-4C3F-BCFF-526D30F06C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4662" cy="3840162"/>
          </a:xfrm>
          <a:ln/>
        </p:spPr>
      </p:sp>
      <p:sp>
        <p:nvSpPr>
          <p:cNvPr id="57347" name="Notizenplatzhalter 2">
            <a:extLst>
              <a:ext uri="{FF2B5EF4-FFF2-40B4-BE49-F238E27FC236}">
                <a16:creationId xmlns:a16="http://schemas.microsoft.com/office/drawing/2014/main" id="{782DA74D-1C67-4EB5-9140-89DE740E2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/>
          </a:p>
        </p:txBody>
      </p:sp>
      <p:sp>
        <p:nvSpPr>
          <p:cNvPr id="57348" name="Foliennummernplatzhalter 3">
            <a:extLst>
              <a:ext uri="{FF2B5EF4-FFF2-40B4-BE49-F238E27FC236}">
                <a16:creationId xmlns:a16="http://schemas.microsoft.com/office/drawing/2014/main" id="{96F02C98-D555-4CEE-8B53-08AE137F08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85C26A-E1BD-4B81-91E4-10A4507F060A}" type="slidenum">
              <a:rPr kumimoji="0" lang="de-DE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493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de-DE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493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>
            <a:extLst>
              <a:ext uri="{FF2B5EF4-FFF2-40B4-BE49-F238E27FC236}">
                <a16:creationId xmlns:a16="http://schemas.microsoft.com/office/drawing/2014/main" id="{77664DBD-5593-4B0F-A22E-F043483041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4662" cy="3840162"/>
          </a:xfrm>
          <a:ln/>
        </p:spPr>
      </p:sp>
      <p:sp>
        <p:nvSpPr>
          <p:cNvPr id="58371" name="Notizenplatzhalter 2">
            <a:extLst>
              <a:ext uri="{FF2B5EF4-FFF2-40B4-BE49-F238E27FC236}">
                <a16:creationId xmlns:a16="http://schemas.microsoft.com/office/drawing/2014/main" id="{CC013E9B-184A-4E8A-8318-30FA6673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/>
          </a:p>
        </p:txBody>
      </p:sp>
      <p:sp>
        <p:nvSpPr>
          <p:cNvPr id="58372" name="Foliennummernplatzhalter 3">
            <a:extLst>
              <a:ext uri="{FF2B5EF4-FFF2-40B4-BE49-F238E27FC236}">
                <a16:creationId xmlns:a16="http://schemas.microsoft.com/office/drawing/2014/main" id="{B833FEC3-5BBB-4D6C-B485-5CFBA34846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ADDC92-39B8-4088-9BE2-76A028B3FE4E}" type="slidenum">
              <a:rPr kumimoji="0" lang="de-DE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493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de-DE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725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lienbildplatzhalter 1">
            <a:extLst>
              <a:ext uri="{FF2B5EF4-FFF2-40B4-BE49-F238E27FC236}">
                <a16:creationId xmlns:a16="http://schemas.microsoft.com/office/drawing/2014/main" id="{13B849A1-0302-4A39-88F3-B0596234FC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4662" cy="3840162"/>
          </a:xfrm>
          <a:ln/>
        </p:spPr>
      </p:sp>
      <p:sp>
        <p:nvSpPr>
          <p:cNvPr id="59395" name="Notizenplatzhalter 2">
            <a:extLst>
              <a:ext uri="{FF2B5EF4-FFF2-40B4-BE49-F238E27FC236}">
                <a16:creationId xmlns:a16="http://schemas.microsoft.com/office/drawing/2014/main" id="{FC1AF4B1-B813-4964-BCB8-1DF4F9C8F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/>
          </a:p>
        </p:txBody>
      </p:sp>
      <p:sp>
        <p:nvSpPr>
          <p:cNvPr id="59396" name="Foliennummernplatzhalter 3">
            <a:extLst>
              <a:ext uri="{FF2B5EF4-FFF2-40B4-BE49-F238E27FC236}">
                <a16:creationId xmlns:a16="http://schemas.microsoft.com/office/drawing/2014/main" id="{B488E685-667E-42C0-BB2C-3BBB469F05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A47021-5A18-4876-989C-660FE26ED65B}" type="slidenum">
              <a:rPr kumimoji="0" lang="de-DE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493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de-DE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09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lienbildplatzhalter 1">
            <a:extLst>
              <a:ext uri="{FF2B5EF4-FFF2-40B4-BE49-F238E27FC236}">
                <a16:creationId xmlns:a16="http://schemas.microsoft.com/office/drawing/2014/main" id="{D9D91D33-02C2-4482-8A2D-348053A421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4662" cy="3840162"/>
          </a:xfrm>
          <a:ln/>
        </p:spPr>
      </p:sp>
      <p:sp>
        <p:nvSpPr>
          <p:cNvPr id="60419" name="Notizenplatzhalter 2">
            <a:extLst>
              <a:ext uri="{FF2B5EF4-FFF2-40B4-BE49-F238E27FC236}">
                <a16:creationId xmlns:a16="http://schemas.microsoft.com/office/drawing/2014/main" id="{B4F966F1-B2B0-4483-A5C6-7AB345D89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/>
          </a:p>
        </p:txBody>
      </p:sp>
      <p:sp>
        <p:nvSpPr>
          <p:cNvPr id="60420" name="Foliennummernplatzhalter 3">
            <a:extLst>
              <a:ext uri="{FF2B5EF4-FFF2-40B4-BE49-F238E27FC236}">
                <a16:creationId xmlns:a16="http://schemas.microsoft.com/office/drawing/2014/main" id="{2EB5C8AF-85A9-4AEC-A094-CCF9A0BFB9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ADECD7-0F41-45FF-8F66-443541E09D29}" type="slidenum">
              <a:rPr kumimoji="0" lang="de-DE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493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de-DE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195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FC929EE4-3E21-DB77-BBDD-7CCA7C528A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79B490-7C51-424E-9685-FA50BB2266EE}" type="slidenum">
              <a:rPr lang="de-DE" altLang="en-US">
                <a:latin typeface="Times New Roman" panose="02020603050405020304" pitchFamily="18" charset="0"/>
              </a:rPr>
              <a:pPr/>
              <a:t>3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3D98958D-495D-6B9F-0C45-732A2C1738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24662" cy="3840162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4768F180-926E-7CAC-F1BE-F6B825A093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725715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>
            <a:extLst>
              <a:ext uri="{FF2B5EF4-FFF2-40B4-BE49-F238E27FC236}">
                <a16:creationId xmlns:a16="http://schemas.microsoft.com/office/drawing/2014/main" id="{EFB80875-FDED-4DFA-A3E8-619EF9AD16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4662" cy="3840162"/>
          </a:xfrm>
          <a:ln/>
        </p:spPr>
      </p:sp>
      <p:sp>
        <p:nvSpPr>
          <p:cNvPr id="61443" name="Notizenplatzhalter 2">
            <a:extLst>
              <a:ext uri="{FF2B5EF4-FFF2-40B4-BE49-F238E27FC236}">
                <a16:creationId xmlns:a16="http://schemas.microsoft.com/office/drawing/2014/main" id="{741B16CA-554F-4C60-9D83-86CD52837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/>
          </a:p>
        </p:txBody>
      </p:sp>
      <p:sp>
        <p:nvSpPr>
          <p:cNvPr id="61444" name="Foliennummernplatzhalter 3">
            <a:extLst>
              <a:ext uri="{FF2B5EF4-FFF2-40B4-BE49-F238E27FC236}">
                <a16:creationId xmlns:a16="http://schemas.microsoft.com/office/drawing/2014/main" id="{4FD1A344-A099-4C33-A01D-7B2F9BCE0B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40B8F2-CCEA-4317-A65E-4B9F5BA66963}" type="slidenum">
              <a:rPr kumimoji="0" lang="de-DE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493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de-DE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4136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>
            <a:extLst>
              <a:ext uri="{FF2B5EF4-FFF2-40B4-BE49-F238E27FC236}">
                <a16:creationId xmlns:a16="http://schemas.microsoft.com/office/drawing/2014/main" id="{32D31962-2B62-4BE8-BB36-3DF20E89EF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4662" cy="3840162"/>
          </a:xfrm>
          <a:ln/>
        </p:spPr>
      </p:sp>
      <p:sp>
        <p:nvSpPr>
          <p:cNvPr id="62467" name="Notizenplatzhalter 2">
            <a:extLst>
              <a:ext uri="{FF2B5EF4-FFF2-40B4-BE49-F238E27FC236}">
                <a16:creationId xmlns:a16="http://schemas.microsoft.com/office/drawing/2014/main" id="{4F33FD61-D04E-4DB4-92DB-2F316287C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/>
          </a:p>
        </p:txBody>
      </p:sp>
      <p:sp>
        <p:nvSpPr>
          <p:cNvPr id="62468" name="Foliennummernplatzhalter 3">
            <a:extLst>
              <a:ext uri="{FF2B5EF4-FFF2-40B4-BE49-F238E27FC236}">
                <a16:creationId xmlns:a16="http://schemas.microsoft.com/office/drawing/2014/main" id="{C7013629-779C-440D-9447-7983FDD270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0275B0-864A-4422-A3C7-BF7318EF7233}" type="slidenum">
              <a:rPr kumimoji="0" lang="de-DE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493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de-DE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383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538840DE-6B4F-CB80-E327-47AB75D193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61F94B-2A9C-4A86-AB9F-8DEA44E1510F}" type="slidenum">
              <a:rPr lang="de-DE" altLang="en-US">
                <a:latin typeface="Times New Roman" panose="02020603050405020304" pitchFamily="18" charset="0"/>
              </a:rPr>
              <a:pPr/>
              <a:t>4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B09D2B79-0640-AB21-32BF-C9A27D924C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24662" cy="3840162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23C54393-3976-A560-76DE-86B9FC9BD7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11149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we could perform the second method without a pocket calculator since the numbers never become larger than 81. For the first method, on the other hand, dividing 6561 by 7 is mentally already a bit challenging. As a general rule we should remember that it is almost always of computational advantage to apply the modulo reduction as soon as we can in order to keep the numbers small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B04BD-4AA0-40E0-BAF3-B768C5884C07}" type="slidenum">
              <a:rPr lang="de-DE" altLang="en-US" smtClean="0"/>
              <a:pPr/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27552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4C4AA76A-2640-1BF8-FC81-6D78B65D5F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F2C4F6-7632-481E-9295-B71580CFB94C}" type="slidenum">
              <a:rPr lang="de-DE" altLang="en-US">
                <a:latin typeface="Times New Roman" panose="02020603050405020304" pitchFamily="18" charset="0"/>
              </a:rPr>
              <a:pPr/>
              <a:t>9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EEBF34D9-E331-BF8A-3E34-06E17AE3D4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24662" cy="3840162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54B939F9-2E0B-32EE-10FC-A15D38869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178190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B2CF1FF5-FCA1-214F-30F0-8880CCC1A3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F0059C-6E96-4EA2-9B4F-27610DDF1E67}" type="slidenum">
              <a:rPr lang="de-DE" altLang="en-US">
                <a:latin typeface="Times New Roman" panose="02020603050405020304" pitchFamily="18" charset="0"/>
              </a:rPr>
              <a:pPr/>
              <a:t>12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B217DF0E-6609-3869-BD9F-9E63684B3B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24662" cy="3840162"/>
          </a:xfrm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0E5AD36B-4475-73C6-FFFA-C9B37A8A4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04589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C512FFCE-2D72-E7F5-17AD-C7832082D0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9EF8BE-1CD8-40BD-B663-B845BCF571CF}" type="slidenum">
              <a:rPr lang="de-DE" altLang="en-US">
                <a:latin typeface="Times New Roman" panose="02020603050405020304" pitchFamily="18" charset="0"/>
              </a:rPr>
              <a:pPr/>
              <a:t>13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891B17D7-EFF3-FE0C-EF5B-A6501410FA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24662" cy="3840162"/>
          </a:xfrm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67C2B015-3E94-3052-864D-02D2DE94F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395605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lienbildplatzhalter 1">
            <a:extLst>
              <a:ext uri="{FF2B5EF4-FFF2-40B4-BE49-F238E27FC236}">
                <a16:creationId xmlns:a16="http://schemas.microsoft.com/office/drawing/2014/main" id="{1F715CCE-121E-B19E-7940-9DF5E68F81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4662" cy="3840162"/>
          </a:xfrm>
          <a:ln/>
        </p:spPr>
      </p:sp>
      <p:sp>
        <p:nvSpPr>
          <p:cNvPr id="81923" name="Notizenplatzhalter 2">
            <a:extLst>
              <a:ext uri="{FF2B5EF4-FFF2-40B4-BE49-F238E27FC236}">
                <a16:creationId xmlns:a16="http://schemas.microsoft.com/office/drawing/2014/main" id="{A1483057-E0A0-BE23-BB23-4FDA2CD75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/>
          </a:p>
        </p:txBody>
      </p:sp>
      <p:sp>
        <p:nvSpPr>
          <p:cNvPr id="81924" name="Foliennummernplatzhalter 3">
            <a:extLst>
              <a:ext uri="{FF2B5EF4-FFF2-40B4-BE49-F238E27FC236}">
                <a16:creationId xmlns:a16="http://schemas.microsoft.com/office/drawing/2014/main" id="{5204B431-0464-1BAF-17F4-71E7D8635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15D0F7-E7A6-4791-8880-8F7450C731E1}" type="slidenum">
              <a:rPr lang="de-DE" altLang="en-US">
                <a:latin typeface="Times New Roman" panose="02020603050405020304" pitchFamily="18" charset="0"/>
              </a:rPr>
              <a:pPr/>
              <a:t>14</a:t>
            </a:fld>
            <a:endParaRPr lang="de-DE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332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lienbildplatzhalter 1">
            <a:extLst>
              <a:ext uri="{FF2B5EF4-FFF2-40B4-BE49-F238E27FC236}">
                <a16:creationId xmlns:a16="http://schemas.microsoft.com/office/drawing/2014/main" id="{1F715CCE-121E-B19E-7940-9DF5E68F81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4662" cy="3840162"/>
          </a:xfrm>
          <a:ln/>
        </p:spPr>
      </p:sp>
      <p:sp>
        <p:nvSpPr>
          <p:cNvPr id="81923" name="Notizenplatzhalter 2">
            <a:extLst>
              <a:ext uri="{FF2B5EF4-FFF2-40B4-BE49-F238E27FC236}">
                <a16:creationId xmlns:a16="http://schemas.microsoft.com/office/drawing/2014/main" id="{A1483057-E0A0-BE23-BB23-4FDA2CD75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/>
          </a:p>
        </p:txBody>
      </p:sp>
      <p:sp>
        <p:nvSpPr>
          <p:cNvPr id="81924" name="Foliennummernplatzhalter 3">
            <a:extLst>
              <a:ext uri="{FF2B5EF4-FFF2-40B4-BE49-F238E27FC236}">
                <a16:creationId xmlns:a16="http://schemas.microsoft.com/office/drawing/2014/main" id="{5204B431-0464-1BAF-17F4-71E7D8635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15D0F7-E7A6-4791-8880-8F7450C731E1}" type="slidenum">
              <a:rPr lang="de-DE" altLang="en-US">
                <a:latin typeface="Times New Roman" panose="02020603050405020304" pitchFamily="18" charset="0"/>
              </a:rPr>
              <a:pPr/>
              <a:t>15</a:t>
            </a:fld>
            <a:endParaRPr lang="de-DE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73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7051" y="2278063"/>
            <a:ext cx="11137900" cy="893762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7051" y="3070225"/>
            <a:ext cx="11137900" cy="5032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2249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46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21284" y="328614"/>
            <a:ext cx="2546349" cy="6340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775884" y="328614"/>
            <a:ext cx="7442200" cy="6340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770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7AAE-E3B4-B4B7-8C10-820EBA0D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9221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0767" y="322264"/>
            <a:ext cx="10937841" cy="744537"/>
          </a:xfrm>
        </p:spPr>
        <p:txBody>
          <a:bodyPr/>
          <a:lstStyle>
            <a:lvl1pPr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Klicken Sie, um das Titelformat zu bearbeiten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117" y="1108075"/>
            <a:ext cx="8405283" cy="312265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7729EA-4072-4087-B0A9-7750C52ECE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801351" y="6453188"/>
            <a:ext cx="1083733" cy="2159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6E854C18-902E-4AC3-9EAB-97A57C5244EB}" type="datetime1">
              <a:rPr lang="de-DE"/>
              <a:pPr>
                <a:defRPr/>
              </a:pPr>
              <a:t>10.02.2025</a:t>
            </a:fld>
            <a:endParaRPr lang="de-DE"/>
          </a:p>
          <a:p>
            <a:pPr>
              <a:defRPr/>
            </a:pPr>
            <a:r>
              <a:rPr lang="de-DE"/>
              <a:t>6. Sept. 2005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4B9AA9-18E9-4CB4-AC1F-C44AA4BEFF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567" y="6623051"/>
            <a:ext cx="960967" cy="33496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34FF1B-85FE-4612-85A9-052EB6C3B708}" type="slidenum">
              <a:rPr lang="de-DE" altLang="en-US"/>
              <a:pPr/>
              <a:t>‹#›</a:t>
            </a:fld>
            <a:r>
              <a:rPr lang="de-DE" altLang="en-US"/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1505180025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22264"/>
            <a:ext cx="11011965" cy="515937"/>
          </a:xfrm>
        </p:spPr>
        <p:txBody>
          <a:bodyPr/>
          <a:lstStyle>
            <a:lvl1pPr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2285" y="1130300"/>
            <a:ext cx="10728331" cy="1779588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56B3F6-9E52-43B7-8FB5-4DD9EFADF5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173089-664B-4E8B-BCC6-4C9770F0B615}" type="slidenum">
              <a:rPr lang="de-DE" altLang="en-US"/>
              <a:pPr/>
              <a:t>‹#›</a:t>
            </a:fld>
            <a:r>
              <a:rPr lang="de-DE" altLang="en-US"/>
              <a:t>/29</a:t>
            </a:r>
          </a:p>
        </p:txBody>
      </p:sp>
      <p:sp>
        <p:nvSpPr>
          <p:cNvPr id="5" name="Rectangle 550">
            <a:extLst>
              <a:ext uri="{FF2B5EF4-FFF2-40B4-BE49-F238E27FC236}">
                <a16:creationId xmlns:a16="http://schemas.microsoft.com/office/drawing/2014/main" id="{DB198ED1-25D1-4E13-BB88-38E958E397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6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i="1"/>
              <a:t>Understanding </a:t>
            </a:r>
            <a:r>
              <a:rPr lang="de-DE" i="1" err="1"/>
              <a:t>Cryptography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Christof Paar </a:t>
            </a:r>
            <a:r>
              <a:rPr lang="de-DE" err="1"/>
              <a:t>and</a:t>
            </a:r>
            <a:r>
              <a:rPr lang="de-DE"/>
              <a:t> Jan Pelzl</a:t>
            </a:r>
          </a:p>
        </p:txBody>
      </p:sp>
    </p:spTree>
    <p:extLst>
      <p:ext uri="{BB962C8B-B14F-4D97-AF65-F5344CB8AC3E}">
        <p14:creationId xmlns:p14="http://schemas.microsoft.com/office/powerpoint/2010/main" val="54661708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highlight>
                  <a:srgbClr val="FFFF00"/>
                </a:highlight>
                <a:latin typeface="Biome" panose="020B0503030204020804" pitchFamily="34" charset="0"/>
                <a:cs typeface="Biome" panose="020B05030302040208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9377" y="1341438"/>
            <a:ext cx="10798226" cy="5327650"/>
          </a:xfrm>
        </p:spPr>
        <p:txBody>
          <a:bodyPr/>
          <a:lstStyle>
            <a:lvl1pPr algn="just">
              <a:defRPr sz="280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41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241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75884" y="1341438"/>
            <a:ext cx="4993216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972300" y="1341438"/>
            <a:ext cx="4995333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88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76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92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42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30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92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39484" y="328613"/>
            <a:ext cx="931333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3392" y="1340768"/>
            <a:ext cx="11329425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78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2" r:id="rId12"/>
  </p:sldLayoutIdLst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C91FC3-7D84-4ED2-9147-3F1B17AAE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1" y="322264"/>
            <a:ext cx="8616949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Mastertitelformat bearbeiten</a:t>
            </a:r>
            <a:br>
              <a:rPr lang="de-DE" altLang="en-US"/>
            </a:br>
            <a:endParaRPr lang="de-DE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09E1F36-E2D2-4CD6-9D05-08DA0F247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32418" y="1130300"/>
            <a:ext cx="8113183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en-US"/>
              <a:t>Mastertextformat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126A10C-2BBC-4782-BD71-CE1DB268197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9185" y="6597650"/>
            <a:ext cx="673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394073"/>
                </a:solidFill>
              </a:defRPr>
            </a:lvl1pPr>
          </a:lstStyle>
          <a:p>
            <a:fld id="{C39F428C-B9DB-425C-8131-968E53E95B57}" type="slidenum">
              <a:rPr lang="de-DE" altLang="en-US"/>
              <a:pPr/>
              <a:t>‹#›</a:t>
            </a:fld>
            <a:r>
              <a:rPr lang="de-DE" altLang="en-US"/>
              <a:t>/29</a:t>
            </a:r>
          </a:p>
        </p:txBody>
      </p:sp>
      <p:sp>
        <p:nvSpPr>
          <p:cNvPr id="1574" name="Rectangle 550">
            <a:extLst>
              <a:ext uri="{FF2B5EF4-FFF2-40B4-BE49-F238E27FC236}">
                <a16:creationId xmlns:a16="http://schemas.microsoft.com/office/drawing/2014/main" id="{C0B067F0-125B-40F8-87FC-D871894A1E9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218" y="6524625"/>
            <a:ext cx="576156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Chapter 6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i="1"/>
              <a:t>Understanding </a:t>
            </a:r>
            <a:r>
              <a:rPr lang="de-DE" i="1" err="1"/>
              <a:t>Cryptography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Christof Paar </a:t>
            </a:r>
            <a:r>
              <a:rPr lang="de-DE" err="1"/>
              <a:t>and</a:t>
            </a:r>
            <a:r>
              <a:rPr lang="de-DE"/>
              <a:t> Jan Pelzl</a:t>
            </a:r>
          </a:p>
        </p:txBody>
      </p:sp>
    </p:spTree>
    <p:extLst>
      <p:ext uri="{BB962C8B-B14F-4D97-AF65-F5344CB8AC3E}">
        <p14:creationId xmlns:p14="http://schemas.microsoft.com/office/powerpoint/2010/main" val="248800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</p:sldLayoutIdLst>
  <p:transition spd="slow"/>
  <p:hf hdr="0" dt="0"/>
  <p:txStyles>
    <p:titleStyle>
      <a:lvl1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anose="05030102010509060703" pitchFamily="18" charset="2"/>
        <a:buChar char="&lt;"/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anose="05030102010509060703" pitchFamily="18" charset="2"/>
        <a:buChar char="&lt;"/>
        <a:defRPr sz="1900" b="1">
          <a:solidFill>
            <a:schemeClr val="tx2"/>
          </a:solidFill>
          <a:latin typeface="Arial" charset="0"/>
        </a:defRPr>
      </a:lvl2pPr>
      <a:lvl3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anose="05030102010509060703" pitchFamily="18" charset="2"/>
        <a:buChar char="&lt;"/>
        <a:defRPr sz="1900" b="1">
          <a:solidFill>
            <a:schemeClr val="tx2"/>
          </a:solidFill>
          <a:latin typeface="Arial" charset="0"/>
        </a:defRPr>
      </a:lvl3pPr>
      <a:lvl4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anose="05030102010509060703" pitchFamily="18" charset="2"/>
        <a:buChar char="&lt;"/>
        <a:defRPr sz="1900" b="1">
          <a:solidFill>
            <a:schemeClr val="tx2"/>
          </a:solidFill>
          <a:latin typeface="Arial" charset="0"/>
        </a:defRPr>
      </a:lvl4pPr>
      <a:lvl5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anose="05030102010509060703" pitchFamily="18" charset="2"/>
        <a:buChar char="&lt;"/>
        <a:defRPr sz="1900" b="1">
          <a:solidFill>
            <a:schemeClr val="tx2"/>
          </a:solidFill>
          <a:latin typeface="Arial" charset="0"/>
        </a:defRPr>
      </a:lvl5pPr>
      <a:lvl6pPr marL="8382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6pPr>
      <a:lvl7pPr marL="12954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7pPr>
      <a:lvl8pPr marL="17526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8pPr>
      <a:lvl9pPr marL="22098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9pPr>
    </p:titleStyle>
    <p:bodyStyle>
      <a:lvl1pPr marL="195263" indent="-1952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8891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2pPr>
      <a:lvl3pPr marL="952500" indent="-187325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3pPr>
      <a:lvl4pPr marL="1325563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4pPr>
      <a:lvl5pPr marL="1698625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5pPr>
      <a:lvl6pPr marL="2155825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6pPr>
      <a:lvl7pPr marL="2613025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7pPr>
      <a:lvl8pPr marL="3070225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8pPr>
      <a:lvl9pPr marL="3527425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emf"/><Relationship Id="rId4" Type="http://schemas.openxmlformats.org/officeDocument/2006/relationships/customXml" Target="../ink/ink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8595E7-FC6B-DAF2-4EC6-D3AF157159A0}"/>
              </a:ext>
            </a:extLst>
          </p:cNvPr>
          <p:cNvSpPr/>
          <p:nvPr/>
        </p:nvSpPr>
        <p:spPr>
          <a:xfrm>
            <a:off x="6096000" y="4581128"/>
            <a:ext cx="5976664" cy="1800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Abu Sayed Md. Mostafizur Rahaman, PhD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</a:t>
            </a:r>
            <a:b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</a:t>
            </a:r>
            <a:b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Jahangirnagar University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7E525E-5761-EAC4-2DDA-6607CBD2965D}"/>
              </a:ext>
            </a:extLst>
          </p:cNvPr>
          <p:cNvSpPr/>
          <p:nvPr/>
        </p:nvSpPr>
        <p:spPr>
          <a:xfrm>
            <a:off x="6260067" y="2276872"/>
            <a:ext cx="5740589" cy="1368152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Theory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DFFF-0519-A6E0-00B2-855E9B62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665E4-080A-3A9A-A503-391AC0000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341438"/>
            <a:ext cx="11089231" cy="5327650"/>
          </a:xfrm>
        </p:spPr>
        <p:txBody>
          <a:bodyPr/>
          <a:lstStyle/>
          <a:p>
            <a:r>
              <a:rPr lang="en-US" dirty="0"/>
              <a:t>Let’s look at the mathematical construction that we obtain if we consider the set of integers from </a:t>
            </a:r>
            <a:r>
              <a:rPr lang="en-US" dirty="0">
                <a:solidFill>
                  <a:srgbClr val="FF0000"/>
                </a:solidFill>
              </a:rPr>
              <a:t>zero to m−1 </a:t>
            </a:r>
            <a:r>
              <a:rPr lang="en-US" dirty="0"/>
              <a:t>together with the operations addition and multiplication: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6EC33-33DA-8B7D-960F-C702314E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55" y="2276872"/>
            <a:ext cx="11483289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4341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198E-2F5B-CE2E-CAA1-44CC6001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BDC11-3D96-EE5E-79D3-BC23C29D7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EAF0C-90F2-48A4-1F6B-6DE5F9A97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7" y="1435566"/>
            <a:ext cx="8833588" cy="17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7659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3">
            <a:extLst>
              <a:ext uri="{FF2B5EF4-FFF2-40B4-BE49-F238E27FC236}">
                <a16:creationId xmlns:a16="http://schemas.microsoft.com/office/drawing/2014/main" id="{19B309D8-92CB-B6A9-07F3-CEE7F8241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Properties of Modular Arithmetic (3)</a:t>
            </a: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A64A4497-9A59-97A0-0CAC-99EAA1BB7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1196753"/>
            <a:ext cx="9450759" cy="288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55600" indent="-355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en-US" altLang="en-US" b="1" dirty="0">
                <a:solidFill>
                  <a:srgbClr val="FF0000"/>
                </a:solidFill>
              </a:rPr>
              <a:t>   How do we perform modular division?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dirty="0"/>
              <a:t>First, note that rather than performing a division, we prefer to multiply by the inverse. Ex:</a:t>
            </a:r>
          </a:p>
          <a:p>
            <a:pPr algn="ctr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i="1" dirty="0"/>
              <a:t>b / a</a:t>
            </a:r>
            <a:r>
              <a:rPr lang="en-US" altLang="en-US" sz="1600" i="1" dirty="0">
                <a:cs typeface="Arial" panose="020B0604020202020204" pitchFamily="34" charset="0"/>
              </a:rPr>
              <a:t>≡</a:t>
            </a:r>
            <a:r>
              <a:rPr lang="en-US" altLang="en-US" sz="1600" i="1" dirty="0"/>
              <a:t> b x a</a:t>
            </a:r>
            <a:r>
              <a:rPr lang="en-US" altLang="en-US" sz="1600" i="1" baseline="30000" dirty="0"/>
              <a:t>-1</a:t>
            </a:r>
            <a:r>
              <a:rPr lang="en-US" altLang="en-US" sz="1600" i="1" dirty="0"/>
              <a:t> mod m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dirty="0"/>
              <a:t>The inverse </a:t>
            </a:r>
            <a:r>
              <a:rPr lang="en-US" altLang="en-US" sz="1600" i="1" dirty="0"/>
              <a:t>a</a:t>
            </a:r>
            <a:r>
              <a:rPr lang="en-US" altLang="en-US" sz="1600" i="1" baseline="30000" dirty="0"/>
              <a:t>-1</a:t>
            </a:r>
            <a:r>
              <a:rPr lang="en-US" altLang="en-US" sz="1600" dirty="0"/>
              <a:t> of a number </a:t>
            </a:r>
            <a:r>
              <a:rPr lang="en-US" altLang="en-US" sz="1600" i="1" dirty="0"/>
              <a:t>a</a:t>
            </a:r>
            <a:r>
              <a:rPr lang="en-US" altLang="en-US" sz="1600" dirty="0"/>
              <a:t> is defined such that:</a:t>
            </a:r>
          </a:p>
          <a:p>
            <a:pPr algn="ctr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i="1" dirty="0"/>
              <a:t>a a</a:t>
            </a:r>
            <a:r>
              <a:rPr lang="en-US" altLang="en-US" sz="1600" i="1" baseline="30000" dirty="0"/>
              <a:t>-1 </a:t>
            </a:r>
            <a:r>
              <a:rPr lang="en-US" altLang="en-US" sz="1600" i="1" dirty="0">
                <a:cs typeface="Arial" panose="020B0604020202020204" pitchFamily="34" charset="0"/>
              </a:rPr>
              <a:t>≡</a:t>
            </a:r>
            <a:r>
              <a:rPr lang="en-US" altLang="en-US" sz="1600" i="1" dirty="0"/>
              <a:t> 1 mod m</a:t>
            </a:r>
            <a:endParaRPr lang="en-US" altLang="en-US" sz="1600" dirty="0"/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dirty="0">
                <a:solidFill>
                  <a:srgbClr val="FF0000"/>
                </a:solidFill>
              </a:rPr>
              <a:t>Ex:	What is </a:t>
            </a:r>
            <a:r>
              <a:rPr lang="en-US" altLang="en-US" sz="1600" i="1" dirty="0">
                <a:solidFill>
                  <a:srgbClr val="FF0000"/>
                </a:solidFill>
              </a:rPr>
              <a:t>5 / 7 mod 9</a:t>
            </a:r>
            <a:r>
              <a:rPr lang="en-US" altLang="en-US" sz="1600" dirty="0">
                <a:solidFill>
                  <a:srgbClr val="FF0000"/>
                </a:solidFill>
              </a:rPr>
              <a:t> ?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dirty="0"/>
              <a:t>	The inverse of </a:t>
            </a:r>
            <a:r>
              <a:rPr lang="en-US" altLang="en-US" sz="1600" i="1" dirty="0"/>
              <a:t>7 mod 9</a:t>
            </a:r>
            <a:r>
              <a:rPr lang="en-US" altLang="en-US" sz="1600" dirty="0"/>
              <a:t> is</a:t>
            </a:r>
            <a:r>
              <a:rPr lang="en-US" altLang="en-US" sz="1600" i="1" dirty="0"/>
              <a:t> 4</a:t>
            </a:r>
            <a:r>
              <a:rPr lang="en-US" altLang="en-US" sz="1600" dirty="0"/>
              <a:t> since </a:t>
            </a:r>
            <a:r>
              <a:rPr lang="en-US" altLang="en-US" sz="1600" i="1" dirty="0"/>
              <a:t>7 x 4 </a:t>
            </a:r>
            <a:r>
              <a:rPr lang="en-US" altLang="en-US" sz="1600" i="1" dirty="0">
                <a:cs typeface="Arial" panose="020B0604020202020204" pitchFamily="34" charset="0"/>
              </a:rPr>
              <a:t>≡</a:t>
            </a:r>
            <a:r>
              <a:rPr lang="en-US" altLang="en-US" sz="1600" i="1" dirty="0"/>
              <a:t> 28 </a:t>
            </a:r>
            <a:r>
              <a:rPr lang="en-US" altLang="en-US" sz="1600" i="1" dirty="0">
                <a:cs typeface="Arial" panose="020B0604020202020204" pitchFamily="34" charset="0"/>
              </a:rPr>
              <a:t>≡</a:t>
            </a:r>
            <a:r>
              <a:rPr lang="en-US" altLang="en-US" sz="1600" i="1" dirty="0"/>
              <a:t> 1 mod 9, </a:t>
            </a:r>
            <a:r>
              <a:rPr lang="en-US" altLang="en-US" sz="1600" dirty="0"/>
              <a:t>hence:</a:t>
            </a:r>
          </a:p>
          <a:p>
            <a:pPr algn="ctr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dirty="0"/>
              <a:t>5 / 7 </a:t>
            </a:r>
            <a:r>
              <a:rPr lang="en-US" altLang="en-US" sz="1600" i="1" dirty="0">
                <a:cs typeface="Arial" panose="020B0604020202020204" pitchFamily="34" charset="0"/>
              </a:rPr>
              <a:t>≡</a:t>
            </a:r>
            <a:r>
              <a:rPr lang="en-US" altLang="en-US" sz="1600" i="1" dirty="0"/>
              <a:t> 5 x 4 </a:t>
            </a:r>
            <a:r>
              <a:rPr lang="en-US" altLang="en-US" sz="1600" i="1" dirty="0">
                <a:cs typeface="Arial" panose="020B0604020202020204" pitchFamily="34" charset="0"/>
              </a:rPr>
              <a:t>= 20 ≡</a:t>
            </a:r>
            <a:r>
              <a:rPr lang="en-US" altLang="en-US" sz="1600" i="1" dirty="0"/>
              <a:t> 2 mod 9</a:t>
            </a:r>
            <a:endParaRPr lang="de-DE" altLang="en-US" sz="1600" i="1" dirty="0"/>
          </a:p>
        </p:txBody>
      </p:sp>
      <p:sp>
        <p:nvSpPr>
          <p:cNvPr id="41990" name="Rectangle 7">
            <a:extLst>
              <a:ext uri="{FF2B5EF4-FFF2-40B4-BE49-F238E27FC236}">
                <a16:creationId xmlns:a16="http://schemas.microsoft.com/office/drawing/2014/main" id="{7571F083-739B-0DB9-8388-A2E623ABD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6" y="4150192"/>
            <a:ext cx="10729192" cy="138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55600" indent="-355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en-US" altLang="en-US" sz="1600" b="1" dirty="0">
                <a:solidFill>
                  <a:srgbClr val="FF0000"/>
                </a:solidFill>
              </a:rPr>
              <a:t>   How is the inverse compute?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dirty="0"/>
              <a:t>The inverse of a number </a:t>
            </a:r>
            <a:r>
              <a:rPr lang="en-US" altLang="en-US" sz="1600" i="1" dirty="0"/>
              <a:t>a mod m</a:t>
            </a:r>
            <a:r>
              <a:rPr lang="en-US" altLang="en-US" sz="1600" dirty="0"/>
              <a:t> only exists if and only if:</a:t>
            </a:r>
          </a:p>
          <a:p>
            <a:pPr algn="ctr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dirty="0" err="1"/>
              <a:t>gcd</a:t>
            </a:r>
            <a:r>
              <a:rPr lang="en-US" altLang="en-US" sz="1600" i="1" dirty="0"/>
              <a:t> (a, m) = 1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dirty="0"/>
              <a:t>(note that in the example above </a:t>
            </a:r>
            <a:r>
              <a:rPr lang="en-US" altLang="en-US" sz="1600" dirty="0" err="1"/>
              <a:t>gcd</a:t>
            </a:r>
            <a:r>
              <a:rPr lang="en-US" altLang="en-US" sz="1600" dirty="0"/>
              <a:t>(5, 9) = 1, so that the inverse of 5 exists modulo 9)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>
            <a:extLst>
              <a:ext uri="{FF2B5EF4-FFF2-40B4-BE49-F238E27FC236}">
                <a16:creationId xmlns:a16="http://schemas.microsoft.com/office/drawing/2014/main" id="{9B71011B-669F-110C-3DC3-E8C8B7A13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5488" y="188914"/>
            <a:ext cx="9573120" cy="515937"/>
          </a:xfrm>
        </p:spPr>
        <p:txBody>
          <a:bodyPr/>
          <a:lstStyle/>
          <a:p>
            <a:r>
              <a:rPr lang="de-DE" altLang="en-US" dirty="0"/>
              <a:t>Properties of Modular Arithmetic (4)</a:t>
            </a:r>
          </a:p>
        </p:txBody>
      </p:sp>
      <p:sp>
        <p:nvSpPr>
          <p:cNvPr id="43010" name="Foliennummernplatzhalter 3">
            <a:extLst>
              <a:ext uri="{FF2B5EF4-FFF2-40B4-BE49-F238E27FC236}">
                <a16:creationId xmlns:a16="http://schemas.microsoft.com/office/drawing/2014/main" id="{46681887-822B-9223-8571-6B2A8B905E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597650"/>
            <a:ext cx="504825" cy="21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99C74B-A9B4-4C37-90CC-EF5126B4F51C}" type="slidenum">
              <a:rPr lang="de-DE" altLang="en-US">
                <a:solidFill>
                  <a:srgbClr val="394073"/>
                </a:solidFill>
              </a:rPr>
              <a:pPr/>
              <a:t>13</a:t>
            </a:fld>
            <a:r>
              <a:rPr lang="de-DE" altLang="en-US">
                <a:solidFill>
                  <a:srgbClr val="394073"/>
                </a:solidFill>
              </a:rPr>
              <a:t>/36</a:t>
            </a:r>
          </a:p>
        </p:txBody>
      </p:sp>
      <p:sp>
        <p:nvSpPr>
          <p:cNvPr id="43013" name="Rectangle 4">
            <a:extLst>
              <a:ext uri="{FF2B5EF4-FFF2-40B4-BE49-F238E27FC236}">
                <a16:creationId xmlns:a16="http://schemas.microsoft.com/office/drawing/2014/main" id="{E573BFD3-5CE2-6B7D-DD8C-19C1BA03D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1412776"/>
            <a:ext cx="11305256" cy="458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r>
              <a:rPr lang="en-US" altLang="en-US" sz="1600" b="1" dirty="0"/>
              <a:t>   Modular reduction can be performed at any point during a calculation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dirty="0"/>
              <a:t>Let’s look first at an example. We want to compute </a:t>
            </a:r>
            <a:r>
              <a:rPr lang="en-US" altLang="en-US" sz="1600" i="1" dirty="0"/>
              <a:t>3</a:t>
            </a:r>
            <a:r>
              <a:rPr lang="en-US" altLang="en-US" sz="1600" i="1" baseline="30000" dirty="0"/>
              <a:t>8 </a:t>
            </a:r>
            <a:r>
              <a:rPr lang="en-US" altLang="en-US" sz="1600" i="1" dirty="0"/>
              <a:t>mod 7</a:t>
            </a:r>
            <a:r>
              <a:rPr lang="en-US" altLang="en-US" sz="1600" dirty="0"/>
              <a:t> (note that exponentiation is extremely important in public-key cryptography).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b="1" dirty="0"/>
              <a:t>1. Approach: Exponentiation followed by modular reduction</a:t>
            </a:r>
          </a:p>
          <a:p>
            <a:pPr algn="ctr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i="1" dirty="0"/>
              <a:t>3</a:t>
            </a:r>
            <a:r>
              <a:rPr lang="en-US" altLang="en-US" sz="1600" i="1" baseline="30000" dirty="0"/>
              <a:t>8</a:t>
            </a:r>
            <a:r>
              <a:rPr lang="en-US" altLang="en-US" sz="1600" i="1" dirty="0"/>
              <a:t> = 6561</a:t>
            </a:r>
            <a:r>
              <a:rPr lang="en-US" altLang="en-US" sz="1600" i="1" dirty="0">
                <a:sym typeface="Symbol" panose="05050102010706020507" pitchFamily="18" charset="2"/>
              </a:rPr>
              <a:t></a:t>
            </a:r>
            <a:r>
              <a:rPr lang="en-US" altLang="en-US" sz="1600" i="1" dirty="0">
                <a:cs typeface="Arial" panose="020B0604020202020204" pitchFamily="34" charset="0"/>
                <a:sym typeface="Symbol" panose="05050102010706020507" pitchFamily="18" charset="2"/>
              </a:rPr>
              <a:t>≡ </a:t>
            </a:r>
            <a:r>
              <a:rPr lang="en-US" altLang="en-US" sz="1600" b="1" i="1" dirty="0"/>
              <a:t>2</a:t>
            </a:r>
            <a:r>
              <a:rPr lang="en-US" altLang="en-US" sz="1600" i="1" dirty="0"/>
              <a:t> mod 7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dirty="0"/>
              <a:t>Note that we have the intermediate result 6561 even though we know that the final result can’t be larger than 6.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b="1" dirty="0"/>
              <a:t>2. Approach: Exponentiation with intermediate modular reduction</a:t>
            </a:r>
          </a:p>
          <a:p>
            <a:pPr algn="ctr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i="1" dirty="0"/>
              <a:t>3</a:t>
            </a:r>
            <a:r>
              <a:rPr lang="en-US" altLang="en-US" sz="1600" i="1" baseline="30000" dirty="0"/>
              <a:t>8</a:t>
            </a:r>
            <a:r>
              <a:rPr lang="en-US" altLang="en-US" sz="1600" i="1" dirty="0"/>
              <a:t> = 3</a:t>
            </a:r>
            <a:r>
              <a:rPr lang="en-US" altLang="en-US" sz="1600" i="1" baseline="30000" dirty="0"/>
              <a:t>4 </a:t>
            </a:r>
            <a:r>
              <a:rPr lang="en-US" altLang="en-US" sz="1600" i="1" dirty="0"/>
              <a:t>3</a:t>
            </a:r>
            <a:r>
              <a:rPr lang="en-US" altLang="en-US" sz="1600" i="1" baseline="30000" dirty="0"/>
              <a:t>4</a:t>
            </a:r>
            <a:r>
              <a:rPr lang="en-US" altLang="en-US" sz="1600" i="1" dirty="0"/>
              <a:t> = 81 x 81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dirty="0"/>
              <a:t>At this point we reduce the intermediate results 81 modulo 7:</a:t>
            </a:r>
          </a:p>
          <a:p>
            <a:pPr algn="ctr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i="1" dirty="0"/>
              <a:t>3</a:t>
            </a:r>
            <a:r>
              <a:rPr lang="en-US" altLang="en-US" sz="1600" i="1" baseline="30000" dirty="0"/>
              <a:t>8</a:t>
            </a:r>
            <a:r>
              <a:rPr lang="en-US" altLang="en-US" sz="1600" i="1" dirty="0"/>
              <a:t> = 81 x 81 </a:t>
            </a:r>
            <a:r>
              <a:rPr lang="en-US" altLang="en-US" sz="1600" i="1" dirty="0">
                <a:cs typeface="Arial" panose="020B0604020202020204" pitchFamily="34" charset="0"/>
              </a:rPr>
              <a:t>≡</a:t>
            </a:r>
            <a:r>
              <a:rPr lang="en-US" altLang="en-US" sz="1600" i="1" dirty="0"/>
              <a:t> 4 x 4 mod 7</a:t>
            </a:r>
          </a:p>
          <a:p>
            <a:pPr algn="ctr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i="1" dirty="0"/>
              <a:t>4 x 4 = 16 </a:t>
            </a:r>
            <a:r>
              <a:rPr lang="en-US" altLang="en-US" sz="1600" i="1" dirty="0">
                <a:cs typeface="Arial" panose="020B0604020202020204" pitchFamily="34" charset="0"/>
              </a:rPr>
              <a:t>≡ </a:t>
            </a:r>
            <a:r>
              <a:rPr lang="en-US" altLang="en-US" sz="1600" b="1" i="1" dirty="0">
                <a:cs typeface="Arial" panose="020B0604020202020204" pitchFamily="34" charset="0"/>
              </a:rPr>
              <a:t>2 </a:t>
            </a:r>
            <a:r>
              <a:rPr lang="en-US" altLang="en-US" sz="1600" i="1" dirty="0">
                <a:cs typeface="Arial" panose="020B0604020202020204" pitchFamily="34" charset="0"/>
              </a:rPr>
              <a:t>mod 7</a:t>
            </a:r>
            <a:endParaRPr lang="en-US" altLang="en-US" sz="1600" i="1" dirty="0"/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dirty="0"/>
              <a:t>Note that we can perform all these multiplications without pocket calculator, whereas mentally computing 3</a:t>
            </a:r>
            <a:r>
              <a:rPr lang="en-US" altLang="en-US" sz="1600" baseline="30000" dirty="0"/>
              <a:t>8</a:t>
            </a:r>
            <a:r>
              <a:rPr lang="en-US" altLang="en-US" sz="1600" dirty="0"/>
              <a:t> = 6561 is a bit challenging for most of us.</a:t>
            </a:r>
          </a:p>
        </p:txBody>
      </p:sp>
      <p:sp>
        <p:nvSpPr>
          <p:cNvPr id="43014" name="Rectangle 7">
            <a:extLst>
              <a:ext uri="{FF2B5EF4-FFF2-40B4-BE49-F238E27FC236}">
                <a16:creationId xmlns:a16="http://schemas.microsoft.com/office/drawing/2014/main" id="{B3639B34-DCD1-D786-6867-6AD4B89FA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672" y="5949280"/>
            <a:ext cx="7235825" cy="5852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sz="1600" b="1" dirty="0"/>
              <a:t>General rule: For most algorithms it is advantageous to reduce intermediate results as soon as possible. </a:t>
            </a:r>
            <a:endParaRPr lang="en-US" altLang="en-US" sz="1600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>
            <a:extLst>
              <a:ext uri="{FF2B5EF4-FFF2-40B4-BE49-F238E27FC236}">
                <a16:creationId xmlns:a16="http://schemas.microsoft.com/office/drawing/2014/main" id="{1DE8845D-88BD-413F-C573-0FAFB8416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489" y="71439"/>
            <a:ext cx="9933159" cy="1197321"/>
          </a:xfrm>
        </p:spPr>
        <p:txBody>
          <a:bodyPr/>
          <a:lstStyle/>
          <a:p>
            <a:r>
              <a:rPr lang="de-DE" altLang="en-US" sz="2800" dirty="0"/>
              <a:t>Algebraic View on Modulo Arithmetic: The Ring </a:t>
            </a:r>
            <a:r>
              <a:rPr lang="en-US" altLang="en-US" sz="1400" i="1" dirty="0" err="1"/>
              <a:t>Z</a:t>
            </a:r>
            <a:r>
              <a:rPr lang="en-US" altLang="en-US" sz="1400" i="1" baseline="-25000" dirty="0" err="1"/>
              <a:t>m</a:t>
            </a:r>
            <a:r>
              <a:rPr lang="en-US" altLang="en-US" sz="1400" i="1" baseline="-25000" dirty="0"/>
              <a:t> </a:t>
            </a:r>
            <a:r>
              <a:rPr lang="de-DE" altLang="en-US" sz="2800" dirty="0"/>
              <a:t>(1)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572CA8-33A4-6F11-0B0C-63F93F4AC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88" y="2477192"/>
            <a:ext cx="11017224" cy="4192168"/>
          </a:xfrm>
          <a:ln w="25400">
            <a:solidFill>
              <a:srgbClr val="FF0000"/>
            </a:solidFill>
          </a:ln>
        </p:spPr>
        <p:txBody>
          <a:bodyPr/>
          <a:lstStyle/>
          <a:p>
            <a:pPr marL="365125" indent="-273050">
              <a:spcBef>
                <a:spcPts val="200"/>
              </a:spcBef>
              <a:defRPr/>
            </a:pPr>
            <a:r>
              <a:rPr lang="en-US" sz="2000" b="1" dirty="0"/>
              <a:t>Closure</a:t>
            </a:r>
            <a:r>
              <a:rPr lang="en-US" sz="2000" dirty="0"/>
              <a:t>: We can add and multiply any two numbers and the result is always in the ring. </a:t>
            </a:r>
          </a:p>
          <a:p>
            <a:pPr marL="365125" indent="-273050">
              <a:spcBef>
                <a:spcPts val="200"/>
              </a:spcBef>
              <a:defRPr/>
            </a:pPr>
            <a:r>
              <a:rPr lang="en-US" sz="2000" dirty="0"/>
              <a:t>Addition and multiplication are </a:t>
            </a:r>
            <a:r>
              <a:rPr lang="en-US" sz="2000" b="1" dirty="0"/>
              <a:t>associative</a:t>
            </a:r>
            <a:r>
              <a:rPr lang="en-US" sz="2000" dirty="0"/>
              <a:t>, i.e., for all  </a:t>
            </a:r>
            <a:r>
              <a:rPr lang="en-US" sz="2000" i="1" dirty="0" err="1"/>
              <a:t>a,b,c</a:t>
            </a:r>
            <a:r>
              <a:rPr lang="en-US" sz="2000" i="1" dirty="0"/>
              <a:t> </a:t>
            </a:r>
            <a:r>
              <a:rPr lang="en-US" sz="2000" i="1" dirty="0">
                <a:sym typeface="Symbol"/>
              </a:rPr>
              <a:t> </a:t>
            </a:r>
            <a:r>
              <a:rPr lang="en-US" sz="2000" i="1" dirty="0" err="1"/>
              <a:t>Z</a:t>
            </a:r>
            <a:r>
              <a:rPr lang="en-US" sz="2000" i="1" baseline="-25000" dirty="0" err="1"/>
              <a:t>m</a:t>
            </a:r>
            <a:r>
              <a:rPr lang="en-US" sz="2000" i="1" dirty="0"/>
              <a:t>  </a:t>
            </a:r>
          </a:p>
          <a:p>
            <a:pPr marL="742950" lvl="2" indent="-273050">
              <a:spcBef>
                <a:spcPts val="200"/>
              </a:spcBef>
              <a:buNone/>
              <a:defRPr/>
            </a:pPr>
            <a:r>
              <a:rPr lang="en-US" sz="1800" i="1" dirty="0"/>
              <a:t>	a + (b + c) = (a + b) + c</a:t>
            </a:r>
          </a:p>
          <a:p>
            <a:pPr marL="742950" lvl="2" indent="-273050">
              <a:spcBef>
                <a:spcPts val="200"/>
              </a:spcBef>
              <a:buNone/>
              <a:defRPr/>
            </a:pPr>
            <a:r>
              <a:rPr lang="en-US" sz="1800" i="1" dirty="0"/>
              <a:t>	a </a:t>
            </a:r>
            <a:r>
              <a:rPr lang="en-US" sz="1800" i="1" dirty="0">
                <a:sym typeface="Symbol"/>
              </a:rPr>
              <a:t></a:t>
            </a:r>
            <a:r>
              <a:rPr lang="en-US" sz="1800" i="1" dirty="0"/>
              <a:t> (b </a:t>
            </a:r>
            <a:r>
              <a:rPr lang="en-US" sz="1800" i="1" dirty="0">
                <a:sym typeface="Symbol"/>
              </a:rPr>
              <a:t></a:t>
            </a:r>
            <a:r>
              <a:rPr lang="en-US" sz="1800" i="1" dirty="0"/>
              <a:t> c) = (a </a:t>
            </a:r>
            <a:r>
              <a:rPr lang="en-US" sz="1800" i="1" dirty="0">
                <a:sym typeface="Symbol"/>
              </a:rPr>
              <a:t></a:t>
            </a:r>
            <a:r>
              <a:rPr lang="en-US" sz="1800" i="1" dirty="0"/>
              <a:t> b) </a:t>
            </a:r>
            <a:r>
              <a:rPr lang="en-US" sz="1800" i="1" dirty="0">
                <a:sym typeface="Symbol"/>
              </a:rPr>
              <a:t> </a:t>
            </a:r>
            <a:r>
              <a:rPr lang="en-US" sz="1800" i="1" dirty="0"/>
              <a:t>c</a:t>
            </a:r>
          </a:p>
          <a:p>
            <a:pPr marL="742950" lvl="2" indent="-273050">
              <a:spcBef>
                <a:spcPts val="200"/>
              </a:spcBef>
              <a:buNone/>
              <a:defRPr/>
            </a:pPr>
            <a:r>
              <a:rPr lang="en-US" sz="1800" dirty="0"/>
              <a:t>and addition is </a:t>
            </a:r>
            <a:r>
              <a:rPr lang="en-US" sz="1800" b="1" dirty="0"/>
              <a:t>commutative</a:t>
            </a:r>
            <a:r>
              <a:rPr lang="en-US" sz="1800" i="1" dirty="0"/>
              <a:t>: a + b = b + a </a:t>
            </a:r>
          </a:p>
          <a:p>
            <a:pPr marL="742950" lvl="2" indent="-273050">
              <a:spcBef>
                <a:spcPts val="200"/>
              </a:spcBef>
              <a:buNone/>
              <a:defRPr/>
            </a:pPr>
            <a:endParaRPr lang="en-US" sz="1800" i="1" dirty="0"/>
          </a:p>
          <a:p>
            <a:pPr marL="365125" indent="-273050">
              <a:spcBef>
                <a:spcPts val="200"/>
              </a:spcBef>
              <a:defRPr/>
            </a:pPr>
            <a:r>
              <a:rPr lang="de-DE" sz="2000" dirty="0"/>
              <a:t>The </a:t>
            </a:r>
            <a:r>
              <a:rPr lang="de-DE" sz="2000" b="1" dirty="0"/>
              <a:t>distributive </a:t>
            </a:r>
            <a:r>
              <a:rPr lang="de-DE" sz="2000" b="1" dirty="0" err="1"/>
              <a:t>law</a:t>
            </a:r>
            <a:r>
              <a:rPr lang="de-DE" sz="2000" b="1" dirty="0"/>
              <a:t> </a:t>
            </a:r>
            <a:r>
              <a:rPr lang="de-DE" sz="2000" dirty="0" err="1"/>
              <a:t>holds</a:t>
            </a:r>
            <a:r>
              <a:rPr lang="de-DE" sz="2000" dirty="0"/>
              <a:t>: </a:t>
            </a:r>
            <a:r>
              <a:rPr lang="de-DE" sz="2000" i="1" dirty="0"/>
              <a:t>a×(</a:t>
            </a:r>
            <a:r>
              <a:rPr lang="de-DE" sz="2000" i="1" dirty="0" err="1"/>
              <a:t>b+c</a:t>
            </a:r>
            <a:r>
              <a:rPr lang="de-DE" sz="2000" i="1" dirty="0"/>
              <a:t>) = (</a:t>
            </a:r>
            <a:r>
              <a:rPr lang="de-DE" sz="2000" i="1" dirty="0" err="1"/>
              <a:t>a×b</a:t>
            </a:r>
            <a:r>
              <a:rPr lang="de-DE" sz="2000" i="1" dirty="0"/>
              <a:t>)+(</a:t>
            </a:r>
            <a:r>
              <a:rPr lang="de-DE" sz="2000" i="1" dirty="0" err="1"/>
              <a:t>a×c</a:t>
            </a:r>
            <a:r>
              <a:rPr lang="de-DE" sz="2000" i="1" dirty="0"/>
              <a:t>)</a:t>
            </a:r>
            <a:r>
              <a:rPr lang="en-US" sz="2000" dirty="0"/>
              <a:t> for all  </a:t>
            </a:r>
            <a:r>
              <a:rPr lang="en-US" sz="2000" i="1" dirty="0" err="1"/>
              <a:t>a,b,c</a:t>
            </a:r>
            <a:r>
              <a:rPr lang="en-US" sz="2000" i="1" dirty="0"/>
              <a:t> </a:t>
            </a:r>
            <a:r>
              <a:rPr lang="en-US" sz="2000" i="1" dirty="0">
                <a:sym typeface="Symbol"/>
              </a:rPr>
              <a:t> </a:t>
            </a:r>
            <a:r>
              <a:rPr lang="en-US" sz="2000" i="1" dirty="0" err="1"/>
              <a:t>Z</a:t>
            </a:r>
            <a:r>
              <a:rPr lang="en-US" sz="2000" i="1" baseline="-25000" dirty="0" err="1"/>
              <a:t>m</a:t>
            </a:r>
            <a:r>
              <a:rPr lang="en-US" sz="2000" i="1" dirty="0"/>
              <a:t> </a:t>
            </a:r>
            <a:endParaRPr lang="en-US" sz="2000" dirty="0"/>
          </a:p>
          <a:p>
            <a:pPr marL="365125" indent="-273050">
              <a:spcBef>
                <a:spcPts val="200"/>
              </a:spcBef>
              <a:defRPr/>
            </a:pPr>
            <a:endParaRPr lang="en-US" sz="2000" dirty="0"/>
          </a:p>
          <a:p>
            <a:pPr marL="365125" indent="-273050">
              <a:spcBef>
                <a:spcPts val="200"/>
              </a:spcBef>
              <a:defRPr/>
            </a:pPr>
            <a:r>
              <a:rPr lang="en-US" sz="2000" dirty="0"/>
              <a:t>There is the </a:t>
            </a:r>
            <a:r>
              <a:rPr lang="en-US" sz="2000" b="1" dirty="0"/>
              <a:t>neutral element </a:t>
            </a:r>
            <a:r>
              <a:rPr lang="en-US" sz="2000" b="1" i="1" dirty="0"/>
              <a:t>0</a:t>
            </a:r>
            <a:r>
              <a:rPr lang="en-US" sz="2000" b="1" dirty="0"/>
              <a:t> with respect to addition</a:t>
            </a:r>
            <a:r>
              <a:rPr lang="en-US" sz="2000" dirty="0"/>
              <a:t>, i.e., for all </a:t>
            </a:r>
            <a:r>
              <a:rPr lang="en-US" sz="2000" i="1" dirty="0"/>
              <a:t>a </a:t>
            </a:r>
            <a:r>
              <a:rPr lang="en-US" sz="2000" i="1" dirty="0">
                <a:sym typeface="Symbol"/>
              </a:rPr>
              <a:t> </a:t>
            </a:r>
            <a:r>
              <a:rPr lang="en-US" sz="2000" i="1" dirty="0" err="1"/>
              <a:t>Z</a:t>
            </a:r>
            <a:r>
              <a:rPr lang="en-US" sz="2000" i="1" baseline="-25000" dirty="0" err="1"/>
              <a:t>m</a:t>
            </a:r>
            <a:r>
              <a:rPr lang="en-US" sz="2000" i="1" dirty="0"/>
              <a:t> </a:t>
            </a:r>
          </a:p>
          <a:p>
            <a:pPr marL="742950" lvl="2" indent="-273050">
              <a:spcBef>
                <a:spcPts val="200"/>
              </a:spcBef>
              <a:buNone/>
              <a:defRPr/>
            </a:pPr>
            <a:r>
              <a:rPr lang="en-US" sz="1800" i="1" dirty="0"/>
              <a:t>	a + 0 </a:t>
            </a:r>
            <a:r>
              <a:rPr lang="en-US" sz="1800" i="1" dirty="0">
                <a:sym typeface="Symbol"/>
              </a:rPr>
              <a:t> </a:t>
            </a:r>
            <a:r>
              <a:rPr lang="en-US" sz="1800" i="1" dirty="0"/>
              <a:t>a mod m</a:t>
            </a:r>
          </a:p>
          <a:p>
            <a:pPr marL="365125" indent="-273050">
              <a:spcBef>
                <a:spcPts val="200"/>
              </a:spcBef>
              <a:defRPr/>
            </a:pPr>
            <a:endParaRPr lang="en-US" sz="2000" dirty="0"/>
          </a:p>
          <a:p>
            <a:pPr marL="365125" indent="-273050">
              <a:spcBef>
                <a:spcPts val="200"/>
              </a:spcBef>
              <a:defRPr/>
            </a:pPr>
            <a:r>
              <a:rPr lang="en-US" sz="2000" dirty="0"/>
              <a:t>For all </a:t>
            </a:r>
            <a:r>
              <a:rPr lang="en-US" sz="2000" i="1" dirty="0"/>
              <a:t>a </a:t>
            </a:r>
            <a:r>
              <a:rPr lang="en-US" sz="2000" i="1" dirty="0">
                <a:sym typeface="Symbol"/>
              </a:rPr>
              <a:t> </a:t>
            </a:r>
            <a:r>
              <a:rPr lang="en-US" sz="2000" i="1" dirty="0" err="1"/>
              <a:t>Z</a:t>
            </a:r>
            <a:r>
              <a:rPr lang="en-US" sz="2000" i="1" baseline="-25000" dirty="0" err="1"/>
              <a:t>m</a:t>
            </a:r>
            <a:r>
              <a:rPr lang="en-US" sz="2000" dirty="0"/>
              <a:t>, there is always an </a:t>
            </a:r>
            <a:r>
              <a:rPr lang="en-US" sz="2000" b="1" dirty="0"/>
              <a:t>additive inverse element </a:t>
            </a:r>
            <a:r>
              <a:rPr lang="en-US" sz="2000" b="1" i="1" dirty="0"/>
              <a:t>–a </a:t>
            </a:r>
            <a:r>
              <a:rPr lang="en-US" sz="2000" dirty="0"/>
              <a:t>such that</a:t>
            </a:r>
          </a:p>
          <a:p>
            <a:pPr marL="744537" lvl="1" indent="-273050">
              <a:spcBef>
                <a:spcPts val="200"/>
              </a:spcBef>
              <a:buNone/>
              <a:defRPr/>
            </a:pPr>
            <a:r>
              <a:rPr lang="en-US" sz="1800" dirty="0"/>
              <a:t>	a + (-a) </a:t>
            </a:r>
            <a:r>
              <a:rPr lang="en-US" sz="1800" i="1" dirty="0">
                <a:sym typeface="Symbol"/>
              </a:rPr>
              <a:t> </a:t>
            </a:r>
            <a:r>
              <a:rPr lang="en-US" sz="1800" i="1" dirty="0"/>
              <a:t>0 mod m</a:t>
            </a:r>
            <a:r>
              <a:rPr lang="en-US" sz="1800" dirty="0"/>
              <a:t> </a:t>
            </a:r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A51802B1-B862-8931-A947-028808867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88" y="1523303"/>
            <a:ext cx="11017224" cy="65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dirty="0"/>
              <a:t>We can view modular arithmetic in terms of sets and operations in the set. By doing arithmetic modulo </a:t>
            </a:r>
            <a:r>
              <a:rPr lang="en-US" altLang="en-US" i="1" dirty="0"/>
              <a:t>m</a:t>
            </a:r>
            <a:r>
              <a:rPr lang="en-US" altLang="en-US" dirty="0"/>
              <a:t>  we obtain </a:t>
            </a:r>
            <a:r>
              <a:rPr lang="en-US" altLang="en-US" b="1" dirty="0"/>
              <a:t>the integer ring </a:t>
            </a:r>
            <a:r>
              <a:rPr lang="en-US" altLang="en-US" b="1" i="1" dirty="0" err="1"/>
              <a:t>Z</a:t>
            </a:r>
            <a:r>
              <a:rPr lang="en-US" altLang="en-US" b="1" i="1" baseline="-25000" dirty="0" err="1"/>
              <a:t>m</a:t>
            </a:r>
            <a:r>
              <a:rPr lang="en-US" altLang="en-US" b="1" i="1" baseline="-25000" dirty="0"/>
              <a:t> </a:t>
            </a:r>
            <a:r>
              <a:rPr lang="en-US" altLang="en-US" dirty="0"/>
              <a:t>.with the following properties:</a:t>
            </a:r>
          </a:p>
        </p:txBody>
      </p:sp>
    </p:spTree>
    <p:extLst>
      <p:ext uri="{BB962C8B-B14F-4D97-AF65-F5344CB8AC3E}">
        <p14:creationId xmlns:p14="http://schemas.microsoft.com/office/powerpoint/2010/main" val="1424916157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>
            <a:extLst>
              <a:ext uri="{FF2B5EF4-FFF2-40B4-BE49-F238E27FC236}">
                <a16:creationId xmlns:a16="http://schemas.microsoft.com/office/drawing/2014/main" id="{1DE8845D-88BD-413F-C573-0FAFB8416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489" y="71439"/>
            <a:ext cx="9933159" cy="1197321"/>
          </a:xfrm>
        </p:spPr>
        <p:txBody>
          <a:bodyPr/>
          <a:lstStyle/>
          <a:p>
            <a:r>
              <a:rPr lang="de-DE" altLang="en-US" sz="2800" dirty="0"/>
              <a:t>Algebraic View on Modulo Arithmetic: The Ring </a:t>
            </a:r>
            <a:r>
              <a:rPr lang="en-US" altLang="en-US" sz="1400" i="1" dirty="0" err="1"/>
              <a:t>Z</a:t>
            </a:r>
            <a:r>
              <a:rPr lang="en-US" altLang="en-US" sz="1400" i="1" baseline="-25000" dirty="0" err="1"/>
              <a:t>m</a:t>
            </a:r>
            <a:r>
              <a:rPr lang="en-US" altLang="en-US" sz="1400" i="1" baseline="-25000" dirty="0"/>
              <a:t> </a:t>
            </a:r>
            <a:r>
              <a:rPr lang="de-DE" altLang="en-US" sz="2800" dirty="0"/>
              <a:t>(2)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572CA8-33A4-6F11-0B0C-63F93F4AC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791391"/>
            <a:ext cx="11017224" cy="2141665"/>
          </a:xfrm>
          <a:ln w="25400">
            <a:solidFill>
              <a:srgbClr val="FF0000"/>
            </a:solidFill>
          </a:ln>
        </p:spPr>
        <p:txBody>
          <a:bodyPr/>
          <a:lstStyle/>
          <a:p>
            <a:pPr marL="365125" indent="-273050">
              <a:spcBef>
                <a:spcPts val="200"/>
              </a:spcBef>
              <a:defRPr/>
            </a:pPr>
            <a:r>
              <a:rPr lang="en-US" dirty="0"/>
              <a:t>There is the </a:t>
            </a:r>
            <a:r>
              <a:rPr lang="en-US" b="1" dirty="0"/>
              <a:t>neutral element 1 with respect to multiplication</a:t>
            </a:r>
            <a:r>
              <a:rPr lang="en-US" dirty="0"/>
              <a:t>, i.e., for all </a:t>
            </a:r>
            <a:r>
              <a:rPr lang="en-US" i="1" dirty="0"/>
              <a:t>a </a:t>
            </a:r>
            <a:r>
              <a:rPr lang="en-US" i="1" dirty="0">
                <a:sym typeface="Symbol"/>
              </a:rPr>
              <a:t> </a:t>
            </a:r>
            <a:r>
              <a:rPr lang="en-US" i="1" dirty="0" err="1"/>
              <a:t>Z</a:t>
            </a:r>
            <a:r>
              <a:rPr lang="en-US" i="1" baseline="-25000" dirty="0" err="1"/>
              <a:t>m</a:t>
            </a:r>
            <a:r>
              <a:rPr lang="en-US" i="1" dirty="0"/>
              <a:t> </a:t>
            </a:r>
          </a:p>
          <a:p>
            <a:pPr marL="365125" lvl="1" indent="-273050">
              <a:spcBef>
                <a:spcPts val="200"/>
              </a:spcBef>
              <a:buNone/>
              <a:defRPr/>
            </a:pPr>
            <a:r>
              <a:rPr lang="en-US" i="1" dirty="0"/>
              <a:t>		a </a:t>
            </a:r>
            <a:r>
              <a:rPr lang="en-US" i="1" dirty="0">
                <a:sym typeface="Symbol"/>
              </a:rPr>
              <a:t> 1</a:t>
            </a:r>
            <a:r>
              <a:rPr lang="en-US" i="1" dirty="0"/>
              <a:t> </a:t>
            </a:r>
            <a:r>
              <a:rPr lang="en-US" i="1" dirty="0">
                <a:sym typeface="Symbol"/>
              </a:rPr>
              <a:t> </a:t>
            </a:r>
            <a:r>
              <a:rPr lang="en-US" i="1" dirty="0"/>
              <a:t>a mod m</a:t>
            </a:r>
          </a:p>
          <a:p>
            <a:pPr marL="365125" indent="-273050">
              <a:spcBef>
                <a:spcPts val="200"/>
              </a:spcBef>
              <a:defRPr/>
            </a:pPr>
            <a:r>
              <a:rPr lang="en-US" dirty="0"/>
              <a:t>The </a:t>
            </a:r>
            <a:r>
              <a:rPr lang="en-US" b="1" dirty="0"/>
              <a:t>multiplicative inverse </a:t>
            </a:r>
            <a:r>
              <a:rPr lang="en-US" b="1" i="1" dirty="0"/>
              <a:t>a</a:t>
            </a:r>
            <a:r>
              <a:rPr lang="en-US" b="1" i="1" baseline="30000" dirty="0"/>
              <a:t>-1</a:t>
            </a:r>
            <a:r>
              <a:rPr lang="en-US" b="1" dirty="0"/>
              <a:t> </a:t>
            </a:r>
          </a:p>
          <a:p>
            <a:pPr marL="1116013" lvl="3" indent="-273050">
              <a:spcBef>
                <a:spcPts val="200"/>
              </a:spcBef>
              <a:buNone/>
              <a:defRPr/>
            </a:pPr>
            <a:r>
              <a:rPr lang="en-US" dirty="0"/>
              <a:t>a </a:t>
            </a:r>
            <a:r>
              <a:rPr lang="en-US" i="1" dirty="0">
                <a:sym typeface="Symbol"/>
              </a:rPr>
              <a:t> </a:t>
            </a:r>
            <a:r>
              <a:rPr lang="en-US" i="1" dirty="0"/>
              <a:t>a</a:t>
            </a:r>
            <a:r>
              <a:rPr lang="en-US" i="1" baseline="30000" dirty="0"/>
              <a:t>-1 </a:t>
            </a:r>
            <a:r>
              <a:rPr lang="en-US" i="1" dirty="0">
                <a:sym typeface="Symbol"/>
              </a:rPr>
              <a:t> </a:t>
            </a:r>
            <a:r>
              <a:rPr lang="en-US" i="1" dirty="0"/>
              <a:t>1 mod m </a:t>
            </a:r>
            <a:endParaRPr lang="en-US" dirty="0"/>
          </a:p>
          <a:p>
            <a:pPr marL="365125" lvl="1" indent="-273050">
              <a:spcBef>
                <a:spcPts val="200"/>
              </a:spcBef>
              <a:buNone/>
              <a:defRPr/>
            </a:pPr>
            <a:r>
              <a:rPr lang="en-US" dirty="0"/>
              <a:t>	exists only for some, but not for all, elements in </a:t>
            </a:r>
            <a:r>
              <a:rPr lang="en-US" i="1" dirty="0" err="1"/>
              <a:t>Z</a:t>
            </a:r>
            <a:r>
              <a:rPr lang="en-US" i="1" baseline="-25000" dirty="0" err="1"/>
              <a:t>m</a:t>
            </a:r>
            <a:r>
              <a:rPr lang="en-US" dirty="0"/>
              <a:t>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F9817CD-DD14-F127-233C-35A8EA5F6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4599704"/>
            <a:ext cx="11017224" cy="65851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en-US" altLang="en-US" dirty="0"/>
              <a:t>	Roughly speaking, a </a:t>
            </a:r>
            <a:r>
              <a:rPr lang="en-US" altLang="en-US" dirty="0">
                <a:solidFill>
                  <a:srgbClr val="FF0000"/>
                </a:solidFill>
              </a:rPr>
              <a:t>ring is a structure </a:t>
            </a:r>
            <a:r>
              <a:rPr lang="en-US" altLang="en-US" dirty="0"/>
              <a:t>in which we can always </a:t>
            </a:r>
            <a:r>
              <a:rPr lang="en-US" altLang="en-US" dirty="0">
                <a:solidFill>
                  <a:srgbClr val="FF0000"/>
                </a:solidFill>
              </a:rPr>
              <a:t>add, subtract and multiply</a:t>
            </a:r>
            <a:r>
              <a:rPr lang="en-US" altLang="en-US" dirty="0"/>
              <a:t>, but we can only </a:t>
            </a:r>
            <a:r>
              <a:rPr lang="en-US" altLang="en-US" dirty="0">
                <a:solidFill>
                  <a:srgbClr val="FF0000"/>
                </a:solidFill>
              </a:rPr>
              <a:t>divide</a:t>
            </a:r>
            <a:r>
              <a:rPr lang="en-US" altLang="en-US" dirty="0"/>
              <a:t> by certain elements (namely by those for which a </a:t>
            </a:r>
            <a:r>
              <a:rPr lang="en-US" altLang="en-US" dirty="0">
                <a:solidFill>
                  <a:srgbClr val="FF0000"/>
                </a:solidFill>
              </a:rPr>
              <a:t>multiplicative inverse exists</a:t>
            </a:r>
            <a:r>
              <a:rPr lang="en-US" altLang="en-US" dirty="0"/>
              <a:t>).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>
            <a:extLst>
              <a:ext uri="{FF2B5EF4-FFF2-40B4-BE49-F238E27FC236}">
                <a16:creationId xmlns:a16="http://schemas.microsoft.com/office/drawing/2014/main" id="{EAB657A9-714C-5324-DAFE-590898E9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689" y="188640"/>
            <a:ext cx="7172325" cy="515938"/>
          </a:xfrm>
        </p:spPr>
        <p:txBody>
          <a:bodyPr/>
          <a:lstStyle/>
          <a:p>
            <a:r>
              <a:rPr lang="de-DE" altLang="en-US" dirty="0"/>
              <a:t>An Algebraic View on Modulo Arithmetic: The Ring </a:t>
            </a:r>
            <a:r>
              <a:rPr lang="en-US" altLang="en-US" sz="1800" i="1" dirty="0" err="1"/>
              <a:t>Z</a:t>
            </a:r>
            <a:r>
              <a:rPr lang="en-US" altLang="en-US" sz="1800" i="1" baseline="-25000" dirty="0" err="1"/>
              <a:t>m</a:t>
            </a:r>
            <a:r>
              <a:rPr lang="en-US" altLang="en-US" sz="1800" i="1" baseline="-25000" dirty="0"/>
              <a:t> </a:t>
            </a:r>
            <a:r>
              <a:rPr lang="de-DE" altLang="en-US" dirty="0"/>
              <a:t>(2) 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B56062F2-3BDF-AFDC-A282-B74EA7695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76" y="1697831"/>
            <a:ext cx="11233248" cy="410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indent="365125">
              <a:lnSpc>
                <a:spcPct val="125000"/>
              </a:lnSpc>
              <a:spcBef>
                <a:spcPts val="0"/>
              </a:spcBef>
              <a:buClr>
                <a:srgbClr val="007AC2"/>
              </a:buClr>
              <a:buSzPct val="12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We recall from above that an element </a:t>
            </a:r>
            <a:r>
              <a:rPr lang="en-US" sz="2400" i="1" dirty="0">
                <a:solidFill>
                  <a:srgbClr val="C00000"/>
                </a:solidFill>
              </a:rPr>
              <a:t>a </a:t>
            </a:r>
            <a:r>
              <a:rPr lang="en-US" sz="2400" i="1" dirty="0">
                <a:solidFill>
                  <a:srgbClr val="C00000"/>
                </a:solidFill>
                <a:sym typeface="Symbol" pitchFamily="18" charset="2"/>
              </a:rPr>
              <a:t> </a:t>
            </a:r>
            <a:r>
              <a:rPr lang="en-US" sz="2400" i="1" dirty="0" err="1">
                <a:solidFill>
                  <a:srgbClr val="C00000"/>
                </a:solidFill>
              </a:rPr>
              <a:t>Z</a:t>
            </a:r>
            <a:r>
              <a:rPr lang="en-US" sz="2400" i="1" baseline="-25000" dirty="0" err="1">
                <a:solidFill>
                  <a:srgbClr val="C00000"/>
                </a:solidFill>
              </a:rPr>
              <a:t>m</a:t>
            </a:r>
            <a:r>
              <a:rPr lang="en-US" sz="2400" i="1" baseline="-250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has a multiplicative inverse only if:</a:t>
            </a:r>
          </a:p>
          <a:p>
            <a:pPr indent="365125">
              <a:lnSpc>
                <a:spcPct val="125000"/>
              </a:lnSpc>
              <a:spcBef>
                <a:spcPts val="0"/>
              </a:spcBef>
              <a:buClr>
                <a:srgbClr val="007AC2"/>
              </a:buClr>
              <a:buSzPct val="120000"/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gcd</a:t>
            </a:r>
            <a:r>
              <a:rPr lang="en-US" sz="2400" b="1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(a, m) = 1</a:t>
            </a:r>
            <a:endParaRPr lang="en-US" sz="24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365125">
              <a:lnSpc>
                <a:spcPct val="125000"/>
              </a:lnSpc>
              <a:spcBef>
                <a:spcPts val="0"/>
              </a:spcBef>
              <a:buClr>
                <a:srgbClr val="007AC2"/>
              </a:buClr>
              <a:buSzPct val="120000"/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We say that 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</a:rPr>
              <a:t>a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is 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</a:rPr>
              <a:t>coprime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or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relatively prime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to 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</a:rPr>
              <a:t>m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25000"/>
              </a:lnSpc>
              <a:spcBef>
                <a:spcPts val="0"/>
              </a:spcBef>
              <a:buClr>
                <a:srgbClr val="007AC2"/>
              </a:buClr>
              <a:buSzPct val="120000"/>
              <a:defRPr/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indent="365125">
              <a:lnSpc>
                <a:spcPct val="125000"/>
              </a:lnSpc>
              <a:spcBef>
                <a:spcPts val="0"/>
              </a:spcBef>
              <a:buClr>
                <a:srgbClr val="007AC2"/>
              </a:buClr>
              <a:buSzPct val="120000"/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Ex: We consider the ring 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</a:rPr>
              <a:t>Z</a:t>
            </a:r>
            <a:r>
              <a:rPr lang="en-US" sz="2400" i="1" baseline="-25000" dirty="0">
                <a:solidFill>
                  <a:schemeClr val="tx1">
                    <a:lumMod val="50000"/>
                  </a:schemeClr>
                </a:solidFill>
              </a:rPr>
              <a:t>9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= {0,1,2,3,4,5,6,7,8}</a:t>
            </a:r>
          </a:p>
          <a:p>
            <a:pPr indent="365125">
              <a:lnSpc>
                <a:spcPct val="125000"/>
              </a:lnSpc>
              <a:spcBef>
                <a:spcPts val="0"/>
              </a:spcBef>
              <a:buClr>
                <a:srgbClr val="007AC2"/>
              </a:buClr>
              <a:buSzPct val="120000"/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elements </a:t>
            </a:r>
            <a:r>
              <a:rPr lang="en-US" sz="2400" dirty="0">
                <a:solidFill>
                  <a:srgbClr val="C00000"/>
                </a:solidFill>
              </a:rPr>
              <a:t>0, 3, and 6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do </a:t>
            </a:r>
            <a:r>
              <a:rPr lang="en-US" sz="2400" dirty="0">
                <a:solidFill>
                  <a:srgbClr val="C00000"/>
                </a:solidFill>
              </a:rPr>
              <a:t>not have inverses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since they are not </a:t>
            </a:r>
            <a:r>
              <a:rPr lang="en-US" sz="2400" dirty="0" err="1">
                <a:solidFill>
                  <a:srgbClr val="C00000"/>
                </a:solidFill>
              </a:rPr>
              <a:t>coprime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to 9.</a:t>
            </a:r>
          </a:p>
          <a:p>
            <a:pPr indent="365125">
              <a:lnSpc>
                <a:spcPct val="125000"/>
              </a:lnSpc>
              <a:spcBef>
                <a:spcPts val="0"/>
              </a:spcBef>
              <a:buClr>
                <a:srgbClr val="007AC2"/>
              </a:buClr>
              <a:buSzPct val="120000"/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inverses of the other elements 1, 2, 4, 5, 7, and 8 are:</a:t>
            </a:r>
          </a:p>
          <a:p>
            <a:pPr>
              <a:lnSpc>
                <a:spcPct val="125000"/>
              </a:lnSpc>
              <a:spcBef>
                <a:spcPts val="0"/>
              </a:spcBef>
              <a:buClr>
                <a:srgbClr val="007AC2"/>
              </a:buClr>
              <a:buSzPct val="120000"/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1</a:t>
            </a:r>
            <a:r>
              <a:rPr lang="en-US" sz="2400" i="1" baseline="30000" dirty="0">
                <a:solidFill>
                  <a:schemeClr val="tx1">
                    <a:lumMod val="50000"/>
                  </a:schemeClr>
                </a:solidFill>
              </a:rPr>
              <a:t>-1 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sym typeface="Symbol"/>
              </a:rPr>
              <a:t> 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</a:rPr>
              <a:t>1 mod 9		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en-US" sz="2400" i="1" baseline="30000" dirty="0">
                <a:solidFill>
                  <a:schemeClr val="tx1">
                    <a:lumMod val="50000"/>
                  </a:schemeClr>
                </a:solidFill>
              </a:rPr>
              <a:t>-1 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sym typeface="Symbol"/>
              </a:rPr>
              <a:t> 5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</a:rPr>
              <a:t> mod 9 		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4</a:t>
            </a:r>
            <a:r>
              <a:rPr lang="en-US" sz="2400" i="1" baseline="30000" dirty="0">
                <a:solidFill>
                  <a:schemeClr val="tx1">
                    <a:lumMod val="50000"/>
                  </a:schemeClr>
                </a:solidFill>
              </a:rPr>
              <a:t>-1 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sym typeface="Symbol"/>
              </a:rPr>
              <a:t> 7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</a:rPr>
              <a:t> mod 9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0" lvl="1">
              <a:lnSpc>
                <a:spcPct val="125000"/>
              </a:lnSpc>
              <a:spcBef>
                <a:spcPts val="0"/>
              </a:spcBef>
              <a:buClr>
                <a:srgbClr val="007AC2"/>
              </a:buClr>
              <a:buSzPct val="120000"/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5</a:t>
            </a:r>
            <a:r>
              <a:rPr lang="en-US" sz="2400" i="1" baseline="30000" dirty="0">
                <a:solidFill>
                  <a:schemeClr val="tx1">
                    <a:lumMod val="50000"/>
                  </a:schemeClr>
                </a:solidFill>
              </a:rPr>
              <a:t>-1 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sym typeface="Symbol"/>
              </a:rPr>
              <a:t> 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</a:rPr>
              <a:t>2 mod 9		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7</a:t>
            </a:r>
            <a:r>
              <a:rPr lang="en-US" sz="2400" i="1" baseline="30000" dirty="0">
                <a:solidFill>
                  <a:schemeClr val="tx1">
                    <a:lumMod val="50000"/>
                  </a:schemeClr>
                </a:solidFill>
              </a:rPr>
              <a:t>-1 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sym typeface="Symbol"/>
              </a:rPr>
              <a:t> 4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</a:rPr>
              <a:t> mod 9 		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8</a:t>
            </a:r>
            <a:r>
              <a:rPr lang="en-US" sz="2400" i="1" baseline="30000" dirty="0">
                <a:solidFill>
                  <a:schemeClr val="tx1">
                    <a:lumMod val="50000"/>
                  </a:schemeClr>
                </a:solidFill>
              </a:rPr>
              <a:t>-1 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sym typeface="Symbol"/>
              </a:rPr>
              <a:t> 8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</a:rPr>
              <a:t> mod 9 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A4F9-1023-653D-FC76-176ACA4D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59880-6B5F-C846-3385-A604C4E2E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07012-0586-23EE-914A-E9E304B53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20" y="1464033"/>
            <a:ext cx="7265553" cy="18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F92E80-FB73-D778-869D-CACCE9880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124" y="3759883"/>
            <a:ext cx="5940732" cy="1718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8992B2-1071-BD8C-0DD4-338E19592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50" y="5478586"/>
            <a:ext cx="9964776" cy="61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678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F0C0-349E-72BE-1DE6-25CC21E3B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484" y="0"/>
            <a:ext cx="9313333" cy="1052735"/>
          </a:xfrm>
        </p:spPr>
        <p:txBody>
          <a:bodyPr/>
          <a:lstStyle/>
          <a:p>
            <a:r>
              <a:rPr lang="en-US" sz="2400" dirty="0"/>
              <a:t>We consider the ring ℤ</a:t>
            </a:r>
            <a:r>
              <a:rPr lang="en-US" sz="2400" baseline="-25000" dirty="0"/>
              <a:t>4</a:t>
            </a:r>
            <a:r>
              <a:rPr lang="en-US" sz="2400" dirty="0"/>
              <a:t>. Construct a table that describes the addition of all elements in the ring with each other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878D-F30D-4097-D6E0-870237126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0C7B9-5225-028B-1A48-504335341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341438"/>
            <a:ext cx="8062213" cy="2015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00C6D6-C7D7-4D01-3151-4B2D35DC3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38" y="3333463"/>
            <a:ext cx="2826891" cy="20615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AD27D-7FC7-2512-A184-82B237899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898" y="3356992"/>
            <a:ext cx="2069754" cy="213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2D8C79-8EB9-FA33-06F8-A8D3EA0A9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8757" y="3296773"/>
            <a:ext cx="2264046" cy="20155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698166-3CC6-6D38-9F70-0614B79B53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060" y="4129252"/>
            <a:ext cx="1831171" cy="21454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913FE3-8F50-6E31-8188-C6C93A6EDD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1072" y="4129252"/>
            <a:ext cx="2119628" cy="2145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5120D2-4463-9D7C-E115-9FBBE10FEF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376" y="5620803"/>
            <a:ext cx="7109837" cy="94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143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0C10-D8B1-53AB-7AC4-D0C92AE3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7D9E-C14E-A6D6-9002-80158D779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x as far as possible without a calculator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3B0D0-3CC8-4D1A-EC3D-FDFA0B106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014" y="4005064"/>
            <a:ext cx="8123822" cy="1863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51918D-73D6-5CA1-2783-29FB1FA6A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916832"/>
            <a:ext cx="2486292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75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DEC9-C460-C7BF-DB72-5CF70043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Kerckhoffs</a:t>
            </a:r>
            <a:r>
              <a:rPr lang="en-US" dirty="0"/>
              <a:t>’ Principle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9BFE9-A7B7-6F3A-6DDB-74C9A5E6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65" y="1341438"/>
            <a:ext cx="10624269" cy="309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264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8C09-0865-4804-88EB-0C62C3E8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Mathematics: A Brief Introduction to Galois Fields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09918" y="908720"/>
            <a:ext cx="10368291" cy="1454244"/>
          </a:xfrm>
        </p:spPr>
        <p:txBody>
          <a:bodyPr/>
          <a:lstStyle/>
          <a:p>
            <a:r>
              <a:rPr lang="en-US" sz="1800" dirty="0"/>
              <a:t>A finite field, sometimes also called Galois field, is a set with a finite number of elements. Roughly speaking, a Galois field is a finite set of elements in which we can add, subtract, multiply and invert. </a:t>
            </a:r>
          </a:p>
          <a:p>
            <a:r>
              <a:rPr lang="en-US" sz="1800" dirty="0"/>
              <a:t>Before we introduce the definition of a field, we first need the concept of a simpler algebraic structure, a </a:t>
            </a:r>
            <a:r>
              <a:rPr lang="en-US" sz="1800" b="1" dirty="0">
                <a:solidFill>
                  <a:srgbClr val="FF0000"/>
                </a:solidFill>
              </a:rPr>
              <a:t>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CC04E-6A62-487C-8CB9-0A24462CD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39407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237CFEF7-788F-4075-A3E8-ECA31F617BA2}" type="slidenum">
              <a:rPr lang="de-DE" altLang="en-US" smtClean="0"/>
              <a:pPr/>
              <a:t>20</a:t>
            </a:fld>
            <a:r>
              <a:rPr lang="de-DE" altLang="en-US"/>
              <a:t>/28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E20F6-535E-4D23-BBF6-F5358DB4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/>
              <a:t>Chapter 4 of </a:t>
            </a:r>
            <a:r>
              <a:rPr lang="de-DE" i="1"/>
              <a:t>Understanding Cryptography</a:t>
            </a:r>
            <a:r>
              <a:rPr lang="de-DE"/>
              <a:t> by Christof Paar and Jan Pelzl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FAACA3-5F4B-5A35-4203-2AA379997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092" y="2154830"/>
            <a:ext cx="6612484" cy="41654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767408" y="4381254"/>
            <a:ext cx="39006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operation is called addition, the </a:t>
            </a:r>
            <a:r>
              <a:rPr lang="en-US" sz="2000" dirty="0">
                <a:solidFill>
                  <a:srgbClr val="FF0000"/>
                </a:solidFill>
              </a:rPr>
              <a:t>inverse operation is subtraction</a:t>
            </a:r>
            <a:r>
              <a:rPr lang="en-US" sz="2000" dirty="0"/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operation is multiplication, the </a:t>
            </a:r>
            <a:r>
              <a:rPr lang="en-US" sz="2000" dirty="0">
                <a:solidFill>
                  <a:srgbClr val="FF0000"/>
                </a:solidFill>
              </a:rPr>
              <a:t>inverse operation is division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7408" y="2710389"/>
            <a:ext cx="3673914" cy="1323439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Roughly speaking, a </a:t>
            </a:r>
            <a:r>
              <a:rPr lang="en-US" sz="2000" dirty="0">
                <a:solidFill>
                  <a:srgbClr val="C00000"/>
                </a:solidFill>
              </a:rPr>
              <a:t>group</a:t>
            </a:r>
            <a:r>
              <a:rPr lang="en-US" sz="2000" dirty="0"/>
              <a:t> is </a:t>
            </a:r>
            <a:r>
              <a:rPr lang="en-US" sz="2000" dirty="0">
                <a:solidFill>
                  <a:srgbClr val="C00000"/>
                </a:solidFill>
              </a:rPr>
              <a:t>set </a:t>
            </a:r>
            <a:r>
              <a:rPr lang="en-US" sz="2000" dirty="0"/>
              <a:t>with </a:t>
            </a:r>
            <a:r>
              <a:rPr lang="en-US" sz="2000" dirty="0">
                <a:solidFill>
                  <a:srgbClr val="C00000"/>
                </a:solidFill>
              </a:rPr>
              <a:t>one operation </a:t>
            </a:r>
            <a:r>
              <a:rPr lang="en-US" sz="2000" dirty="0"/>
              <a:t>and the corresponding </a:t>
            </a:r>
            <a:r>
              <a:rPr lang="en-US" sz="2000" dirty="0">
                <a:solidFill>
                  <a:srgbClr val="C00000"/>
                </a:solidFill>
              </a:rPr>
              <a:t>inverse operation</a:t>
            </a:r>
          </a:p>
        </p:txBody>
      </p:sp>
    </p:spTree>
    <p:extLst>
      <p:ext uri="{BB962C8B-B14F-4D97-AF65-F5344CB8AC3E}">
        <p14:creationId xmlns:p14="http://schemas.microsoft.com/office/powerpoint/2010/main" val="1657161887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77A2-6F15-52F1-09E7-0250D6F3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2285" y="1130300"/>
            <a:ext cx="10368291" cy="2285241"/>
          </a:xfrm>
        </p:spPr>
        <p:txBody>
          <a:bodyPr/>
          <a:lstStyle/>
          <a:p>
            <a:r>
              <a:rPr lang="en-US" sz="1800" dirty="0"/>
              <a:t>The set of integers Zₘ (also denoted as ℤₘ) consists of the elements {0, 1, …, m-1}. </a:t>
            </a:r>
          </a:p>
          <a:p>
            <a:r>
              <a:rPr lang="en-US" sz="1800" dirty="0">
                <a:solidFill>
                  <a:srgbClr val="111111"/>
                </a:solidFill>
                <a:latin typeface="-apple-system"/>
              </a:rPr>
              <a:t>The set of real numbers forms a </a:t>
            </a:r>
            <a:r>
              <a:rPr lang="en-US" sz="1800" b="1" dirty="0">
                <a:solidFill>
                  <a:srgbClr val="111111"/>
                </a:solidFill>
                <a:latin typeface="-apple-system"/>
              </a:rPr>
              <a:t>field</a:t>
            </a:r>
            <a:r>
              <a:rPr lang="en-US" sz="1800" dirty="0">
                <a:solidFill>
                  <a:srgbClr val="111111"/>
                </a:solidFill>
                <a:latin typeface="-apple-system"/>
              </a:rPr>
              <a:t> with the following properties:</a:t>
            </a:r>
          </a:p>
          <a:p>
            <a:pPr lvl="1"/>
            <a:r>
              <a:rPr lang="en-US" sz="1800" b="1" dirty="0">
                <a:solidFill>
                  <a:srgbClr val="111111"/>
                </a:solidFill>
                <a:latin typeface="-apple-system"/>
              </a:rPr>
              <a:t>Additive Group</a:t>
            </a:r>
            <a:r>
              <a:rPr lang="en-US" sz="1800" dirty="0">
                <a:solidFill>
                  <a:srgbClr val="111111"/>
                </a:solidFill>
                <a:latin typeface="-apple-system"/>
              </a:rPr>
              <a:t>: The neutral element for the additive group is </a:t>
            </a:r>
            <a:r>
              <a:rPr lang="en-US" sz="1800" b="1" dirty="0">
                <a:solidFill>
                  <a:srgbClr val="111111"/>
                </a:solidFill>
                <a:latin typeface="-apple-system"/>
              </a:rPr>
              <a:t>0</a:t>
            </a:r>
            <a:r>
              <a:rPr lang="en-US" sz="1800" dirty="0">
                <a:solidFill>
                  <a:srgbClr val="111111"/>
                </a:solidFill>
                <a:latin typeface="-apple-system"/>
              </a:rPr>
              <a:t>. For any real number </a:t>
            </a:r>
            <a:r>
              <a:rPr lang="en-US" sz="1800" b="1" dirty="0">
                <a:solidFill>
                  <a:srgbClr val="111111"/>
                </a:solidFill>
                <a:latin typeface="-apple-system"/>
              </a:rPr>
              <a:t>a</a:t>
            </a:r>
            <a:r>
              <a:rPr lang="en-US" sz="1800" dirty="0">
                <a:solidFill>
                  <a:srgbClr val="111111"/>
                </a:solidFill>
                <a:latin typeface="-apple-system"/>
              </a:rPr>
              <a:t>, there exists an additive inverse, denoted as </a:t>
            </a:r>
            <a:r>
              <a:rPr lang="en-US" sz="1800" b="1" dirty="0">
                <a:solidFill>
                  <a:srgbClr val="111111"/>
                </a:solidFill>
                <a:latin typeface="-apple-system"/>
              </a:rPr>
              <a:t>-a</a:t>
            </a:r>
            <a:r>
              <a:rPr lang="en-US" sz="1800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en-US" sz="1800" dirty="0">
                <a:solidFill>
                  <a:srgbClr val="C00000"/>
                </a:solidFill>
              </a:rPr>
              <a:t>such that a + (-a) ≡ 0 (mod m).</a:t>
            </a:r>
          </a:p>
          <a:p>
            <a:pPr lvl="1"/>
            <a:r>
              <a:rPr lang="en-US" sz="1800" b="1" dirty="0">
                <a:solidFill>
                  <a:srgbClr val="111111"/>
                </a:solidFill>
                <a:latin typeface="-apple-system"/>
              </a:rPr>
              <a:t>Multiplicative Group</a:t>
            </a:r>
            <a:r>
              <a:rPr lang="en-US" sz="1800" dirty="0">
                <a:solidFill>
                  <a:srgbClr val="111111"/>
                </a:solidFill>
                <a:latin typeface="-apple-system"/>
              </a:rPr>
              <a:t>: The neutral element for the multiplicative group is </a:t>
            </a:r>
            <a:r>
              <a:rPr lang="en-US" sz="1800" b="1" dirty="0">
                <a:solidFill>
                  <a:srgbClr val="111111"/>
                </a:solidFill>
                <a:latin typeface="-apple-system"/>
              </a:rPr>
              <a:t>1</a:t>
            </a:r>
            <a:r>
              <a:rPr lang="en-US" sz="1800" dirty="0">
                <a:solidFill>
                  <a:srgbClr val="111111"/>
                </a:solidFill>
                <a:latin typeface="-apple-system"/>
              </a:rPr>
              <a:t>. Every nonzero element </a:t>
            </a:r>
            <a:r>
              <a:rPr lang="en-US" sz="1800" b="1" dirty="0">
                <a:solidFill>
                  <a:srgbClr val="111111"/>
                </a:solidFill>
                <a:latin typeface="-apple-system"/>
              </a:rPr>
              <a:t>a</a:t>
            </a:r>
            <a:r>
              <a:rPr lang="en-US" sz="1800" dirty="0">
                <a:solidFill>
                  <a:srgbClr val="111111"/>
                </a:solidFill>
                <a:latin typeface="-apple-system"/>
              </a:rPr>
              <a:t> has a multiplicative inverse, denoted as </a:t>
            </a:r>
            <a:r>
              <a:rPr lang="en-US" sz="1800" b="1" dirty="0">
                <a:solidFill>
                  <a:srgbClr val="111111"/>
                </a:solidFill>
                <a:latin typeface="-apple-system"/>
              </a:rPr>
              <a:t>1/a</a:t>
            </a:r>
            <a:r>
              <a:rPr lang="en-US" sz="1800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en-US" sz="1800" dirty="0">
                <a:solidFill>
                  <a:srgbClr val="C00000"/>
                </a:solidFill>
              </a:rPr>
              <a:t>such that a · a⁻¹ ≡ 1 (mod m). </a:t>
            </a:r>
            <a:endParaRPr lang="en-US" sz="1800" dirty="0">
              <a:solidFill>
                <a:srgbClr val="C00000"/>
              </a:solidFill>
              <a:latin typeface="-apple-syste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07118-15AE-976C-CC33-918DE26544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39407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237CFEF7-788F-4075-A3E8-ECA31F617BA2}" type="slidenum">
              <a:rPr lang="de-DE" altLang="en-US" smtClean="0"/>
              <a:pPr/>
              <a:t>21</a:t>
            </a:fld>
            <a:r>
              <a:rPr lang="de-DE" altLang="en-US"/>
              <a:t>/28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DB412-2D5D-A4AE-469F-BFAA0D9B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/>
              <a:t>Chapter 4 of </a:t>
            </a:r>
            <a:r>
              <a:rPr lang="de-DE" i="1"/>
              <a:t>Understanding Cryptography</a:t>
            </a:r>
            <a:r>
              <a:rPr lang="de-DE"/>
              <a:t> by Christof Paar and Jan Pelzl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BD4E29-5637-A617-76CF-329551C9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3415541"/>
            <a:ext cx="6192716" cy="278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56121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D80D-1DCF-DE9A-08E5-16C3D8E6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E4C5A-2EE4-430A-6403-9A9EC32AC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85" y="1130300"/>
            <a:ext cx="10368291" cy="1004762"/>
          </a:xfrm>
        </p:spPr>
        <p:txBody>
          <a:bodyPr/>
          <a:lstStyle/>
          <a:p>
            <a:r>
              <a:rPr lang="en-US" sz="1800" dirty="0"/>
              <a:t>In cryptography, we are almost always interested in fields with a finite number of elements, which we call finite fields or </a:t>
            </a:r>
            <a:r>
              <a:rPr lang="en-US" sz="1800" dirty="0">
                <a:solidFill>
                  <a:srgbClr val="C00000"/>
                </a:solidFill>
              </a:rPr>
              <a:t>Galois fields. </a:t>
            </a:r>
            <a:r>
              <a:rPr lang="en-US" sz="1800" dirty="0"/>
              <a:t>The number of elements in the field is called the order or cardinality of the field. Of fundamental importance is the following theorem: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C0BF4-612F-9815-9DCD-B0DB2C5C7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39407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237CFEF7-788F-4075-A3E8-ECA31F617BA2}" type="slidenum">
              <a:rPr lang="de-DE" altLang="en-US" smtClean="0"/>
              <a:pPr/>
              <a:t>22</a:t>
            </a:fld>
            <a:r>
              <a:rPr lang="de-DE" altLang="en-US"/>
              <a:t>/28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8F8A4-03C0-C959-B376-03AC8D67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/>
              <a:t>Chapter 4 of </a:t>
            </a:r>
            <a:r>
              <a:rPr lang="de-DE" i="1"/>
              <a:t>Understanding Cryptography</a:t>
            </a:r>
            <a:r>
              <a:rPr lang="de-DE"/>
              <a:t> by Christof Paar and Jan Pelzl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3" y="2480228"/>
            <a:ext cx="9160034" cy="1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51459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DE15-CCFA-45EC-B22F-B861C1AE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37" y="3197342"/>
            <a:ext cx="10651925" cy="515937"/>
          </a:xfrm>
        </p:spPr>
        <p:txBody>
          <a:bodyPr/>
          <a:lstStyle/>
          <a:p>
            <a:r>
              <a:rPr lang="en-US" dirty="0"/>
              <a:t>Find the multiplication inverse pairs of module 5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600D44B7-58EF-4154-9674-339FB9509C65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770633" y="3933056"/>
              <a:ext cx="10367960" cy="222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73592">
                      <a:extLst>
                        <a:ext uri="{9D8B030D-6E8A-4147-A177-3AD203B41FA5}">
                          <a16:colId xmlns:a16="http://schemas.microsoft.com/office/drawing/2014/main" val="4105472048"/>
                        </a:ext>
                      </a:extLst>
                    </a:gridCol>
                    <a:gridCol w="2073592">
                      <a:extLst>
                        <a:ext uri="{9D8B030D-6E8A-4147-A177-3AD203B41FA5}">
                          <a16:colId xmlns:a16="http://schemas.microsoft.com/office/drawing/2014/main" val="4115386864"/>
                        </a:ext>
                      </a:extLst>
                    </a:gridCol>
                    <a:gridCol w="2073592">
                      <a:extLst>
                        <a:ext uri="{9D8B030D-6E8A-4147-A177-3AD203B41FA5}">
                          <a16:colId xmlns:a16="http://schemas.microsoft.com/office/drawing/2014/main" val="2060498139"/>
                        </a:ext>
                      </a:extLst>
                    </a:gridCol>
                    <a:gridCol w="2073592">
                      <a:extLst>
                        <a:ext uri="{9D8B030D-6E8A-4147-A177-3AD203B41FA5}">
                          <a16:colId xmlns:a16="http://schemas.microsoft.com/office/drawing/2014/main" val="2448665133"/>
                        </a:ext>
                      </a:extLst>
                    </a:gridCol>
                    <a:gridCol w="2073592">
                      <a:extLst>
                        <a:ext uri="{9D8B030D-6E8A-4147-A177-3AD203B41FA5}">
                          <a16:colId xmlns:a16="http://schemas.microsoft.com/office/drawing/2014/main" val="4279522390"/>
                        </a:ext>
                      </a:extLst>
                    </a:gridCol>
                  </a:tblGrid>
                  <a:tr h="370840">
                    <a:tc rowSpan="6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 rowSpan="2" gridSpan="3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≡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𝒎𝒐𝒅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𝒎𝒐𝒅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95000"/>
                            <a:lumOff val="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673510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:1,2,3,4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gridSpan="3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𝒎𝒐𝒅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95000"/>
                            <a:lumOff val="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2132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≡1 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𝑚𝑜𝑑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5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(1,1)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−1=1)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530157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≡1 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𝑚𝑜𝑑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5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(2,3)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(−2=3)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6291438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≡1 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𝑚𝑜𝑑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5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(3,2)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(−3=2)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7599102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≡1 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𝑚𝑜𝑑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5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(4,4)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(−4=4)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98355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600D44B7-58EF-4154-9674-339FB9509C6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8291488"/>
                  </p:ext>
                </p:extLst>
              </p:nvPr>
            </p:nvGraphicFramePr>
            <p:xfrm>
              <a:off x="770633" y="3933056"/>
              <a:ext cx="10367960" cy="222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73592">
                      <a:extLst>
                        <a:ext uri="{9D8B030D-6E8A-4147-A177-3AD203B41FA5}">
                          <a16:colId xmlns:a16="http://schemas.microsoft.com/office/drawing/2014/main" val="4105472048"/>
                        </a:ext>
                      </a:extLst>
                    </a:gridCol>
                    <a:gridCol w="2073592">
                      <a:extLst>
                        <a:ext uri="{9D8B030D-6E8A-4147-A177-3AD203B41FA5}">
                          <a16:colId xmlns:a16="http://schemas.microsoft.com/office/drawing/2014/main" val="4115386864"/>
                        </a:ext>
                      </a:extLst>
                    </a:gridCol>
                    <a:gridCol w="2073592">
                      <a:extLst>
                        <a:ext uri="{9D8B030D-6E8A-4147-A177-3AD203B41FA5}">
                          <a16:colId xmlns:a16="http://schemas.microsoft.com/office/drawing/2014/main" val="2060498139"/>
                        </a:ext>
                      </a:extLst>
                    </a:gridCol>
                    <a:gridCol w="2073592">
                      <a:extLst>
                        <a:ext uri="{9D8B030D-6E8A-4147-A177-3AD203B41FA5}">
                          <a16:colId xmlns:a16="http://schemas.microsoft.com/office/drawing/2014/main" val="2448665133"/>
                        </a:ext>
                      </a:extLst>
                    </a:gridCol>
                    <a:gridCol w="2073592">
                      <a:extLst>
                        <a:ext uri="{9D8B030D-6E8A-4147-A177-3AD203B41FA5}">
                          <a16:colId xmlns:a16="http://schemas.microsoft.com/office/drawing/2014/main" val="4279522390"/>
                        </a:ext>
                      </a:extLst>
                    </a:gridCol>
                  </a:tblGrid>
                  <a:tr h="371920">
                    <a:tc rowSpan="6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4" t="-273" r="-401176" b="-2186"/>
                          </a:stretch>
                        </a:blipFill>
                      </a:tcPr>
                    </a:tc>
                    <a:tc rowSpan="2"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366" t="-820" r="-33464" b="-206557"/>
                          </a:stretch>
                        </a:blip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882" t="-1639" r="-588" b="-5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6735101"/>
                      </a:ext>
                    </a:extLst>
                  </a:tr>
                  <a:tr h="371920">
                    <a:tc vMerge="1">
                      <a:txBody>
                        <a:bodyPr/>
                        <a:lstStyle/>
                        <a:p>
                          <a:pPr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:1,2,3,4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gridSpan="3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882" t="-101639" r="-588" b="-4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2132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01639" r="-300000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588" t="-201639" r="-200882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9707" t="-201639" r="-100293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882" t="-201639" r="-588" b="-3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30157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301639" r="-300000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588" t="-301639" r="-200882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9707" t="-301639" r="-100293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882" t="-301639" r="-588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291438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401639" r="-300000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588" t="-401639" r="-200882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9707" t="-401639" r="-100293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882" t="-401639" r="-588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99102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501639" r="-30000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588" t="-501639" r="-200882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9707" t="-501639" r="-100293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882" t="-501639" r="-588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8355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1CA8A-77FB-4161-A49E-1E7D13EB20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39407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237CFEF7-788F-4075-A3E8-ECA31F617BA2}" type="slidenum">
              <a:rPr lang="de-DE" altLang="en-US" smtClean="0"/>
              <a:pPr/>
              <a:t>23</a:t>
            </a:fld>
            <a:r>
              <a:rPr lang="de-DE" altLang="en-US"/>
              <a:t>/28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E699E-A350-4BBF-9C8E-1CA018C5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/>
              <a:t>Chapter 4 of </a:t>
            </a:r>
            <a:r>
              <a:rPr lang="de-DE" i="1"/>
              <a:t>Understanding Cryptography</a:t>
            </a:r>
            <a:r>
              <a:rPr lang="de-DE"/>
              <a:t> by Christof Paar and Jan Pelzl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EA0279-17D0-48DB-983C-F7AB9B52D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262" y="404664"/>
            <a:ext cx="5572903" cy="21815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74B859-0133-4391-8CE5-F337F5E07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35" y="404664"/>
            <a:ext cx="5068007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030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>
            <a:extLst>
              <a:ext uri="{FF2B5EF4-FFF2-40B4-BE49-F238E27FC236}">
                <a16:creationId xmlns:a16="http://schemas.microsoft.com/office/drawing/2014/main" id="{1B1B5E0C-E57A-4B5B-A646-7FE71F9E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Euclidean 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B9069D-F2F6-4F60-82D9-64A6B8BE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85" y="963687"/>
            <a:ext cx="7929563" cy="5170488"/>
          </a:xfrm>
        </p:spPr>
        <p:txBody>
          <a:bodyPr/>
          <a:lstStyle/>
          <a:p>
            <a:r>
              <a:rPr lang="de-DE" altLang="en-US" dirty="0"/>
              <a:t>Compute the </a:t>
            </a:r>
            <a:r>
              <a:rPr lang="de-DE" altLang="en-US" b="1" dirty="0"/>
              <a:t>greatest common divisor </a:t>
            </a:r>
            <a:r>
              <a:rPr lang="de-DE" altLang="en-US" b="1" i="1" dirty="0"/>
              <a:t>gcd (r</a:t>
            </a:r>
            <a:r>
              <a:rPr lang="de-DE" altLang="en-US" b="1" i="1" baseline="-25000" dirty="0"/>
              <a:t>0,</a:t>
            </a:r>
            <a:r>
              <a:rPr lang="de-DE" altLang="en-US" b="1" i="1" dirty="0"/>
              <a:t> r</a:t>
            </a:r>
            <a:r>
              <a:rPr lang="de-DE" altLang="en-US" b="1" i="1" baseline="-25000" dirty="0"/>
              <a:t>1</a:t>
            </a:r>
            <a:r>
              <a:rPr lang="de-DE" altLang="en-US" b="1" i="1" dirty="0"/>
              <a:t>)</a:t>
            </a:r>
            <a:r>
              <a:rPr lang="de-DE" altLang="en-US" b="1" dirty="0"/>
              <a:t> </a:t>
            </a:r>
            <a:r>
              <a:rPr lang="de-DE" altLang="en-US" dirty="0"/>
              <a:t>of two integers </a:t>
            </a:r>
            <a:r>
              <a:rPr lang="de-DE" altLang="en-US" i="1" dirty="0"/>
              <a:t>r</a:t>
            </a:r>
            <a:r>
              <a:rPr lang="de-DE" altLang="en-US" i="1" baseline="-25000" dirty="0"/>
              <a:t>0</a:t>
            </a:r>
            <a:r>
              <a:rPr lang="de-DE" altLang="en-US" dirty="0"/>
              <a:t> and </a:t>
            </a:r>
            <a:r>
              <a:rPr lang="de-DE" altLang="en-US" i="1" dirty="0"/>
              <a:t>r</a:t>
            </a:r>
            <a:r>
              <a:rPr lang="de-DE" altLang="en-US" i="1" baseline="-25000" dirty="0"/>
              <a:t>1</a:t>
            </a:r>
            <a:r>
              <a:rPr lang="de-DE" altLang="en-US" dirty="0"/>
              <a:t>  </a:t>
            </a:r>
          </a:p>
          <a:p>
            <a:endParaRPr lang="de-DE" altLang="en-US" dirty="0"/>
          </a:p>
          <a:p>
            <a:r>
              <a:rPr lang="de-DE" altLang="en-US" dirty="0"/>
              <a:t>gcd is </a:t>
            </a:r>
            <a:r>
              <a:rPr lang="de-DE" altLang="en-US" b="1" dirty="0"/>
              <a:t>easy for small numbers</a:t>
            </a:r>
            <a:r>
              <a:rPr lang="de-DE" altLang="en-US" dirty="0"/>
              <a:t>: </a:t>
            </a:r>
            <a:br>
              <a:rPr lang="de-DE" altLang="en-US" dirty="0"/>
            </a:br>
            <a:r>
              <a:rPr lang="de-DE" altLang="en-US" dirty="0"/>
              <a:t>	1. factor </a:t>
            </a:r>
            <a:r>
              <a:rPr lang="de-DE" altLang="en-US" i="1" dirty="0"/>
              <a:t>r</a:t>
            </a:r>
            <a:r>
              <a:rPr lang="de-DE" altLang="en-US" i="1" baseline="-25000" dirty="0"/>
              <a:t>0</a:t>
            </a:r>
            <a:r>
              <a:rPr lang="de-DE" altLang="en-US" dirty="0"/>
              <a:t> and </a:t>
            </a:r>
            <a:r>
              <a:rPr lang="de-DE" altLang="en-US" i="1" dirty="0"/>
              <a:t>r</a:t>
            </a:r>
            <a:r>
              <a:rPr lang="de-DE" altLang="en-US" i="1" baseline="-25000" dirty="0"/>
              <a:t>1</a:t>
            </a:r>
            <a:r>
              <a:rPr lang="de-DE" altLang="en-US" dirty="0"/>
              <a:t>      </a:t>
            </a:r>
            <a:br>
              <a:rPr lang="de-DE" altLang="en-US" dirty="0"/>
            </a:br>
            <a:r>
              <a:rPr lang="de-DE" altLang="en-US" dirty="0"/>
              <a:t>	2. gcd = highest common factor</a:t>
            </a:r>
          </a:p>
          <a:p>
            <a:endParaRPr lang="de-DE" altLang="en-US" dirty="0"/>
          </a:p>
          <a:p>
            <a:r>
              <a:rPr lang="de-DE" altLang="en-US" dirty="0"/>
              <a:t>Example: </a:t>
            </a:r>
            <a:br>
              <a:rPr lang="de-DE" altLang="en-US" dirty="0"/>
            </a:br>
            <a:r>
              <a:rPr lang="de-DE" altLang="en-US" dirty="0"/>
              <a:t>	</a:t>
            </a:r>
            <a:r>
              <a:rPr lang="de-DE" altLang="en-US" i="1" dirty="0"/>
              <a:t>r</a:t>
            </a:r>
            <a:r>
              <a:rPr lang="de-DE" altLang="en-US" i="1" baseline="-25000" dirty="0"/>
              <a:t>0</a:t>
            </a:r>
            <a:r>
              <a:rPr lang="de-DE" altLang="en-US" dirty="0"/>
              <a:t> = 84 = 2 </a:t>
            </a:r>
            <a:r>
              <a:rPr lang="de-DE" altLang="en-US" baseline="30000" dirty="0"/>
              <a:t>.</a:t>
            </a:r>
            <a:r>
              <a:rPr lang="de-DE" altLang="en-US" dirty="0"/>
              <a:t> 2 </a:t>
            </a:r>
            <a:r>
              <a:rPr lang="de-DE" altLang="en-US" baseline="30000" dirty="0"/>
              <a:t>.</a:t>
            </a:r>
            <a:r>
              <a:rPr lang="de-DE" altLang="en-US" dirty="0"/>
              <a:t> 3 </a:t>
            </a:r>
            <a:r>
              <a:rPr lang="de-DE" altLang="en-US" baseline="30000" dirty="0"/>
              <a:t>.</a:t>
            </a:r>
            <a:r>
              <a:rPr lang="de-DE" altLang="en-US" dirty="0"/>
              <a:t> 7</a:t>
            </a:r>
            <a:br>
              <a:rPr lang="de-DE" altLang="en-US" dirty="0"/>
            </a:br>
            <a:r>
              <a:rPr lang="de-DE" altLang="en-US" dirty="0"/>
              <a:t>	</a:t>
            </a:r>
            <a:r>
              <a:rPr lang="de-DE" altLang="en-US" i="1" dirty="0"/>
              <a:t>r</a:t>
            </a:r>
            <a:r>
              <a:rPr lang="de-DE" altLang="en-US" i="1" baseline="-25000" dirty="0"/>
              <a:t>1</a:t>
            </a:r>
            <a:r>
              <a:rPr lang="de-DE" altLang="en-US" i="1" dirty="0"/>
              <a:t> </a:t>
            </a:r>
            <a:r>
              <a:rPr lang="de-DE" altLang="en-US" dirty="0"/>
              <a:t>= 30 = 2 </a:t>
            </a:r>
            <a:r>
              <a:rPr lang="de-DE" altLang="en-US" baseline="30000" dirty="0"/>
              <a:t>.</a:t>
            </a:r>
            <a:r>
              <a:rPr lang="de-DE" altLang="en-US" dirty="0"/>
              <a:t> 3 </a:t>
            </a:r>
            <a:r>
              <a:rPr lang="de-DE" altLang="en-US" baseline="30000" dirty="0"/>
              <a:t>.</a:t>
            </a:r>
            <a:r>
              <a:rPr lang="de-DE" altLang="en-US" dirty="0"/>
              <a:t> 5</a:t>
            </a:r>
          </a:p>
          <a:p>
            <a:endParaRPr lang="de-DE" altLang="en-US" dirty="0"/>
          </a:p>
          <a:p>
            <a:pPr lvl="2">
              <a:buFontTx/>
              <a:buNone/>
            </a:pPr>
            <a:r>
              <a:rPr lang="de-DE" altLang="en-US" dirty="0">
                <a:sym typeface="Wingdings" panose="05000000000000000000" pitchFamily="2" charset="2"/>
              </a:rPr>
              <a:t> </a:t>
            </a:r>
            <a:r>
              <a:rPr lang="de-DE" altLang="en-US" dirty="0"/>
              <a:t>The gcd is the product of all common prime factors:</a:t>
            </a:r>
            <a:br>
              <a:rPr lang="de-DE" altLang="en-US" dirty="0"/>
            </a:br>
            <a:r>
              <a:rPr lang="de-DE" altLang="en-US" dirty="0"/>
              <a:t> 2 </a:t>
            </a:r>
            <a:r>
              <a:rPr lang="de-DE" altLang="en-US" baseline="30000" dirty="0"/>
              <a:t>.</a:t>
            </a:r>
            <a:r>
              <a:rPr lang="de-DE" altLang="en-US" dirty="0"/>
              <a:t> 3 = 6 = </a:t>
            </a:r>
            <a:r>
              <a:rPr lang="de-DE" altLang="en-US" i="1" dirty="0"/>
              <a:t>gcd </a:t>
            </a:r>
            <a:r>
              <a:rPr lang="de-DE" altLang="en-US" dirty="0"/>
              <a:t>(30,84)</a:t>
            </a:r>
          </a:p>
          <a:p>
            <a:pPr lvl="2">
              <a:buFontTx/>
              <a:buNone/>
            </a:pPr>
            <a:endParaRPr lang="de-DE" altLang="en-US" dirty="0"/>
          </a:p>
          <a:p>
            <a:pPr lvl="2">
              <a:buFontTx/>
              <a:buNone/>
            </a:pPr>
            <a:endParaRPr lang="de-DE" altLang="en-US" dirty="0"/>
          </a:p>
          <a:p>
            <a:r>
              <a:rPr lang="de-DE" altLang="en-US" b="1" dirty="0"/>
              <a:t>But:</a:t>
            </a:r>
            <a:r>
              <a:rPr lang="de-DE" altLang="en-US" dirty="0"/>
              <a:t> Factoring is complicated (and often infeasible) for large numbers</a:t>
            </a:r>
            <a:endParaRPr lang="de-DE" altLang="en-US" b="1" dirty="0"/>
          </a:p>
        </p:txBody>
      </p:sp>
      <p:sp>
        <p:nvSpPr>
          <p:cNvPr id="25604" name="Foliennummernplatzhalter 3">
            <a:extLst>
              <a:ext uri="{FF2B5EF4-FFF2-40B4-BE49-F238E27FC236}">
                <a16:creationId xmlns:a16="http://schemas.microsoft.com/office/drawing/2014/main" id="{2D6BA3E7-905E-416A-9A07-B99C2C4B33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7F4CA9-85F9-4056-A964-A8093D4B656D}" type="slidenum">
              <a:rPr kumimoji="0" lang="de-DE" altLang="en-US" sz="900" b="0" i="0" u="none" strike="noStrike" kern="1200" cap="none" spc="0" normalizeH="0" baseline="0" noProof="0">
                <a:ln>
                  <a:noFill/>
                </a:ln>
                <a:solidFill>
                  <a:srgbClr val="3940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r>
              <a:rPr kumimoji="0" lang="de-DE" altLang="en-US" sz="900" b="0" i="0" u="none" strike="noStrike" kern="1200" cap="none" spc="0" normalizeH="0" baseline="0" noProof="0">
                <a:ln>
                  <a:noFill/>
                </a:ln>
                <a:solidFill>
                  <a:srgbClr val="3940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/29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1657EA3-2BE9-48D1-8EB2-7B1AF3DC7805}"/>
              </a:ext>
            </a:extLst>
          </p:cNvPr>
          <p:cNvSpPr/>
          <p:nvPr/>
        </p:nvSpPr>
        <p:spPr>
          <a:xfrm>
            <a:off x="2555347" y="3678312"/>
            <a:ext cx="285750" cy="28575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BBD9C8A-F1AB-4CE9-965E-1D8FCB6702DD}"/>
              </a:ext>
            </a:extLst>
          </p:cNvPr>
          <p:cNvSpPr/>
          <p:nvPr/>
        </p:nvSpPr>
        <p:spPr>
          <a:xfrm>
            <a:off x="2555347" y="3321125"/>
            <a:ext cx="285750" cy="28575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6262F62-B60F-4975-99F7-94F1B3F24732}"/>
              </a:ext>
            </a:extLst>
          </p:cNvPr>
          <p:cNvSpPr/>
          <p:nvPr/>
        </p:nvSpPr>
        <p:spPr>
          <a:xfrm>
            <a:off x="3055409" y="3321125"/>
            <a:ext cx="285750" cy="28575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FB38EE7-7E93-4C3C-8496-AEEC3C7C1CD7}"/>
              </a:ext>
            </a:extLst>
          </p:cNvPr>
          <p:cNvSpPr/>
          <p:nvPr/>
        </p:nvSpPr>
        <p:spPr>
          <a:xfrm>
            <a:off x="2841097" y="3678312"/>
            <a:ext cx="285750" cy="28575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609" name="Fußzeilenplatzhalter 4">
            <a:extLst>
              <a:ext uri="{FF2B5EF4-FFF2-40B4-BE49-F238E27FC236}">
                <a16:creationId xmlns:a16="http://schemas.microsoft.com/office/drawing/2014/main" id="{F650D8CF-7617-444F-A513-6A8C2D3D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32002" y="6345312"/>
            <a:ext cx="5761567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6 of </a:t>
            </a:r>
            <a:r>
              <a:rPr kumimoji="0" lang="de-DE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Understanding Cryptography</a:t>
            </a:r>
            <a:r>
              <a:rPr kumimoji="0" lang="de-DE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by Christof Paar and Jan Pelzl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>
            <a:extLst>
              <a:ext uri="{FF2B5EF4-FFF2-40B4-BE49-F238E27FC236}">
                <a16:creationId xmlns:a16="http://schemas.microsoft.com/office/drawing/2014/main" id="{4DC1DF65-BD67-4ED3-964D-11C7C9C8E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en-US" dirty="0"/>
              <a:t>Euclidean Algorithm Cont..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4A11B2-04CE-4E3F-AF5F-9B3870FB3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057" y="1006931"/>
            <a:ext cx="10585176" cy="5201245"/>
          </a:xfrm>
        </p:spPr>
        <p:txBody>
          <a:bodyPr/>
          <a:lstStyle/>
          <a:p>
            <a:pPr>
              <a:defRPr/>
            </a:pPr>
            <a:r>
              <a:rPr lang="de-DE" dirty="0"/>
              <a:t>Observation: </a:t>
            </a:r>
            <a:r>
              <a:rPr lang="de-DE" b="1" i="1" dirty="0" err="1"/>
              <a:t>gcd</a:t>
            </a:r>
            <a:r>
              <a:rPr lang="de-DE" b="1" i="1" dirty="0"/>
              <a:t> (r</a:t>
            </a:r>
            <a:r>
              <a:rPr lang="de-DE" b="1" i="1" baseline="-25000" dirty="0"/>
              <a:t>0,</a:t>
            </a:r>
            <a:r>
              <a:rPr lang="de-DE" b="1" i="1" dirty="0"/>
              <a:t> r</a:t>
            </a:r>
            <a:r>
              <a:rPr lang="de-DE" b="1" i="1" baseline="-25000" dirty="0"/>
              <a:t>1</a:t>
            </a:r>
            <a:r>
              <a:rPr lang="de-DE" b="1" i="1" dirty="0"/>
              <a:t>) = </a:t>
            </a:r>
            <a:r>
              <a:rPr lang="de-DE" b="1" i="1" dirty="0" err="1"/>
              <a:t>gcd</a:t>
            </a:r>
            <a:r>
              <a:rPr lang="de-DE" b="1" i="1" dirty="0"/>
              <a:t> (r</a:t>
            </a:r>
            <a:r>
              <a:rPr lang="de-DE" b="1" i="1" baseline="-25000" dirty="0"/>
              <a:t>0</a:t>
            </a:r>
            <a:r>
              <a:rPr lang="de-DE" b="1" i="1" dirty="0"/>
              <a:t> - r</a:t>
            </a:r>
            <a:r>
              <a:rPr lang="de-DE" b="1" i="1" baseline="-25000" dirty="0"/>
              <a:t>1</a:t>
            </a:r>
            <a:r>
              <a:rPr lang="de-DE" b="1" i="1" dirty="0"/>
              <a:t>, r</a:t>
            </a:r>
            <a:r>
              <a:rPr lang="de-DE" b="1" i="1" baseline="-25000" dirty="0"/>
              <a:t>1</a:t>
            </a:r>
            <a:r>
              <a:rPr lang="de-DE" b="1" i="1" dirty="0"/>
              <a:t>)</a:t>
            </a:r>
            <a:endParaRPr lang="de-DE" i="1" dirty="0"/>
          </a:p>
          <a:p>
            <a:pPr>
              <a:buFontTx/>
              <a:buNone/>
              <a:defRPr/>
            </a:pPr>
            <a:r>
              <a:rPr lang="de-DE" dirty="0">
                <a:sym typeface="Wingdings" pitchFamily="2" charset="2"/>
              </a:rPr>
              <a:t> </a:t>
            </a:r>
            <a:r>
              <a:rPr lang="de-DE" dirty="0"/>
              <a:t>Core </a:t>
            </a:r>
            <a:r>
              <a:rPr lang="de-DE" dirty="0" err="1"/>
              <a:t>idea</a:t>
            </a:r>
            <a:r>
              <a:rPr lang="de-DE" dirty="0"/>
              <a:t>:</a:t>
            </a:r>
          </a:p>
          <a:p>
            <a:pPr lvl="1">
              <a:defRPr/>
            </a:pPr>
            <a:r>
              <a:rPr lang="de-DE" dirty="0" err="1"/>
              <a:t>R</a:t>
            </a:r>
            <a:r>
              <a:rPr lang="de-DE" dirty="0" err="1">
                <a:ea typeface="+mn-ea"/>
                <a:cs typeface="+mn-cs"/>
              </a:rPr>
              <a:t>educe</a:t>
            </a:r>
            <a:r>
              <a:rPr lang="de-DE" dirty="0">
                <a:ea typeface="+mn-ea"/>
                <a:cs typeface="+mn-cs"/>
              </a:rPr>
              <a:t> </a:t>
            </a:r>
            <a:r>
              <a:rPr lang="de-DE" dirty="0" err="1">
                <a:ea typeface="+mn-ea"/>
                <a:cs typeface="+mn-cs"/>
              </a:rPr>
              <a:t>the</a:t>
            </a:r>
            <a:r>
              <a:rPr lang="de-DE" dirty="0">
                <a:ea typeface="+mn-ea"/>
                <a:cs typeface="+mn-cs"/>
              </a:rPr>
              <a:t> </a:t>
            </a:r>
            <a:r>
              <a:rPr lang="de-DE" dirty="0" err="1">
                <a:ea typeface="+mn-ea"/>
                <a:cs typeface="+mn-cs"/>
              </a:rPr>
              <a:t>problem</a:t>
            </a:r>
            <a:r>
              <a:rPr lang="de-DE" dirty="0">
                <a:ea typeface="+mn-ea"/>
                <a:cs typeface="+mn-cs"/>
              </a:rPr>
              <a:t> </a:t>
            </a:r>
            <a:r>
              <a:rPr lang="de-DE" dirty="0" err="1">
                <a:ea typeface="+mn-ea"/>
                <a:cs typeface="+mn-cs"/>
              </a:rPr>
              <a:t>of</a:t>
            </a:r>
            <a:r>
              <a:rPr lang="de-DE" dirty="0"/>
              <a:t> </a:t>
            </a:r>
            <a:r>
              <a:rPr lang="en-US" dirty="0">
                <a:ea typeface="+mn-ea"/>
                <a:cs typeface="+mn-cs"/>
              </a:rPr>
              <a:t>finding the </a:t>
            </a:r>
            <a:r>
              <a:rPr lang="en-US" i="1" dirty="0" err="1">
                <a:ea typeface="+mn-ea"/>
                <a:cs typeface="+mn-cs"/>
              </a:rPr>
              <a:t>gcd</a:t>
            </a:r>
            <a:r>
              <a:rPr lang="en-US" dirty="0">
                <a:ea typeface="+mn-ea"/>
                <a:cs typeface="+mn-cs"/>
              </a:rPr>
              <a:t> of two given numbers </a:t>
            </a:r>
            <a:br>
              <a:rPr lang="en-US" dirty="0">
                <a:ea typeface="+mn-ea"/>
                <a:cs typeface="+mn-cs"/>
              </a:rPr>
            </a:br>
            <a:r>
              <a:rPr lang="en-US" dirty="0">
                <a:ea typeface="+mn-ea"/>
                <a:cs typeface="+mn-cs"/>
              </a:rPr>
              <a:t>to that of the </a:t>
            </a:r>
            <a:r>
              <a:rPr lang="en-US" b="1" dirty="0" err="1">
                <a:ea typeface="+mn-ea"/>
                <a:cs typeface="+mn-cs"/>
              </a:rPr>
              <a:t>gcd</a:t>
            </a:r>
            <a:r>
              <a:rPr lang="en-US" b="1" dirty="0">
                <a:ea typeface="+mn-ea"/>
                <a:cs typeface="+mn-cs"/>
              </a:rPr>
              <a:t> of two smaller numbers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 Repeat process recursively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 The final </a:t>
            </a:r>
            <a:r>
              <a:rPr lang="de-DE" b="1" i="1" dirty="0" err="1"/>
              <a:t>gcd</a:t>
            </a:r>
            <a:r>
              <a:rPr lang="de-DE" b="1" i="1" dirty="0"/>
              <a:t> (</a:t>
            </a:r>
            <a:r>
              <a:rPr lang="de-DE" b="1" i="1" dirty="0" err="1"/>
              <a:t>r</a:t>
            </a:r>
            <a:r>
              <a:rPr lang="de-DE" b="1" i="1" baseline="-25000" dirty="0" err="1"/>
              <a:t>i</a:t>
            </a:r>
            <a:r>
              <a:rPr lang="de-DE" b="1" i="1" baseline="-25000" dirty="0"/>
              <a:t>,</a:t>
            </a:r>
            <a:r>
              <a:rPr lang="de-DE" b="1" i="1" dirty="0"/>
              <a:t> 0) = </a:t>
            </a:r>
            <a:r>
              <a:rPr lang="de-DE" b="1" i="1" dirty="0" err="1"/>
              <a:t>r</a:t>
            </a:r>
            <a:r>
              <a:rPr lang="de-DE" b="1" i="1" baseline="-25000" dirty="0" err="1"/>
              <a:t>i</a:t>
            </a:r>
            <a:r>
              <a:rPr lang="de-DE" i="1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problem</a:t>
            </a:r>
            <a:r>
              <a:rPr lang="de-DE" dirty="0"/>
              <a:t> !</a:t>
            </a:r>
          </a:p>
          <a:p>
            <a:pPr lvl="1">
              <a:defRPr/>
            </a:pPr>
            <a:endParaRPr lang="de-DE" sz="800" dirty="0">
              <a:ea typeface="+mn-ea"/>
              <a:cs typeface="+mn-cs"/>
            </a:endParaRPr>
          </a:p>
          <a:p>
            <a:pPr>
              <a:buFontTx/>
              <a:buNone/>
              <a:defRPr/>
            </a:pPr>
            <a:endParaRPr lang="en-US" dirty="0"/>
          </a:p>
          <a:p>
            <a:pPr>
              <a:buFontTx/>
              <a:buNone/>
              <a:defRPr/>
            </a:pPr>
            <a:endParaRPr lang="en-US" dirty="0"/>
          </a:p>
          <a:p>
            <a:pPr>
              <a:buFontTx/>
              <a:buNone/>
              <a:defRPr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CF279-0752-4DD6-B28B-DB426222E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1072245"/>
            <a:ext cx="1829055" cy="3048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88371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>
            <a:extLst>
              <a:ext uri="{FF2B5EF4-FFF2-40B4-BE49-F238E27FC236}">
                <a16:creationId xmlns:a16="http://schemas.microsoft.com/office/drawing/2014/main" id="{4DC1DF65-BD67-4ED3-964D-11C7C9C8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Euclidean Algorithm 2/2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4A11B2-04CE-4E3F-AF5F-9B3870FB3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1" y="857251"/>
            <a:ext cx="7929563" cy="6924675"/>
          </a:xfrm>
        </p:spPr>
        <p:txBody>
          <a:bodyPr/>
          <a:lstStyle/>
          <a:p>
            <a:pPr>
              <a:defRPr/>
            </a:pPr>
            <a:r>
              <a:rPr lang="de-DE" dirty="0"/>
              <a:t>Observation: </a:t>
            </a:r>
            <a:r>
              <a:rPr lang="de-DE" b="1" i="1" dirty="0" err="1"/>
              <a:t>gcd</a:t>
            </a:r>
            <a:r>
              <a:rPr lang="de-DE" b="1" i="1" dirty="0"/>
              <a:t> (r</a:t>
            </a:r>
            <a:r>
              <a:rPr lang="de-DE" b="1" i="1" baseline="-25000" dirty="0"/>
              <a:t>0,</a:t>
            </a:r>
            <a:r>
              <a:rPr lang="de-DE" b="1" i="1" dirty="0"/>
              <a:t> r</a:t>
            </a:r>
            <a:r>
              <a:rPr lang="de-DE" b="1" i="1" baseline="-25000" dirty="0"/>
              <a:t>1</a:t>
            </a:r>
            <a:r>
              <a:rPr lang="de-DE" b="1" i="1" dirty="0"/>
              <a:t>) = </a:t>
            </a:r>
            <a:r>
              <a:rPr lang="de-DE" b="1" i="1" dirty="0" err="1"/>
              <a:t>gcd</a:t>
            </a:r>
            <a:r>
              <a:rPr lang="de-DE" b="1" i="1" dirty="0"/>
              <a:t> (r</a:t>
            </a:r>
            <a:r>
              <a:rPr lang="de-DE" b="1" i="1" baseline="-25000" dirty="0"/>
              <a:t>0</a:t>
            </a:r>
            <a:r>
              <a:rPr lang="de-DE" b="1" i="1" dirty="0"/>
              <a:t> - r</a:t>
            </a:r>
            <a:r>
              <a:rPr lang="de-DE" b="1" i="1" baseline="-25000" dirty="0"/>
              <a:t>1</a:t>
            </a:r>
            <a:r>
              <a:rPr lang="de-DE" b="1" i="1" dirty="0"/>
              <a:t>, r</a:t>
            </a:r>
            <a:r>
              <a:rPr lang="de-DE" b="1" i="1" baseline="-25000" dirty="0"/>
              <a:t>1</a:t>
            </a:r>
            <a:r>
              <a:rPr lang="de-DE" b="1" i="1" dirty="0"/>
              <a:t>)</a:t>
            </a:r>
            <a:endParaRPr lang="de-DE" i="1" dirty="0"/>
          </a:p>
          <a:p>
            <a:pPr>
              <a:buFontTx/>
              <a:buNone/>
              <a:defRPr/>
            </a:pPr>
            <a:r>
              <a:rPr lang="de-DE" dirty="0">
                <a:sym typeface="Wingdings" pitchFamily="2" charset="2"/>
              </a:rPr>
              <a:t> </a:t>
            </a:r>
            <a:r>
              <a:rPr lang="de-DE" dirty="0"/>
              <a:t>Core </a:t>
            </a:r>
            <a:r>
              <a:rPr lang="de-DE" dirty="0" err="1"/>
              <a:t>idea</a:t>
            </a:r>
            <a:r>
              <a:rPr lang="de-DE" dirty="0"/>
              <a:t>:</a:t>
            </a:r>
          </a:p>
          <a:p>
            <a:pPr lvl="1">
              <a:defRPr/>
            </a:pPr>
            <a:r>
              <a:rPr lang="de-DE" dirty="0" err="1"/>
              <a:t>R</a:t>
            </a:r>
            <a:r>
              <a:rPr lang="de-DE" dirty="0" err="1">
                <a:ea typeface="+mn-ea"/>
                <a:cs typeface="+mn-cs"/>
              </a:rPr>
              <a:t>educe</a:t>
            </a:r>
            <a:r>
              <a:rPr lang="de-DE" dirty="0">
                <a:ea typeface="+mn-ea"/>
                <a:cs typeface="+mn-cs"/>
              </a:rPr>
              <a:t> </a:t>
            </a:r>
            <a:r>
              <a:rPr lang="de-DE" dirty="0" err="1">
                <a:ea typeface="+mn-ea"/>
                <a:cs typeface="+mn-cs"/>
              </a:rPr>
              <a:t>the</a:t>
            </a:r>
            <a:r>
              <a:rPr lang="de-DE" dirty="0">
                <a:ea typeface="+mn-ea"/>
                <a:cs typeface="+mn-cs"/>
              </a:rPr>
              <a:t> </a:t>
            </a:r>
            <a:r>
              <a:rPr lang="de-DE" dirty="0" err="1">
                <a:ea typeface="+mn-ea"/>
                <a:cs typeface="+mn-cs"/>
              </a:rPr>
              <a:t>problem</a:t>
            </a:r>
            <a:r>
              <a:rPr lang="de-DE" dirty="0">
                <a:ea typeface="+mn-ea"/>
                <a:cs typeface="+mn-cs"/>
              </a:rPr>
              <a:t> </a:t>
            </a:r>
            <a:r>
              <a:rPr lang="de-DE" dirty="0" err="1">
                <a:ea typeface="+mn-ea"/>
                <a:cs typeface="+mn-cs"/>
              </a:rPr>
              <a:t>of</a:t>
            </a:r>
            <a:r>
              <a:rPr lang="de-DE" dirty="0"/>
              <a:t> </a:t>
            </a:r>
            <a:r>
              <a:rPr lang="en-US" dirty="0">
                <a:ea typeface="+mn-ea"/>
                <a:cs typeface="+mn-cs"/>
              </a:rPr>
              <a:t>finding the </a:t>
            </a:r>
            <a:r>
              <a:rPr lang="en-US" i="1" dirty="0" err="1">
                <a:ea typeface="+mn-ea"/>
                <a:cs typeface="+mn-cs"/>
              </a:rPr>
              <a:t>gcd</a:t>
            </a:r>
            <a:r>
              <a:rPr lang="en-US" dirty="0">
                <a:ea typeface="+mn-ea"/>
                <a:cs typeface="+mn-cs"/>
              </a:rPr>
              <a:t> of two given numbers </a:t>
            </a:r>
            <a:br>
              <a:rPr lang="en-US" dirty="0">
                <a:ea typeface="+mn-ea"/>
                <a:cs typeface="+mn-cs"/>
              </a:rPr>
            </a:br>
            <a:r>
              <a:rPr lang="en-US" dirty="0">
                <a:ea typeface="+mn-ea"/>
                <a:cs typeface="+mn-cs"/>
              </a:rPr>
              <a:t>to that of the </a:t>
            </a:r>
            <a:r>
              <a:rPr lang="en-US" b="1" dirty="0" err="1">
                <a:ea typeface="+mn-ea"/>
                <a:cs typeface="+mn-cs"/>
              </a:rPr>
              <a:t>gcd</a:t>
            </a:r>
            <a:r>
              <a:rPr lang="en-US" b="1" dirty="0">
                <a:ea typeface="+mn-ea"/>
                <a:cs typeface="+mn-cs"/>
              </a:rPr>
              <a:t> of two smaller numbers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 Repeat process recursively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 The final </a:t>
            </a:r>
            <a:r>
              <a:rPr lang="de-DE" b="1" i="1" dirty="0" err="1"/>
              <a:t>gcd</a:t>
            </a:r>
            <a:r>
              <a:rPr lang="de-DE" b="1" i="1" dirty="0"/>
              <a:t> (</a:t>
            </a:r>
            <a:r>
              <a:rPr lang="de-DE" b="1" i="1" dirty="0" err="1"/>
              <a:t>r</a:t>
            </a:r>
            <a:r>
              <a:rPr lang="de-DE" b="1" i="1" baseline="-25000" dirty="0" err="1"/>
              <a:t>i</a:t>
            </a:r>
            <a:r>
              <a:rPr lang="de-DE" b="1" i="1" baseline="-25000" dirty="0"/>
              <a:t>,</a:t>
            </a:r>
            <a:r>
              <a:rPr lang="de-DE" b="1" i="1" dirty="0"/>
              <a:t> 0) = </a:t>
            </a:r>
            <a:r>
              <a:rPr lang="de-DE" b="1" i="1" dirty="0" err="1"/>
              <a:t>r</a:t>
            </a:r>
            <a:r>
              <a:rPr lang="de-DE" b="1" i="1" baseline="-25000" dirty="0" err="1"/>
              <a:t>i</a:t>
            </a:r>
            <a:r>
              <a:rPr lang="de-DE" i="1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problem</a:t>
            </a:r>
            <a:r>
              <a:rPr lang="de-DE" dirty="0"/>
              <a:t> !</a:t>
            </a:r>
          </a:p>
          <a:p>
            <a:pPr lvl="1">
              <a:defRPr/>
            </a:pPr>
            <a:endParaRPr lang="de-DE" sz="800" dirty="0">
              <a:ea typeface="+mn-ea"/>
              <a:cs typeface="+mn-cs"/>
            </a:endParaRPr>
          </a:p>
          <a:p>
            <a:pPr>
              <a:buFontTx/>
              <a:buNone/>
              <a:defRPr/>
            </a:pPr>
            <a:r>
              <a:rPr lang="de-DE" b="1" dirty="0" err="1"/>
              <a:t>Example</a:t>
            </a:r>
            <a:r>
              <a:rPr lang="de-DE" b="1" dirty="0"/>
              <a:t>: </a:t>
            </a:r>
            <a:r>
              <a:rPr lang="de-DE" i="1" dirty="0" err="1"/>
              <a:t>gcd</a:t>
            </a:r>
            <a:r>
              <a:rPr lang="de-DE" i="1" dirty="0"/>
              <a:t> (r</a:t>
            </a:r>
            <a:r>
              <a:rPr lang="de-DE" i="1" baseline="-25000" dirty="0"/>
              <a:t>0,</a:t>
            </a:r>
            <a:r>
              <a:rPr lang="de-DE" i="1" dirty="0"/>
              <a:t> r</a:t>
            </a:r>
            <a:r>
              <a:rPr lang="de-DE" i="1" baseline="-25000" dirty="0"/>
              <a:t>1</a:t>
            </a:r>
            <a:r>
              <a:rPr lang="de-DE" i="1" dirty="0"/>
              <a:t>)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i="1" dirty="0"/>
              <a:t>r</a:t>
            </a:r>
            <a:r>
              <a:rPr lang="de-DE" i="1" baseline="-25000" dirty="0"/>
              <a:t>0</a:t>
            </a:r>
            <a:r>
              <a:rPr lang="de-DE" dirty="0"/>
              <a:t> = 27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i="1" dirty="0"/>
              <a:t>r</a:t>
            </a:r>
            <a:r>
              <a:rPr lang="de-DE" i="1" baseline="-25000" dirty="0"/>
              <a:t>1</a:t>
            </a:r>
            <a:r>
              <a:rPr lang="de-DE" dirty="0"/>
              <a:t> = 21</a:t>
            </a:r>
            <a:endParaRPr lang="en-US" dirty="0"/>
          </a:p>
          <a:p>
            <a:pPr>
              <a:buFontTx/>
              <a:buNone/>
              <a:defRPr/>
            </a:pPr>
            <a:endParaRPr lang="en-US" dirty="0"/>
          </a:p>
          <a:p>
            <a:pPr>
              <a:buFontTx/>
              <a:buNone/>
              <a:defRPr/>
            </a:pPr>
            <a:endParaRPr lang="en-US" dirty="0"/>
          </a:p>
          <a:p>
            <a:pPr>
              <a:buFontTx/>
              <a:buNone/>
              <a:defRPr/>
            </a:pPr>
            <a:endParaRPr lang="en-US" dirty="0"/>
          </a:p>
          <a:p>
            <a:pPr>
              <a:buFontTx/>
              <a:buNone/>
              <a:defRPr/>
            </a:pPr>
            <a:endParaRPr lang="de-DE" dirty="0"/>
          </a:p>
          <a:p>
            <a:pPr>
              <a:buFontTx/>
              <a:buNone/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Note: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The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grows</a:t>
            </a:r>
            <a:r>
              <a:rPr lang="de-DE" dirty="0"/>
              <a:t> </a:t>
            </a:r>
            <a:r>
              <a:rPr lang="de-DE" b="1" dirty="0" err="1"/>
              <a:t>linearly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bits</a:t>
            </a:r>
            <a:endParaRPr lang="de-DE" dirty="0"/>
          </a:p>
          <a:p>
            <a:pPr>
              <a:defRPr/>
            </a:pPr>
            <a:endParaRPr lang="de-DE" sz="800" dirty="0"/>
          </a:p>
          <a:p>
            <a:pPr>
              <a:buFontTx/>
              <a:buNone/>
              <a:defRPr/>
            </a:pP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full</a:t>
            </a:r>
            <a:r>
              <a:rPr lang="de-DE" sz="1400" dirty="0"/>
              <a:t> </a:t>
            </a:r>
            <a:r>
              <a:rPr lang="de-DE" sz="1400" dirty="0" err="1"/>
              <a:t>Euclidean</a:t>
            </a:r>
            <a:r>
              <a:rPr lang="de-DE" sz="1400" dirty="0"/>
              <a:t> </a:t>
            </a:r>
            <a:r>
              <a:rPr lang="de-DE" sz="1400" dirty="0" err="1"/>
              <a:t>Algorithm</a:t>
            </a:r>
            <a:r>
              <a:rPr lang="de-DE" sz="1400" dirty="0"/>
              <a:t> </a:t>
            </a:r>
            <a:r>
              <a:rPr lang="de-DE" sz="1400" dirty="0" err="1"/>
              <a:t>see</a:t>
            </a:r>
            <a:r>
              <a:rPr lang="de-DE" sz="1400" dirty="0"/>
              <a:t> Chapter 6 in </a:t>
            </a:r>
            <a:r>
              <a:rPr lang="de-DE" sz="1400" i="1" dirty="0"/>
              <a:t>Understanding </a:t>
            </a:r>
            <a:r>
              <a:rPr lang="de-DE" sz="1400" i="1" dirty="0" err="1"/>
              <a:t>Cryptography</a:t>
            </a:r>
            <a:r>
              <a:rPr lang="de-DE" sz="1400" i="1" dirty="0"/>
              <a:t>.</a:t>
            </a:r>
            <a:endParaRPr lang="en-US" sz="1400" i="1" dirty="0"/>
          </a:p>
          <a:p>
            <a:pPr>
              <a:buFontTx/>
              <a:buNone/>
              <a:defRPr/>
            </a:pPr>
            <a:endParaRPr lang="en-US" dirty="0"/>
          </a:p>
          <a:p>
            <a:pPr>
              <a:buFontTx/>
              <a:buNone/>
              <a:defRPr/>
            </a:pPr>
            <a:endParaRPr lang="en-US" dirty="0"/>
          </a:p>
          <a:p>
            <a:pPr>
              <a:buFontTx/>
              <a:buNone/>
              <a:defRPr/>
            </a:pPr>
            <a:endParaRPr lang="en-US" dirty="0"/>
          </a:p>
        </p:txBody>
      </p:sp>
      <p:pic>
        <p:nvPicPr>
          <p:cNvPr id="939011" name="Picture 3">
            <a:extLst>
              <a:ext uri="{FF2B5EF4-FFF2-40B4-BE49-F238E27FC236}">
                <a16:creationId xmlns:a16="http://schemas.microsoft.com/office/drawing/2014/main" id="{02ED8052-0A51-4DB5-8A5B-3EEB1DAEF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1" y="3500439"/>
            <a:ext cx="80486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9012" name="Picture 4">
            <a:extLst>
              <a:ext uri="{FF2B5EF4-FFF2-40B4-BE49-F238E27FC236}">
                <a16:creationId xmlns:a16="http://schemas.microsoft.com/office/drawing/2014/main" id="{F3018861-BBC2-49BC-B5D9-3CA551613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6" y="4071939"/>
            <a:ext cx="7686675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9013" name="Picture 5">
            <a:extLst>
              <a:ext uri="{FF2B5EF4-FFF2-40B4-BE49-F238E27FC236}">
                <a16:creationId xmlns:a16="http://schemas.microsoft.com/office/drawing/2014/main" id="{39664BE2-3822-4333-8CA9-E8591369C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39" y="4643438"/>
            <a:ext cx="78708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CCF279-0752-4DD6-B28B-DB426222E8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096" y="891909"/>
            <a:ext cx="1829055" cy="3048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750DB5-AF8E-4F96-BEA5-8951094F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Extended Euclidean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4672D-CFE9-4FF8-8518-09E25EF3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85" y="1130300"/>
            <a:ext cx="10728331" cy="3370923"/>
          </a:xfrm>
        </p:spPr>
        <p:txBody>
          <a:bodyPr/>
          <a:lstStyle/>
          <a:p>
            <a:r>
              <a:rPr lang="en-US" sz="2400" dirty="0"/>
              <a:t>An extension of the algorithm allows us to compute </a:t>
            </a:r>
            <a:r>
              <a:rPr lang="en-US" sz="2400" b="1" dirty="0"/>
              <a:t>modular inverses</a:t>
            </a:r>
            <a:r>
              <a:rPr lang="en-US" sz="2400" dirty="0"/>
              <a:t>, which is of major importance in public-key</a:t>
            </a:r>
          </a:p>
          <a:p>
            <a:r>
              <a:rPr lang="en-US" sz="2400" dirty="0"/>
              <a:t>cryptography. In addition to computing the </a:t>
            </a:r>
            <a:r>
              <a:rPr lang="en-US" sz="2400" i="1" dirty="0" err="1"/>
              <a:t>gcd</a:t>
            </a:r>
            <a:r>
              <a:rPr lang="en-US" sz="2400" dirty="0"/>
              <a:t>, the extended Euclidean algorithm (EEA) computes a </a:t>
            </a:r>
            <a:r>
              <a:rPr lang="en-US" sz="2400" b="1" dirty="0">
                <a:solidFill>
                  <a:srgbClr val="FF0000"/>
                </a:solidFill>
              </a:rPr>
              <a:t>linear combination of the form: </a:t>
            </a:r>
            <a:r>
              <a:rPr lang="en-US" sz="2400" b="1" dirty="0" err="1">
                <a:solidFill>
                  <a:srgbClr val="FF0000"/>
                </a:solidFill>
              </a:rPr>
              <a:t>gcd</a:t>
            </a:r>
            <a:r>
              <a:rPr lang="en-US" sz="2400" b="1" dirty="0">
                <a:solidFill>
                  <a:srgbClr val="FF0000"/>
                </a:solidFill>
              </a:rPr>
              <a:t>(r</a:t>
            </a:r>
            <a:r>
              <a:rPr lang="en-US" sz="2400" b="1" baseline="-25000" dirty="0">
                <a:solidFill>
                  <a:srgbClr val="FF0000"/>
                </a:solidFill>
              </a:rPr>
              <a:t>0</a:t>
            </a:r>
            <a:r>
              <a:rPr lang="en-US" sz="2400" b="1" dirty="0">
                <a:solidFill>
                  <a:srgbClr val="FF0000"/>
                </a:solidFill>
              </a:rPr>
              <a:t>,r</a:t>
            </a:r>
            <a:r>
              <a:rPr lang="en-US" sz="2400" b="1" baseline="-25000" dirty="0">
                <a:solidFill>
                  <a:srgbClr val="FF0000"/>
                </a:solidFill>
              </a:rPr>
              <a:t>1</a:t>
            </a:r>
            <a:r>
              <a:rPr lang="en-US" sz="2400" b="1" dirty="0">
                <a:solidFill>
                  <a:srgbClr val="FF0000"/>
                </a:solidFill>
              </a:rPr>
              <a:t>) = s·r</a:t>
            </a:r>
            <a:r>
              <a:rPr lang="en-US" sz="2400" b="1" baseline="-25000" dirty="0">
                <a:solidFill>
                  <a:srgbClr val="FF0000"/>
                </a:solidFill>
              </a:rPr>
              <a:t>0</a:t>
            </a:r>
            <a:r>
              <a:rPr lang="en-US" sz="2400" b="1" dirty="0">
                <a:solidFill>
                  <a:srgbClr val="FF0000"/>
                </a:solidFill>
              </a:rPr>
              <a:t> +t ·r</a:t>
            </a:r>
            <a:r>
              <a:rPr lang="en-US" sz="2400" b="1" baseline="-25000" dirty="0">
                <a:solidFill>
                  <a:srgbClr val="FF0000"/>
                </a:solidFill>
              </a:rPr>
              <a:t>1</a:t>
            </a:r>
          </a:p>
          <a:p>
            <a:r>
              <a:rPr lang="en-US" sz="2400" dirty="0"/>
              <a:t>where s and t are integer coefficients. This equation is often referred to as Diophantine equation.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63629-05EA-4804-86F2-39CD6D832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173089-664B-4E8B-BCC6-4C9770F0B615}" type="slidenum">
              <a:rPr kumimoji="0" lang="de-DE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940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r>
              <a:rPr kumimoji="0" lang="de-DE" altLang="en-US" sz="900" b="0" i="0" u="none" strike="noStrike" kern="1200" cap="none" spc="0" normalizeH="0" baseline="0" noProof="0">
                <a:ln>
                  <a:noFill/>
                </a:ln>
                <a:solidFill>
                  <a:srgbClr val="3940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/29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C849A-D678-44AA-8EEE-D6F577EE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Chapter 6 of </a:t>
            </a:r>
            <a:r>
              <a:rPr kumimoji="0" 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Understanding Cryptography</a:t>
            </a: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by Christof Paar and Jan Pelzl</a:t>
            </a:r>
          </a:p>
        </p:txBody>
      </p:sp>
    </p:spTree>
    <p:extLst>
      <p:ext uri="{BB962C8B-B14F-4D97-AF65-F5344CB8AC3E}">
        <p14:creationId xmlns:p14="http://schemas.microsoft.com/office/powerpoint/2010/main" val="3192036350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9014" name="Picture 6">
            <a:extLst>
              <a:ext uri="{FF2B5EF4-FFF2-40B4-BE49-F238E27FC236}">
                <a16:creationId xmlns:a16="http://schemas.microsoft.com/office/drawing/2014/main" id="{B31B5DFC-5539-4CD6-A8DA-2765ED797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1214439"/>
            <a:ext cx="2590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itel 1">
            <a:extLst>
              <a:ext uri="{FF2B5EF4-FFF2-40B4-BE49-F238E27FC236}">
                <a16:creationId xmlns:a16="http://schemas.microsoft.com/office/drawing/2014/main" id="{539D1FBD-4C3D-47D0-8191-DC9804A2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Extended Euclidean Algorithm (cont...)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292AA0-7B0C-482F-B468-CDDABD98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1" y="857251"/>
            <a:ext cx="7929563" cy="4740275"/>
          </a:xfrm>
        </p:spPr>
        <p:txBody>
          <a:bodyPr/>
          <a:lstStyle/>
          <a:p>
            <a:r>
              <a:rPr lang="de-DE" altLang="en-US" dirty="0"/>
              <a:t>Extend the Euclidean algorithm to </a:t>
            </a:r>
            <a:r>
              <a:rPr lang="de-DE" altLang="en-US" b="1" dirty="0"/>
              <a:t>find modular inverse </a:t>
            </a:r>
            <a:r>
              <a:rPr lang="de-DE" altLang="en-US" dirty="0">
                <a:sym typeface="Wingdings" panose="05000000000000000000" pitchFamily="2" charset="2"/>
              </a:rPr>
              <a:t>of </a:t>
            </a:r>
            <a:r>
              <a:rPr lang="de-DE" altLang="en-US" i="1" dirty="0"/>
              <a:t>r</a:t>
            </a:r>
            <a:r>
              <a:rPr lang="de-DE" altLang="en-US" i="1" baseline="-25000" dirty="0"/>
              <a:t>1 </a:t>
            </a:r>
            <a:r>
              <a:rPr lang="de-DE" altLang="en-US" dirty="0"/>
              <a:t>mod</a:t>
            </a:r>
            <a:r>
              <a:rPr lang="de-DE" altLang="en-US" i="1" dirty="0"/>
              <a:t> r</a:t>
            </a:r>
            <a:r>
              <a:rPr lang="de-DE" altLang="en-US" i="1" baseline="-25000" dirty="0"/>
              <a:t>0 </a:t>
            </a:r>
            <a:endParaRPr lang="de-DE" altLang="en-US" i="1" dirty="0"/>
          </a:p>
          <a:p>
            <a:r>
              <a:rPr lang="de-DE" altLang="en-US" dirty="0"/>
              <a:t>EEA computes </a:t>
            </a:r>
            <a:r>
              <a:rPr lang="de-DE" altLang="en-US" i="1" dirty="0"/>
              <a:t>s</a:t>
            </a:r>
            <a:r>
              <a:rPr lang="de-DE" altLang="en-US" dirty="0"/>
              <a:t>,</a:t>
            </a:r>
            <a:r>
              <a:rPr lang="de-DE" altLang="en-US" i="1" dirty="0"/>
              <a:t>t</a:t>
            </a:r>
            <a:r>
              <a:rPr lang="de-DE" altLang="en-US" dirty="0"/>
              <a:t>, and the gcd :</a:t>
            </a:r>
          </a:p>
          <a:p>
            <a:r>
              <a:rPr lang="de-DE" altLang="en-US" dirty="0"/>
              <a:t>Take the relation </a:t>
            </a:r>
            <a:r>
              <a:rPr lang="de-DE" altLang="en-US" b="1" dirty="0"/>
              <a:t>mod </a:t>
            </a:r>
            <a:r>
              <a:rPr lang="de-DE" altLang="en-US" b="1" i="1" dirty="0"/>
              <a:t>r</a:t>
            </a:r>
            <a:r>
              <a:rPr lang="de-DE" altLang="en-US" b="1" i="1" baseline="-25000" dirty="0"/>
              <a:t>0</a:t>
            </a:r>
            <a:r>
              <a:rPr lang="de-DE" altLang="en-US" b="1" baseline="-25000" dirty="0"/>
              <a:t> </a:t>
            </a:r>
            <a:endParaRPr lang="de-DE" altLang="en-US" b="1" dirty="0"/>
          </a:p>
          <a:p>
            <a:endParaRPr lang="de-DE" altLang="en-US" b="1" dirty="0"/>
          </a:p>
          <a:p>
            <a:endParaRPr lang="de-DE" altLang="en-US" dirty="0"/>
          </a:p>
          <a:p>
            <a:pPr>
              <a:buFontTx/>
              <a:buNone/>
            </a:pPr>
            <a:r>
              <a:rPr lang="de-DE" altLang="en-US" dirty="0">
                <a:sym typeface="Wingdings" panose="05000000000000000000" pitchFamily="2" charset="2"/>
              </a:rPr>
              <a:t> Compare with the definition of modular inverse</a:t>
            </a:r>
            <a:r>
              <a:rPr lang="de-DE" altLang="en-US" b="1" dirty="0">
                <a:sym typeface="Wingdings" panose="05000000000000000000" pitchFamily="2" charset="2"/>
              </a:rPr>
              <a:t>:  </a:t>
            </a:r>
            <a:r>
              <a:rPr lang="de-DE" altLang="en-US" b="1" i="1" dirty="0">
                <a:sym typeface="Wingdings" panose="05000000000000000000" pitchFamily="2" charset="2"/>
              </a:rPr>
              <a:t>t</a:t>
            </a:r>
            <a:r>
              <a:rPr lang="de-DE" altLang="en-US" b="1" dirty="0">
                <a:sym typeface="Wingdings" panose="05000000000000000000" pitchFamily="2" charset="2"/>
              </a:rPr>
              <a:t> is the inverse of </a:t>
            </a:r>
            <a:r>
              <a:rPr lang="de-DE" altLang="en-US" b="1" i="1" dirty="0"/>
              <a:t>r</a:t>
            </a:r>
            <a:r>
              <a:rPr lang="de-DE" altLang="en-US" b="1" i="1" baseline="-25000" dirty="0"/>
              <a:t>1</a:t>
            </a:r>
            <a:r>
              <a:rPr lang="de-DE" altLang="en-US" b="1" baseline="-25000" dirty="0"/>
              <a:t> </a:t>
            </a:r>
            <a:r>
              <a:rPr lang="de-DE" altLang="en-US" b="1" dirty="0"/>
              <a:t>mod </a:t>
            </a:r>
            <a:r>
              <a:rPr lang="de-DE" altLang="en-US" b="1" i="1" dirty="0"/>
              <a:t>r</a:t>
            </a:r>
            <a:r>
              <a:rPr lang="de-DE" altLang="en-US" b="1" i="1" baseline="-25000" dirty="0"/>
              <a:t>0</a:t>
            </a:r>
            <a:r>
              <a:rPr lang="de-DE" altLang="en-US" b="1" baseline="-25000" dirty="0"/>
              <a:t> </a:t>
            </a:r>
            <a:endParaRPr lang="de-DE" altLang="en-US" b="1" dirty="0"/>
          </a:p>
          <a:p>
            <a:endParaRPr lang="de-DE" altLang="en-US" dirty="0"/>
          </a:p>
          <a:p>
            <a:r>
              <a:rPr lang="de-DE" altLang="en-US" dirty="0"/>
              <a:t>Note that </a:t>
            </a:r>
            <a:r>
              <a:rPr lang="de-DE" altLang="en-US" i="1" dirty="0"/>
              <a:t>gcd (r</a:t>
            </a:r>
            <a:r>
              <a:rPr lang="de-DE" altLang="en-US" i="1" baseline="-25000" dirty="0"/>
              <a:t>0,</a:t>
            </a:r>
            <a:r>
              <a:rPr lang="de-DE" altLang="en-US" i="1" dirty="0"/>
              <a:t> r</a:t>
            </a:r>
            <a:r>
              <a:rPr lang="de-DE" altLang="en-US" i="1" baseline="-25000" dirty="0"/>
              <a:t>1</a:t>
            </a:r>
            <a:r>
              <a:rPr lang="de-DE" altLang="en-US" i="1" dirty="0"/>
              <a:t>)</a:t>
            </a:r>
            <a:r>
              <a:rPr lang="de-DE" altLang="en-US" dirty="0"/>
              <a:t> = 1 in order for the inverse to exist</a:t>
            </a:r>
          </a:p>
          <a:p>
            <a:endParaRPr lang="de-DE" altLang="en-US" dirty="0"/>
          </a:p>
          <a:p>
            <a:r>
              <a:rPr lang="de-DE" altLang="en-US" b="1" dirty="0"/>
              <a:t>Recursive formulae </a:t>
            </a:r>
            <a:r>
              <a:rPr lang="de-DE" altLang="en-US" dirty="0"/>
              <a:t>to calculate </a:t>
            </a:r>
            <a:r>
              <a:rPr lang="de-DE" altLang="en-US" i="1" dirty="0"/>
              <a:t>s</a:t>
            </a:r>
            <a:r>
              <a:rPr lang="de-DE" altLang="en-US" dirty="0"/>
              <a:t> and </a:t>
            </a:r>
            <a:r>
              <a:rPr lang="de-DE" altLang="en-US" i="1" dirty="0"/>
              <a:t>t</a:t>
            </a:r>
            <a:r>
              <a:rPr lang="de-DE" altLang="en-US" dirty="0"/>
              <a:t> in each step</a:t>
            </a:r>
          </a:p>
          <a:p>
            <a:pPr lvl="1">
              <a:buFontTx/>
              <a:buNone/>
            </a:pPr>
            <a:r>
              <a:rPr lang="de-DE" altLang="en-US" dirty="0">
                <a:sym typeface="Wingdings" panose="05000000000000000000" pitchFamily="2" charset="2"/>
              </a:rPr>
              <a:t> „magic table“ for </a:t>
            </a:r>
            <a:r>
              <a:rPr lang="de-DE" altLang="en-US" i="1" dirty="0">
                <a:sym typeface="Wingdings" panose="05000000000000000000" pitchFamily="2" charset="2"/>
              </a:rPr>
              <a:t>r</a:t>
            </a:r>
            <a:r>
              <a:rPr lang="de-DE" altLang="en-US" dirty="0">
                <a:sym typeface="Wingdings" panose="05000000000000000000" pitchFamily="2" charset="2"/>
              </a:rPr>
              <a:t>, </a:t>
            </a:r>
            <a:r>
              <a:rPr lang="de-DE" altLang="en-US" i="1" dirty="0">
                <a:sym typeface="Wingdings" panose="05000000000000000000" pitchFamily="2" charset="2"/>
              </a:rPr>
              <a:t>s</a:t>
            </a:r>
            <a:r>
              <a:rPr lang="de-DE" altLang="en-US" dirty="0">
                <a:sym typeface="Wingdings" panose="05000000000000000000" pitchFamily="2" charset="2"/>
              </a:rPr>
              <a:t>, </a:t>
            </a:r>
            <a:r>
              <a:rPr lang="de-DE" altLang="en-US" i="1" dirty="0">
                <a:sym typeface="Wingdings" panose="05000000000000000000" pitchFamily="2" charset="2"/>
              </a:rPr>
              <a:t>t</a:t>
            </a:r>
            <a:r>
              <a:rPr lang="de-DE" altLang="en-US" dirty="0">
                <a:sym typeface="Wingdings" panose="05000000000000000000" pitchFamily="2" charset="2"/>
              </a:rPr>
              <a:t> and a quotient </a:t>
            </a:r>
            <a:r>
              <a:rPr lang="de-DE" altLang="en-US" i="1" dirty="0">
                <a:sym typeface="Wingdings" panose="05000000000000000000" pitchFamily="2" charset="2"/>
              </a:rPr>
              <a:t>q</a:t>
            </a:r>
            <a:r>
              <a:rPr lang="de-DE" altLang="en-US" dirty="0">
                <a:sym typeface="Wingdings" panose="05000000000000000000" pitchFamily="2" charset="2"/>
              </a:rPr>
              <a:t> to derive the inverse with pen and paper</a:t>
            </a:r>
            <a:endParaRPr lang="de-DE" altLang="en-US" dirty="0"/>
          </a:p>
          <a:p>
            <a:pPr>
              <a:buFontTx/>
              <a:buNone/>
            </a:pPr>
            <a:r>
              <a:rPr lang="en-US" altLang="en-US" dirty="0"/>
              <a:t>		(cf. Section 6.3.2 in </a:t>
            </a:r>
            <a:r>
              <a:rPr lang="en-US" altLang="en-US" i="1" dirty="0"/>
              <a:t>Understanding Cryptography</a:t>
            </a:r>
            <a:r>
              <a:rPr lang="en-US" altLang="en-US" dirty="0"/>
              <a:t>)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27653" name="Foliennummernplatzhalter 3">
            <a:extLst>
              <a:ext uri="{FF2B5EF4-FFF2-40B4-BE49-F238E27FC236}">
                <a16:creationId xmlns:a16="http://schemas.microsoft.com/office/drawing/2014/main" id="{F9C3F340-432F-4F7F-802A-C90944E8E6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C41BC3-B973-4469-8921-F25387EF7308}" type="slidenum">
              <a:rPr kumimoji="0" lang="de-DE" altLang="en-US" sz="900" b="0" i="0" u="none" strike="noStrike" kern="1200" cap="none" spc="0" normalizeH="0" baseline="0" noProof="0">
                <a:ln>
                  <a:noFill/>
                </a:ln>
                <a:solidFill>
                  <a:srgbClr val="3940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r>
              <a:rPr kumimoji="0" lang="de-DE" altLang="en-US" sz="900" b="0" i="0" u="none" strike="noStrike" kern="1200" cap="none" spc="0" normalizeH="0" baseline="0" noProof="0">
                <a:ln>
                  <a:noFill/>
                </a:ln>
                <a:solidFill>
                  <a:srgbClr val="3940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/29</a:t>
            </a:r>
          </a:p>
        </p:txBody>
      </p:sp>
      <p:sp>
        <p:nvSpPr>
          <p:cNvPr id="27654" name="Fußzeilenplatzhalter 4">
            <a:extLst>
              <a:ext uri="{FF2B5EF4-FFF2-40B4-BE49-F238E27FC236}">
                <a16:creationId xmlns:a16="http://schemas.microsoft.com/office/drawing/2014/main" id="{26BD8109-E0C6-459E-8CAC-5C56CA63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6 of </a:t>
            </a:r>
            <a:r>
              <a:rPr kumimoji="0" lang="de-DE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Understanding Cryptography</a:t>
            </a:r>
            <a:r>
              <a:rPr kumimoji="0" lang="de-DE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by Christof Paar and Jan Pelzl</a:t>
            </a:r>
          </a:p>
        </p:txBody>
      </p:sp>
      <p:pic>
        <p:nvPicPr>
          <p:cNvPr id="939015" name="Picture 7">
            <a:extLst>
              <a:ext uri="{FF2B5EF4-FFF2-40B4-BE49-F238E27FC236}">
                <a16:creationId xmlns:a16="http://schemas.microsoft.com/office/drawing/2014/main" id="{FD5CC231-AFF0-450E-80DA-74233CEF4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1643063"/>
            <a:ext cx="250031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B944-B98D-4B81-9282-0569C8EF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22264"/>
            <a:ext cx="11011965" cy="735012"/>
          </a:xfrm>
        </p:spPr>
        <p:txBody>
          <a:bodyPr/>
          <a:lstStyle/>
          <a:p>
            <a:r>
              <a:rPr lang="en-US" dirty="0"/>
              <a:t>Example We consider the extended Euclidean algorithm to find the coefficient of s</a:t>
            </a:r>
            <a:r>
              <a:rPr lang="en-US" baseline="-25000" dirty="0"/>
              <a:t>0</a:t>
            </a:r>
            <a:r>
              <a:rPr lang="en-US" dirty="0"/>
              <a:t> and s</a:t>
            </a:r>
            <a:r>
              <a:rPr lang="en-US" baseline="-25000" dirty="0"/>
              <a:t>1</a:t>
            </a:r>
            <a:r>
              <a:rPr lang="en-US" dirty="0"/>
              <a:t>. here r</a:t>
            </a:r>
            <a:r>
              <a:rPr lang="en-US" baseline="-25000" dirty="0"/>
              <a:t>0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973</a:t>
            </a:r>
            <a:r>
              <a:rPr lang="en-US" dirty="0"/>
              <a:t> and r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301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EEC73-5E2B-497B-BD00-26E34A079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173089-664B-4E8B-BCC6-4C9770F0B615}" type="slidenum">
              <a:rPr kumimoji="0" lang="de-DE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940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r>
              <a:rPr kumimoji="0" lang="de-DE" altLang="en-US" sz="900" b="0" i="0" u="none" strike="noStrike" kern="1200" cap="none" spc="0" normalizeH="0" baseline="0" noProof="0">
                <a:ln>
                  <a:noFill/>
                </a:ln>
                <a:solidFill>
                  <a:srgbClr val="3940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/29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B1CD0-F718-44D8-A2EE-863898A4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Chapter 6 of </a:t>
            </a:r>
            <a:r>
              <a:rPr kumimoji="0" 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Understanding Cryptography</a:t>
            </a: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by Christof Paar and Jan Pelzl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95537E3-B840-4330-A76C-EA1A575AA6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1" y="1130301"/>
          <a:ext cx="11011965" cy="5394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0655">
                  <a:extLst>
                    <a:ext uri="{9D8B030D-6E8A-4147-A177-3AD203B41FA5}">
                      <a16:colId xmlns:a16="http://schemas.microsoft.com/office/drawing/2014/main" val="2049814693"/>
                    </a:ext>
                  </a:extLst>
                </a:gridCol>
                <a:gridCol w="3670655">
                  <a:extLst>
                    <a:ext uri="{9D8B030D-6E8A-4147-A177-3AD203B41FA5}">
                      <a16:colId xmlns:a16="http://schemas.microsoft.com/office/drawing/2014/main" val="3533898671"/>
                    </a:ext>
                  </a:extLst>
                </a:gridCol>
                <a:gridCol w="3670655">
                  <a:extLst>
                    <a:ext uri="{9D8B030D-6E8A-4147-A177-3AD203B41FA5}">
                      <a16:colId xmlns:a16="http://schemas.microsoft.com/office/drawing/2014/main" val="2831987309"/>
                    </a:ext>
                  </a:extLst>
                </a:gridCol>
              </a:tblGrid>
              <a:tr h="383433">
                <a:tc>
                  <a:txBody>
                    <a:bodyPr/>
                    <a:lstStyle/>
                    <a:p>
                      <a:r>
                        <a:rPr lang="en-US" b="1" dirty="0"/>
                        <a:t>Euclidian algorithm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Rewrite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Euclid Solution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26958"/>
                  </a:ext>
                </a:extLst>
              </a:tr>
              <a:tr h="945451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89404"/>
                  </a:ext>
                </a:extLst>
              </a:tr>
              <a:tr h="945451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86225"/>
                  </a:ext>
                </a:extLst>
              </a:tr>
              <a:tr h="945451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410912"/>
                  </a:ext>
                </a:extLst>
              </a:tr>
              <a:tr h="945451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52337"/>
                  </a:ext>
                </a:extLst>
              </a:tr>
              <a:tr h="122908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2991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232AB5A-C781-47BC-9F62-7C9D9AF0D192}"/>
                  </a:ext>
                </a:extLst>
              </p14:cNvPr>
              <p14:cNvContentPartPr/>
              <p14:nvPr/>
            </p14:nvContentPartPr>
            <p14:xfrm>
              <a:off x="241200" y="587160"/>
              <a:ext cx="11730240" cy="5684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232AB5A-C781-47BC-9F62-7C9D9AF0D1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840" y="577800"/>
                <a:ext cx="11748960" cy="570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658267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id="{BB8ECB7B-7C4F-A094-793D-754B7EF2E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Short Introduction to Modular Arithmetic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8221C583-567E-D5D0-5668-F6299326E4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1424" y="1844676"/>
            <a:ext cx="10441159" cy="3096492"/>
          </a:xfrm>
        </p:spPr>
        <p:txBody>
          <a:bodyPr/>
          <a:lstStyle/>
          <a:p>
            <a:pPr>
              <a:buFontTx/>
              <a:buNone/>
            </a:pPr>
            <a:r>
              <a:rPr lang="de-DE" altLang="en-US" dirty="0">
                <a:solidFill>
                  <a:srgbClr val="FF0000"/>
                </a:solidFill>
              </a:rPr>
              <a:t>Why do we need to study modular arithmetic? </a:t>
            </a:r>
          </a:p>
          <a:p>
            <a:pPr lvl="1"/>
            <a:r>
              <a:rPr lang="de-DE" altLang="en-US" b="0" dirty="0"/>
              <a:t>Extremely important for asymmetric cryptography (RSA, elliptic curves etc.)</a:t>
            </a:r>
          </a:p>
          <a:p>
            <a:pPr lvl="1"/>
            <a:r>
              <a:rPr lang="de-DE" altLang="en-US" b="0" dirty="0"/>
              <a:t>Some historical ciphers can be elegantly described with modular arithmetic (cf. Caesar and affine cipher later on).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B07D-379F-174E-FC8D-D4674EC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0F42-9073-8F63-0AA6-F0CD8785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AF21F-0E21-608F-4E50-4CEE8BB477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173089-664B-4E8B-BCC6-4C9770F0B615}" type="slidenum">
              <a:rPr kumimoji="0" lang="de-DE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940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r>
              <a:rPr kumimoji="0" lang="de-DE" altLang="en-US" sz="900" b="0" i="0" u="none" strike="noStrike" kern="1200" cap="none" spc="0" normalizeH="0" baseline="0" noProof="0">
                <a:ln>
                  <a:noFill/>
                </a:ln>
                <a:solidFill>
                  <a:srgbClr val="3940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/29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2F7A8-E045-B29E-B159-480FB415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Chapter 6 of </a:t>
            </a:r>
            <a:r>
              <a:rPr kumimoji="0" 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Understanding Cryptography</a:t>
            </a: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by Christof Paar and Jan Pelzl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70219AC-DBCC-FECF-AA9A-E5A8FAB66AAB}"/>
                  </a:ext>
                </a:extLst>
              </p14:cNvPr>
              <p14:cNvContentPartPr/>
              <p14:nvPr/>
            </p14:nvContentPartPr>
            <p14:xfrm>
              <a:off x="1022040" y="1191240"/>
              <a:ext cx="864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70219AC-DBCC-FECF-AA9A-E5A8FAB66A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2680" y="1181880"/>
                <a:ext cx="2736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FD7E4849-F848-5ECC-367F-DF00B9A2E245}"/>
              </a:ext>
            </a:extLst>
          </p:cNvPr>
          <p:cNvSpPr txBox="1">
            <a:spLocks/>
          </p:cNvSpPr>
          <p:nvPr/>
        </p:nvSpPr>
        <p:spPr bwMode="auto">
          <a:xfrm>
            <a:off x="781051" y="474664"/>
            <a:ext cx="1101196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AC2"/>
              </a:buClr>
              <a:buSzPct val="120000"/>
              <a:buFont typeface="Webdings" panose="05030102010509060703" pitchFamily="18" charset="2"/>
              <a:buChar char="&lt;"/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AC2"/>
              </a:buClr>
              <a:buSzPct val="120000"/>
              <a:buFont typeface="Webdings" panose="05030102010509060703" pitchFamily="18" charset="2"/>
              <a:buChar char="&lt;"/>
              <a:defRPr sz="1900" b="1">
                <a:solidFill>
                  <a:schemeClr val="tx2"/>
                </a:solidFill>
                <a:latin typeface="Arial" charset="0"/>
              </a:defRPr>
            </a:lvl2pPr>
            <a:lvl3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AC2"/>
              </a:buClr>
              <a:buSzPct val="120000"/>
              <a:buFont typeface="Webdings" panose="05030102010509060703" pitchFamily="18" charset="2"/>
              <a:buChar char="&lt;"/>
              <a:defRPr sz="1900" b="1">
                <a:solidFill>
                  <a:schemeClr val="tx2"/>
                </a:solidFill>
                <a:latin typeface="Arial" charset="0"/>
              </a:defRPr>
            </a:lvl3pPr>
            <a:lvl4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AC2"/>
              </a:buClr>
              <a:buSzPct val="120000"/>
              <a:buFont typeface="Webdings" panose="05030102010509060703" pitchFamily="18" charset="2"/>
              <a:buChar char="&lt;"/>
              <a:defRPr sz="1900" b="1">
                <a:solidFill>
                  <a:schemeClr val="tx2"/>
                </a:solidFill>
                <a:latin typeface="Arial" charset="0"/>
              </a:defRPr>
            </a:lvl4pPr>
            <a:lvl5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AC2"/>
              </a:buClr>
              <a:buSzPct val="120000"/>
              <a:buFont typeface="Webdings" panose="05030102010509060703" pitchFamily="18" charset="2"/>
              <a:buChar char="&lt;"/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8382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AC2"/>
              </a:buClr>
              <a:buSzPct val="120000"/>
              <a:buFont typeface="Webdings" pitchFamily="18" charset="2"/>
              <a:buChar char="&lt;"/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12954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AC2"/>
              </a:buClr>
              <a:buSzPct val="120000"/>
              <a:buFont typeface="Webdings" pitchFamily="18" charset="2"/>
              <a:buChar char="&lt;"/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AC2"/>
              </a:buClr>
              <a:buSzPct val="120000"/>
              <a:buFont typeface="Webdings" pitchFamily="18" charset="2"/>
              <a:buChar char="&lt;"/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AC2"/>
              </a:buClr>
              <a:buSzPct val="120000"/>
              <a:buFont typeface="Webdings" pitchFamily="18" charset="2"/>
              <a:buChar char="&lt;"/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AC2"/>
              </a:buClr>
              <a:buSzPct val="120000"/>
              <a:buFont typeface="Webdings" panose="05030102010509060703" pitchFamily="18" charset="2"/>
              <a:buChar char="&lt;"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Example 6.7. Compute the inverse of A(x) = x</a:t>
            </a:r>
            <a:r>
              <a:rPr kumimoji="0" lang="en-US" sz="2000" b="1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2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in the finite field GF(2</a:t>
            </a:r>
            <a:r>
              <a:rPr kumimoji="0" lang="en-US" sz="2000" b="1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3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) with P(x) = x</a:t>
            </a:r>
            <a:r>
              <a:rPr kumimoji="0" lang="en-US" sz="2000" b="1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3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+ x + 1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1484328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865D-FA44-49A8-9F19-16432A2C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22264"/>
            <a:ext cx="11011965" cy="946496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 dirty="0">
                <a:solidFill>
                  <a:srgbClr val="FF0000"/>
                </a:solidFill>
              </a:rPr>
              <a:t>12</a:t>
            </a:r>
            <a:r>
              <a:rPr lang="en-US" baseline="30000" dirty="0">
                <a:solidFill>
                  <a:srgbClr val="FF0000"/>
                </a:solidFill>
              </a:rPr>
              <a:t>−1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mod 67. The values 12 and 67 are relatively prime, i.e., </a:t>
            </a:r>
            <a:r>
              <a:rPr lang="en-US" dirty="0" err="1"/>
              <a:t>gcd</a:t>
            </a:r>
            <a:r>
              <a:rPr lang="en-US" dirty="0"/>
              <a:t>(67,12) = 1. If we apply the EEA, we obtain the coefficients s and t in </a:t>
            </a:r>
            <a:r>
              <a:rPr lang="en-US" i="1" dirty="0" err="1"/>
              <a:t>gcd</a:t>
            </a:r>
            <a:r>
              <a:rPr lang="en-US" i="1" dirty="0"/>
              <a:t>(67,12) = 1</a:t>
            </a:r>
            <a:r>
              <a:rPr lang="en-US" dirty="0"/>
              <a:t> = s·67+t ·12. starting with the values r0 = 67 and r1 = 12,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07BE6E0-1C88-45CA-B717-DB75F2381F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1" y="1452200"/>
          <a:ext cx="11012487" cy="5217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0829">
                  <a:extLst>
                    <a:ext uri="{9D8B030D-6E8A-4147-A177-3AD203B41FA5}">
                      <a16:colId xmlns:a16="http://schemas.microsoft.com/office/drawing/2014/main" val="2049814693"/>
                    </a:ext>
                  </a:extLst>
                </a:gridCol>
                <a:gridCol w="3670829">
                  <a:extLst>
                    <a:ext uri="{9D8B030D-6E8A-4147-A177-3AD203B41FA5}">
                      <a16:colId xmlns:a16="http://schemas.microsoft.com/office/drawing/2014/main" val="3533898671"/>
                    </a:ext>
                  </a:extLst>
                </a:gridCol>
                <a:gridCol w="3670829">
                  <a:extLst>
                    <a:ext uri="{9D8B030D-6E8A-4147-A177-3AD203B41FA5}">
                      <a16:colId xmlns:a16="http://schemas.microsoft.com/office/drawing/2014/main" val="2831987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Euclidian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Rewrite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Euclid Solution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2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8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8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41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5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2991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6EDEBBF-ADC2-4888-A607-B51CCC7C0BD1}"/>
                  </a:ext>
                </a:extLst>
              </p14:cNvPr>
              <p14:cNvContentPartPr/>
              <p14:nvPr/>
            </p14:nvContentPartPr>
            <p14:xfrm>
              <a:off x="884520" y="131040"/>
              <a:ext cx="10618920" cy="6572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6EDEBBF-ADC2-4888-A607-B51CCC7C0B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5160" y="121680"/>
                <a:ext cx="10637640" cy="65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4902635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8458-5567-4C53-A5EF-819776FB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6.7. Compute the inverse of A(x) = x</a:t>
            </a:r>
            <a:r>
              <a:rPr lang="en-US" baseline="30000" dirty="0"/>
              <a:t>2</a:t>
            </a:r>
            <a:r>
              <a:rPr lang="en-US" dirty="0"/>
              <a:t> in the finite field GF(2</a:t>
            </a:r>
            <a:r>
              <a:rPr lang="en-US" baseline="30000" dirty="0"/>
              <a:t>3</a:t>
            </a:r>
            <a:r>
              <a:rPr lang="en-US" dirty="0"/>
              <a:t>) with P(x) = x</a:t>
            </a:r>
            <a:r>
              <a:rPr lang="en-US" baseline="30000" dirty="0"/>
              <a:t>3</a:t>
            </a:r>
            <a:r>
              <a:rPr lang="en-US" dirty="0"/>
              <a:t> + x + 1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83FB46F-AF45-4E94-A897-6FB94C227B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1" y="1130300"/>
          <a:ext cx="11012487" cy="5217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0829">
                  <a:extLst>
                    <a:ext uri="{9D8B030D-6E8A-4147-A177-3AD203B41FA5}">
                      <a16:colId xmlns:a16="http://schemas.microsoft.com/office/drawing/2014/main" val="2049814693"/>
                    </a:ext>
                  </a:extLst>
                </a:gridCol>
                <a:gridCol w="3670829">
                  <a:extLst>
                    <a:ext uri="{9D8B030D-6E8A-4147-A177-3AD203B41FA5}">
                      <a16:colId xmlns:a16="http://schemas.microsoft.com/office/drawing/2014/main" val="3533898671"/>
                    </a:ext>
                  </a:extLst>
                </a:gridCol>
                <a:gridCol w="3670829">
                  <a:extLst>
                    <a:ext uri="{9D8B030D-6E8A-4147-A177-3AD203B41FA5}">
                      <a16:colId xmlns:a16="http://schemas.microsoft.com/office/drawing/2014/main" val="2831987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Euclidian Algorithm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Rewrite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Euclid Solution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2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8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8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410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5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29911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BC4AE-9057-4B4D-A416-32EAEA2AFF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173089-664B-4E8B-BCC6-4C9770F0B615}" type="slidenum">
              <a:rPr kumimoji="0" lang="de-DE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940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r>
              <a:rPr kumimoji="0" lang="de-DE" altLang="en-US" sz="900" b="0" i="0" u="none" strike="noStrike" kern="1200" cap="none" spc="0" normalizeH="0" baseline="0" noProof="0">
                <a:ln>
                  <a:noFill/>
                </a:ln>
                <a:solidFill>
                  <a:srgbClr val="3940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/29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4668E-5388-4B76-B03E-DE434335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Chapter 6 of </a:t>
            </a:r>
            <a:r>
              <a:rPr kumimoji="0" 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Understanding Cryptography</a:t>
            </a: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by Christof Paar and Jan Pelzl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FDE2056-EF19-4917-96CB-A2FAF34ABAFB}"/>
                  </a:ext>
                </a:extLst>
              </p14:cNvPr>
              <p14:cNvContentPartPr/>
              <p14:nvPr/>
            </p14:nvContentPartPr>
            <p14:xfrm>
              <a:off x="732960" y="306360"/>
              <a:ext cx="11108520" cy="4636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FDE2056-EF19-4917-96CB-A2FAF34ABA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00" y="297000"/>
                <a:ext cx="11127240" cy="46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E34DFE8-24A5-47AB-AB7D-501AE231E0EE}"/>
                  </a:ext>
                </a:extLst>
              </p14:cNvPr>
              <p14:cNvContentPartPr/>
              <p14:nvPr/>
            </p14:nvContentPartPr>
            <p14:xfrm>
              <a:off x="4310640" y="192960"/>
              <a:ext cx="6061320" cy="5704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E34DFE8-24A5-47AB-AB7D-501AE231E0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01280" y="183600"/>
                <a:ext cx="6080040" cy="57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7026247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9018" name="Picture 10">
            <a:extLst>
              <a:ext uri="{FF2B5EF4-FFF2-40B4-BE49-F238E27FC236}">
                <a16:creationId xmlns:a16="http://schemas.microsoft.com/office/drawing/2014/main" id="{5D68B510-2CC7-4E55-8BE5-084E9AFD2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2857501"/>
            <a:ext cx="20002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itel 1">
            <a:extLst>
              <a:ext uri="{FF2B5EF4-FFF2-40B4-BE49-F238E27FC236}">
                <a16:creationId xmlns:a16="http://schemas.microsoft.com/office/drawing/2014/main" id="{2D5CF575-5AA9-4AD2-A502-405EFDF6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Extended Euclidean Algorithm 2/2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AF2740-F999-4AF7-8EB9-C3CDDD5CD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813" y="2127250"/>
            <a:ext cx="7929562" cy="4694238"/>
          </a:xfrm>
        </p:spPr>
        <p:txBody>
          <a:bodyPr/>
          <a:lstStyle/>
          <a:p>
            <a:pPr>
              <a:buFontTx/>
              <a:buNone/>
            </a:pPr>
            <a:r>
              <a:rPr lang="de-DE" altLang="en-US" b="1" dirty="0"/>
              <a:t>Example:</a:t>
            </a:r>
          </a:p>
          <a:p>
            <a:r>
              <a:rPr lang="de-DE" altLang="en-US" dirty="0"/>
              <a:t>Calculate the modular Inverse of 12 mod 67:</a:t>
            </a:r>
          </a:p>
          <a:p>
            <a:r>
              <a:rPr lang="de-DE" altLang="en-US" dirty="0"/>
              <a:t>From magic table follows  </a:t>
            </a:r>
          </a:p>
          <a:p>
            <a:r>
              <a:rPr lang="de-DE" altLang="en-US" dirty="0"/>
              <a:t>Hence </a:t>
            </a:r>
            <a:r>
              <a:rPr lang="de-DE" altLang="en-US" b="1" dirty="0"/>
              <a:t>28 is the inverse </a:t>
            </a:r>
            <a:r>
              <a:rPr lang="de-DE" altLang="en-US" dirty="0"/>
              <a:t>of 12 mod 67.</a:t>
            </a:r>
          </a:p>
          <a:p>
            <a:endParaRPr lang="de-DE" altLang="en-US" dirty="0"/>
          </a:p>
          <a:p>
            <a:r>
              <a:rPr lang="de-DE" altLang="en-US" dirty="0"/>
              <a:t>Check: </a:t>
            </a:r>
          </a:p>
          <a:p>
            <a:pPr>
              <a:buFontTx/>
              <a:buNone/>
            </a:pPr>
            <a:endParaRPr lang="de-DE" altLang="en-US" dirty="0"/>
          </a:p>
          <a:p>
            <a:endParaRPr lang="de-DE" altLang="en-US" dirty="0"/>
          </a:p>
          <a:p>
            <a:endParaRPr lang="de-DE" altLang="en-US" dirty="0"/>
          </a:p>
          <a:p>
            <a:pPr>
              <a:buFontTx/>
              <a:buNone/>
            </a:pPr>
            <a:r>
              <a:rPr lang="de-DE" altLang="en-US" sz="1400" dirty="0"/>
              <a:t>For the full Extended Euclidean Algorithm see Chapter 6 in </a:t>
            </a:r>
            <a:r>
              <a:rPr lang="de-DE" altLang="en-US" sz="1400" i="1" dirty="0"/>
              <a:t>Understanding Cryptography.</a:t>
            </a:r>
            <a:endParaRPr lang="en-US" altLang="en-US" sz="1400" i="1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2054" name="Foliennummernplatzhalter 3">
            <a:extLst>
              <a:ext uri="{FF2B5EF4-FFF2-40B4-BE49-F238E27FC236}">
                <a16:creationId xmlns:a16="http://schemas.microsoft.com/office/drawing/2014/main" id="{4A5A1FB2-3672-491A-8F3E-CDE0414CF6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AD0D5D-65C0-4C42-B7A9-6AF78D0FDF6F}" type="slidenum">
              <a:rPr kumimoji="0" lang="de-DE" altLang="en-US" sz="900" b="0" i="0" u="none" strike="noStrike" kern="1200" cap="none" spc="0" normalizeH="0" baseline="0" noProof="0">
                <a:ln>
                  <a:noFill/>
                </a:ln>
                <a:solidFill>
                  <a:srgbClr val="3940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r>
              <a:rPr kumimoji="0" lang="de-DE" altLang="en-US" sz="900" b="0" i="0" u="none" strike="noStrike" kern="1200" cap="none" spc="0" normalizeH="0" baseline="0" noProof="0">
                <a:ln>
                  <a:noFill/>
                </a:ln>
                <a:solidFill>
                  <a:srgbClr val="3940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/29</a:t>
            </a:r>
          </a:p>
        </p:txBody>
      </p:sp>
      <p:sp>
        <p:nvSpPr>
          <p:cNvPr id="2055" name="Fußzeilenplatzhalter 4">
            <a:extLst>
              <a:ext uri="{FF2B5EF4-FFF2-40B4-BE49-F238E27FC236}">
                <a16:creationId xmlns:a16="http://schemas.microsoft.com/office/drawing/2014/main" id="{361F3C02-C073-4A56-A978-99F8EF10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6 of </a:t>
            </a:r>
            <a:r>
              <a:rPr kumimoji="0" lang="de-DE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Understanding Cryptography</a:t>
            </a:r>
            <a:r>
              <a:rPr kumimoji="0" lang="de-DE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by Christof Paar and Jan Pelzl</a:t>
            </a:r>
          </a:p>
        </p:txBody>
      </p:sp>
      <p:pic>
        <p:nvPicPr>
          <p:cNvPr id="939016" name="Picture 8">
            <a:extLst>
              <a:ext uri="{FF2B5EF4-FFF2-40B4-BE49-F238E27FC236}">
                <a16:creationId xmlns:a16="http://schemas.microsoft.com/office/drawing/2014/main" id="{4140918E-5F6A-4F1B-8C1F-D9393B61F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63" y="2152651"/>
            <a:ext cx="20002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362D5CCD-8C01-4166-8B04-48D2675519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1" y="3929064"/>
          <a:ext cx="250031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Formel" r:id="rId6" imgW="1447560" imgH="177480" progId="Equation.3">
                  <p:embed/>
                </p:oleObj>
              </mc:Choice>
              <mc:Fallback>
                <p:oleObj name="Formel" r:id="rId6" imgW="1447560" imgH="177480" progId="Equation.3">
                  <p:embed/>
                  <p:pic>
                    <p:nvPicPr>
                      <p:cNvPr id="8" name="Object 8">
                        <a:extLst>
                          <a:ext uri="{FF2B5EF4-FFF2-40B4-BE49-F238E27FC236}">
                            <a16:creationId xmlns:a16="http://schemas.microsoft.com/office/drawing/2014/main" id="{362D5CCD-8C01-4166-8B04-48D2675519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1" y="3929064"/>
                        <a:ext cx="2500313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83945785-CE3E-429D-9837-B2FCD374C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5" y="3786188"/>
            <a:ext cx="642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Wingdings" panose="05000000000000000000" pitchFamily="2" charset="2"/>
              </a:rPr>
              <a:t></a:t>
            </a:r>
            <a:endParaRPr kumimoji="0" lang="de-DE" alt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>
            <a:extLst>
              <a:ext uri="{FF2B5EF4-FFF2-40B4-BE49-F238E27FC236}">
                <a16:creationId xmlns:a16="http://schemas.microsoft.com/office/drawing/2014/main" id="{491898C7-578D-472A-A97E-48EECD7B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Euler‘s Phi Function 1/2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84308B-EDC8-4B0D-AFAB-C14CCC3C4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85" y="1000126"/>
            <a:ext cx="9041340" cy="5432425"/>
          </a:xfrm>
        </p:spPr>
        <p:txBody>
          <a:bodyPr/>
          <a:lstStyle/>
          <a:p>
            <a:r>
              <a:rPr lang="de-DE" altLang="en-US" i="1" dirty="0"/>
              <a:t>New problem, important for public-key systems, e.g., RSA:</a:t>
            </a:r>
            <a:br>
              <a:rPr lang="de-DE" altLang="en-US" i="1" dirty="0"/>
            </a:br>
            <a:r>
              <a:rPr lang="de-DE" altLang="en-US" dirty="0"/>
              <a:t>Given the set of the </a:t>
            </a:r>
            <a:r>
              <a:rPr lang="de-DE" altLang="en-US" i="1" dirty="0"/>
              <a:t>m</a:t>
            </a:r>
            <a:r>
              <a:rPr lang="de-DE" altLang="en-US" dirty="0"/>
              <a:t> integers {0, 1, 2, …, </a:t>
            </a:r>
            <a:r>
              <a:rPr lang="de-DE" altLang="en-US" i="1" dirty="0"/>
              <a:t>m </a:t>
            </a:r>
            <a:r>
              <a:rPr lang="de-DE" altLang="en-US" dirty="0"/>
              <a:t>-1}, </a:t>
            </a:r>
            <a:br>
              <a:rPr lang="de-DE" altLang="en-US" dirty="0"/>
            </a:br>
            <a:r>
              <a:rPr lang="de-DE" altLang="en-US" b="1" dirty="0"/>
              <a:t>How many </a:t>
            </a:r>
            <a:r>
              <a:rPr lang="de-DE" altLang="en-US" dirty="0"/>
              <a:t>numbers in the set are </a:t>
            </a:r>
            <a:r>
              <a:rPr lang="de-DE" altLang="en-US" b="1" dirty="0"/>
              <a:t>relatively prime to </a:t>
            </a:r>
            <a:r>
              <a:rPr lang="de-DE" altLang="en-US" b="1" i="1" dirty="0"/>
              <a:t>m</a:t>
            </a:r>
            <a:r>
              <a:rPr lang="de-DE" altLang="en-US" b="1" dirty="0"/>
              <a:t> </a:t>
            </a:r>
            <a:r>
              <a:rPr lang="de-DE" altLang="en-US" dirty="0"/>
              <a:t>?</a:t>
            </a:r>
          </a:p>
          <a:p>
            <a:endParaRPr lang="de-DE" altLang="en-US" sz="1100" dirty="0"/>
          </a:p>
          <a:p>
            <a:r>
              <a:rPr lang="de-DE" altLang="en-US" dirty="0"/>
              <a:t>Answer: </a:t>
            </a:r>
            <a:r>
              <a:rPr lang="de-DE" altLang="en-US" b="1" dirty="0"/>
              <a:t>Euler‘s Phi function </a:t>
            </a:r>
            <a:r>
              <a:rPr lang="el-GR" altLang="en-US" b="1" i="1" dirty="0"/>
              <a:t>Φ</a:t>
            </a:r>
            <a:r>
              <a:rPr lang="de-DE" altLang="en-US" b="1" i="1" dirty="0"/>
              <a:t>(m)</a:t>
            </a:r>
          </a:p>
          <a:p>
            <a:endParaRPr lang="de-DE" altLang="en-US" sz="1100" b="1" dirty="0"/>
          </a:p>
          <a:p>
            <a:r>
              <a:rPr lang="de-DE" altLang="en-US" b="1" dirty="0"/>
              <a:t>Example</a:t>
            </a:r>
            <a:r>
              <a:rPr lang="de-DE" altLang="en-US" dirty="0"/>
              <a:t> for the sets {0,1,2,3,4,5} (</a:t>
            </a:r>
            <a:r>
              <a:rPr lang="de-DE" altLang="en-US" i="1" dirty="0"/>
              <a:t>m</a:t>
            </a:r>
            <a:r>
              <a:rPr lang="de-DE" altLang="en-US" dirty="0"/>
              <a:t>=6),          and {0,1,2,3,4} (</a:t>
            </a:r>
            <a:r>
              <a:rPr lang="de-DE" altLang="en-US" i="1" dirty="0"/>
              <a:t>m</a:t>
            </a:r>
            <a:r>
              <a:rPr lang="de-DE" altLang="en-US" dirty="0"/>
              <a:t>=5)</a:t>
            </a:r>
          </a:p>
          <a:p>
            <a:endParaRPr lang="de-DE" altLang="en-US" dirty="0"/>
          </a:p>
          <a:p>
            <a:endParaRPr lang="de-DE" altLang="en-US" dirty="0"/>
          </a:p>
          <a:p>
            <a:endParaRPr lang="de-DE" altLang="en-US" dirty="0"/>
          </a:p>
          <a:p>
            <a:endParaRPr lang="de-DE" altLang="en-US" dirty="0"/>
          </a:p>
          <a:p>
            <a:pPr>
              <a:buFontTx/>
              <a:buNone/>
            </a:pPr>
            <a:endParaRPr lang="de-DE" altLang="en-US" dirty="0"/>
          </a:p>
          <a:p>
            <a:pPr>
              <a:buFontTx/>
              <a:buNone/>
            </a:pPr>
            <a:r>
              <a:rPr lang="de-DE" altLang="en-US" dirty="0">
                <a:sym typeface="Wingdings" panose="05000000000000000000" pitchFamily="2" charset="2"/>
              </a:rPr>
              <a:t> 	 1 and 5 relatively prime to </a:t>
            </a:r>
            <a:r>
              <a:rPr lang="de-DE" altLang="en-US" i="1" dirty="0">
                <a:sym typeface="Wingdings" panose="05000000000000000000" pitchFamily="2" charset="2"/>
              </a:rPr>
              <a:t>m</a:t>
            </a:r>
            <a:r>
              <a:rPr lang="de-DE" altLang="en-US" dirty="0">
                <a:sym typeface="Wingdings" panose="05000000000000000000" pitchFamily="2" charset="2"/>
              </a:rPr>
              <a:t>=6, 		       </a:t>
            </a:r>
            <a:r>
              <a:rPr lang="el-GR" altLang="en-US" b="1" i="1" dirty="0"/>
              <a:t>Φ</a:t>
            </a:r>
            <a:r>
              <a:rPr lang="de-DE" altLang="en-US" b="1" dirty="0"/>
              <a:t>(5) = 4 </a:t>
            </a:r>
            <a:r>
              <a:rPr lang="de-DE" altLang="en-US" dirty="0">
                <a:sym typeface="Wingdings" panose="05000000000000000000" pitchFamily="2" charset="2"/>
              </a:rPr>
              <a:t/>
            </a:r>
            <a:br>
              <a:rPr lang="de-DE" altLang="en-US" dirty="0">
                <a:sym typeface="Wingdings" panose="05000000000000000000" pitchFamily="2" charset="2"/>
              </a:rPr>
            </a:br>
            <a:r>
              <a:rPr lang="de-DE" altLang="en-US" dirty="0">
                <a:sym typeface="Wingdings" panose="05000000000000000000" pitchFamily="2" charset="2"/>
              </a:rPr>
              <a:t>	hence </a:t>
            </a:r>
            <a:r>
              <a:rPr lang="el-GR" altLang="en-US" b="1" i="1" dirty="0"/>
              <a:t>Φ</a:t>
            </a:r>
            <a:r>
              <a:rPr lang="de-DE" altLang="en-US" b="1" dirty="0"/>
              <a:t>(6) = 2</a:t>
            </a:r>
            <a:endParaRPr lang="de-DE" altLang="en-US" dirty="0"/>
          </a:p>
          <a:p>
            <a:endParaRPr lang="de-DE" altLang="en-US" sz="1100" b="1" dirty="0"/>
          </a:p>
          <a:p>
            <a:r>
              <a:rPr lang="de-DE" altLang="en-US" dirty="0"/>
              <a:t>Testing one gcd per number in the set is</a:t>
            </a:r>
            <a:r>
              <a:rPr lang="de-DE" altLang="en-US" b="1" dirty="0"/>
              <a:t> extremely slow for large </a:t>
            </a:r>
            <a:r>
              <a:rPr lang="de-DE" altLang="en-US" b="1" i="1" dirty="0"/>
              <a:t>m</a:t>
            </a:r>
            <a:r>
              <a:rPr lang="de-DE" altLang="en-US" b="1" dirty="0"/>
              <a:t>.</a:t>
            </a:r>
          </a:p>
        </p:txBody>
      </p:sp>
      <p:sp>
        <p:nvSpPr>
          <p:cNvPr id="28676" name="Foliennummernplatzhalter 3">
            <a:extLst>
              <a:ext uri="{FF2B5EF4-FFF2-40B4-BE49-F238E27FC236}">
                <a16:creationId xmlns:a16="http://schemas.microsoft.com/office/drawing/2014/main" id="{F438DD85-C639-48E7-B238-5CE094DD19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A49E5D-C09E-4795-90B6-94680A82B36E}" type="slidenum">
              <a:rPr kumimoji="0" lang="de-DE" altLang="en-US" sz="900" b="0" i="0" u="none" strike="noStrike" kern="1200" cap="none" spc="0" normalizeH="0" baseline="0" noProof="0">
                <a:ln>
                  <a:noFill/>
                </a:ln>
                <a:solidFill>
                  <a:srgbClr val="3940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r>
              <a:rPr kumimoji="0" lang="de-DE" altLang="en-US" sz="900" b="0" i="0" u="none" strike="noStrike" kern="1200" cap="none" spc="0" normalizeH="0" baseline="0" noProof="0">
                <a:ln>
                  <a:noFill/>
                </a:ln>
                <a:solidFill>
                  <a:srgbClr val="3940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/29</a:t>
            </a:r>
          </a:p>
        </p:txBody>
      </p:sp>
      <p:sp>
        <p:nvSpPr>
          <p:cNvPr id="28677" name="Fußzeilenplatzhalter 4">
            <a:extLst>
              <a:ext uri="{FF2B5EF4-FFF2-40B4-BE49-F238E27FC236}">
                <a16:creationId xmlns:a16="http://schemas.microsoft.com/office/drawing/2014/main" id="{5C15E2FE-3BBD-4B36-839C-607A8B8D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6 of </a:t>
            </a:r>
            <a:r>
              <a:rPr kumimoji="0" lang="de-DE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Understanding Cryptography</a:t>
            </a:r>
            <a:r>
              <a:rPr kumimoji="0" lang="de-DE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by Christof Paar and Jan Pelzl</a:t>
            </a:r>
          </a:p>
        </p:txBody>
      </p:sp>
      <p:pic>
        <p:nvPicPr>
          <p:cNvPr id="940034" name="Picture 2">
            <a:extLst>
              <a:ext uri="{FF2B5EF4-FFF2-40B4-BE49-F238E27FC236}">
                <a16:creationId xmlns:a16="http://schemas.microsoft.com/office/drawing/2014/main" id="{AD21477E-1E2F-4415-869D-115176A69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9" y="3214688"/>
            <a:ext cx="13874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feil nach links 6">
            <a:extLst>
              <a:ext uri="{FF2B5EF4-FFF2-40B4-BE49-F238E27FC236}">
                <a16:creationId xmlns:a16="http://schemas.microsoft.com/office/drawing/2014/main" id="{756EF53E-7057-4C80-8B9C-F0FA4DA8C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9" y="3571876"/>
            <a:ext cx="357187" cy="14287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940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Pfeil nach links 7">
            <a:extLst>
              <a:ext uri="{FF2B5EF4-FFF2-40B4-BE49-F238E27FC236}">
                <a16:creationId xmlns:a16="http://schemas.microsoft.com/office/drawing/2014/main" id="{4BC3A726-28F3-46AC-A203-2D1250370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439" y="4714876"/>
            <a:ext cx="357187" cy="14287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940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940037" name="Picture 5">
            <a:extLst>
              <a:ext uri="{FF2B5EF4-FFF2-40B4-BE49-F238E27FC236}">
                <a16:creationId xmlns:a16="http://schemas.microsoft.com/office/drawing/2014/main" id="{00817306-D4B0-4A39-A678-2B2286D63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3357563"/>
            <a:ext cx="14160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feil nach links 11">
            <a:extLst>
              <a:ext uri="{FF2B5EF4-FFF2-40B4-BE49-F238E27FC236}">
                <a16:creationId xmlns:a16="http://schemas.microsoft.com/office/drawing/2014/main" id="{5A993F20-F31C-4F99-8450-44C99D50B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75" y="3714751"/>
            <a:ext cx="357188" cy="14287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940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Pfeil nach links 12">
            <a:extLst>
              <a:ext uri="{FF2B5EF4-FFF2-40B4-BE49-F238E27FC236}">
                <a16:creationId xmlns:a16="http://schemas.microsoft.com/office/drawing/2014/main" id="{888EDEF4-02C0-4822-8E46-4A87C7CC6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75" y="4000501"/>
            <a:ext cx="357188" cy="14287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940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Pfeil nach links 13">
            <a:extLst>
              <a:ext uri="{FF2B5EF4-FFF2-40B4-BE49-F238E27FC236}">
                <a16:creationId xmlns:a16="http://schemas.microsoft.com/office/drawing/2014/main" id="{1B18D1CB-DAC1-4E4D-BEFF-269E4135A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75" y="4286251"/>
            <a:ext cx="357188" cy="14287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940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Pfeil nach links 14">
            <a:extLst>
              <a:ext uri="{FF2B5EF4-FFF2-40B4-BE49-F238E27FC236}">
                <a16:creationId xmlns:a16="http://schemas.microsoft.com/office/drawing/2014/main" id="{37AC8C55-880F-4DF7-9B38-9131F5EA6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75" y="4572001"/>
            <a:ext cx="357188" cy="142875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3940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6">
            <a:extLst>
              <a:ext uri="{FF2B5EF4-FFF2-40B4-BE49-F238E27FC236}">
                <a16:creationId xmlns:a16="http://schemas.microsoft.com/office/drawing/2014/main" id="{4A8282A1-AE23-42D3-9CC9-13D233B35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25" y="1071564"/>
            <a:ext cx="22367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Inhaltsplatzhalter 2">
            <a:extLst>
              <a:ext uri="{FF2B5EF4-FFF2-40B4-BE49-F238E27FC236}">
                <a16:creationId xmlns:a16="http://schemas.microsoft.com/office/drawing/2014/main" id="{4A617D87-5321-4580-AFD2-B9098A642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85" y="1130300"/>
            <a:ext cx="9541403" cy="4186238"/>
          </a:xfrm>
        </p:spPr>
        <p:txBody>
          <a:bodyPr/>
          <a:lstStyle/>
          <a:p>
            <a:r>
              <a:rPr lang="de-DE" altLang="en-US" b="1" dirty="0"/>
              <a:t>If</a:t>
            </a:r>
            <a:r>
              <a:rPr lang="de-DE" altLang="en-US" dirty="0"/>
              <a:t> canonical factorization of </a:t>
            </a:r>
            <a:r>
              <a:rPr lang="de-DE" altLang="en-US" i="1" dirty="0"/>
              <a:t>m</a:t>
            </a:r>
            <a:r>
              <a:rPr lang="de-DE" altLang="en-US" dirty="0"/>
              <a:t> known</a:t>
            </a:r>
            <a:r>
              <a:rPr lang="de-DE" altLang="en-US" b="1" dirty="0"/>
              <a:t>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dirty="0"/>
              <a:t>(where </a:t>
            </a:r>
            <a:r>
              <a:rPr lang="de-DE" altLang="en-US" i="1" dirty="0"/>
              <a:t>p</a:t>
            </a:r>
            <a:r>
              <a:rPr lang="de-DE" altLang="en-US" i="1" baseline="-25000" dirty="0"/>
              <a:t>i</a:t>
            </a:r>
            <a:r>
              <a:rPr lang="de-DE" altLang="en-US" dirty="0"/>
              <a:t> primes and </a:t>
            </a:r>
            <a:r>
              <a:rPr lang="de-DE" altLang="en-US" i="1" dirty="0"/>
              <a:t>e</a:t>
            </a:r>
            <a:r>
              <a:rPr lang="de-DE" altLang="en-US" i="1" baseline="-25000" dirty="0"/>
              <a:t>i</a:t>
            </a:r>
            <a:r>
              <a:rPr lang="de-DE" altLang="en-US" dirty="0"/>
              <a:t> positive integers)</a:t>
            </a:r>
          </a:p>
          <a:p>
            <a:r>
              <a:rPr lang="de-DE" altLang="en-US" b="1" dirty="0"/>
              <a:t>then</a:t>
            </a:r>
            <a:r>
              <a:rPr lang="de-DE" altLang="en-US" dirty="0"/>
              <a:t> calculate Phi according to the relation</a:t>
            </a:r>
          </a:p>
          <a:p>
            <a:endParaRPr lang="de-DE" altLang="en-US" dirty="0"/>
          </a:p>
          <a:p>
            <a:endParaRPr lang="de-DE" altLang="en-US" dirty="0"/>
          </a:p>
          <a:p>
            <a:r>
              <a:rPr lang="de-DE" altLang="en-US" dirty="0"/>
              <a:t>Phi especially easy for </a:t>
            </a:r>
            <a:r>
              <a:rPr lang="de-DE" altLang="en-US" i="1" dirty="0"/>
              <a:t>e</a:t>
            </a:r>
            <a:r>
              <a:rPr lang="de-DE" altLang="en-US" i="1" baseline="-25000" dirty="0"/>
              <a:t>i</a:t>
            </a:r>
            <a:r>
              <a:rPr lang="de-DE" altLang="en-US" dirty="0"/>
              <a:t> = 1, e.g., </a:t>
            </a:r>
            <a:r>
              <a:rPr lang="de-DE" altLang="en-US" i="1" dirty="0"/>
              <a:t>m</a:t>
            </a:r>
            <a:r>
              <a:rPr lang="de-DE" altLang="en-US" dirty="0"/>
              <a:t> = </a:t>
            </a:r>
            <a:r>
              <a:rPr lang="de-DE" altLang="en-US" i="1" dirty="0"/>
              <a:t>p</a:t>
            </a:r>
            <a:r>
              <a:rPr lang="de-DE" altLang="en-US" dirty="0"/>
              <a:t> </a:t>
            </a:r>
            <a:r>
              <a:rPr lang="de-DE" altLang="en-US" baseline="30000" dirty="0"/>
              <a:t>.</a:t>
            </a:r>
            <a:r>
              <a:rPr lang="de-DE" altLang="en-US" dirty="0"/>
              <a:t> </a:t>
            </a:r>
            <a:r>
              <a:rPr lang="de-DE" altLang="en-US" i="1" dirty="0"/>
              <a:t>q</a:t>
            </a:r>
            <a:r>
              <a:rPr lang="de-DE" altLang="en-US" dirty="0"/>
              <a:t>  </a:t>
            </a:r>
            <a:r>
              <a:rPr lang="de-DE" altLang="en-US" dirty="0">
                <a:sym typeface="Wingdings" panose="05000000000000000000" pitchFamily="2" charset="2"/>
              </a:rPr>
              <a:t> </a:t>
            </a:r>
            <a:r>
              <a:rPr lang="el-GR" altLang="en-US" i="1" dirty="0"/>
              <a:t>Φ</a:t>
            </a:r>
            <a:r>
              <a:rPr lang="de-DE" altLang="en-US" i="1" dirty="0"/>
              <a:t>(m)</a:t>
            </a:r>
            <a:r>
              <a:rPr lang="de-DE" altLang="en-US" i="1" dirty="0">
                <a:sym typeface="Wingdings" panose="05000000000000000000" pitchFamily="2" charset="2"/>
              </a:rPr>
              <a:t> </a:t>
            </a:r>
            <a:r>
              <a:rPr lang="de-DE" altLang="en-US" dirty="0">
                <a:sym typeface="Wingdings" panose="05000000000000000000" pitchFamily="2" charset="2"/>
              </a:rPr>
              <a:t>= (</a:t>
            </a:r>
            <a:r>
              <a:rPr lang="de-DE" altLang="en-US" i="1" dirty="0">
                <a:sym typeface="Wingdings" panose="05000000000000000000" pitchFamily="2" charset="2"/>
              </a:rPr>
              <a:t>p</a:t>
            </a:r>
            <a:r>
              <a:rPr lang="de-DE" altLang="en-US" dirty="0">
                <a:sym typeface="Wingdings" panose="05000000000000000000" pitchFamily="2" charset="2"/>
              </a:rPr>
              <a:t>-1) </a:t>
            </a:r>
            <a:r>
              <a:rPr lang="de-DE" altLang="en-US" baseline="30000" dirty="0"/>
              <a:t>.</a:t>
            </a:r>
            <a:r>
              <a:rPr lang="de-DE" altLang="en-US" dirty="0"/>
              <a:t> (</a:t>
            </a:r>
            <a:r>
              <a:rPr lang="de-DE" altLang="en-US" i="1" dirty="0"/>
              <a:t>q</a:t>
            </a:r>
            <a:r>
              <a:rPr lang="de-DE" altLang="en-US" dirty="0"/>
              <a:t>-1)</a:t>
            </a:r>
          </a:p>
          <a:p>
            <a:pPr>
              <a:buFontTx/>
              <a:buNone/>
            </a:pPr>
            <a:endParaRPr lang="de-DE" altLang="en-US" dirty="0"/>
          </a:p>
          <a:p>
            <a:r>
              <a:rPr lang="de-DE" altLang="en-US" b="1" dirty="0"/>
              <a:t>Example</a:t>
            </a:r>
            <a:r>
              <a:rPr lang="de-DE" altLang="en-US" dirty="0"/>
              <a:t> </a:t>
            </a:r>
            <a:r>
              <a:rPr lang="de-DE" altLang="en-US" i="1" dirty="0"/>
              <a:t>m</a:t>
            </a:r>
            <a:r>
              <a:rPr lang="de-DE" altLang="en-US" dirty="0"/>
              <a:t> = 899 = 29 </a:t>
            </a:r>
            <a:r>
              <a:rPr lang="de-DE" altLang="en-US" baseline="30000" dirty="0"/>
              <a:t>.</a:t>
            </a:r>
            <a:r>
              <a:rPr lang="de-DE" altLang="en-US" dirty="0"/>
              <a:t> 31: </a:t>
            </a:r>
            <a:r>
              <a:rPr lang="de-DE" altLang="en-US" dirty="0">
                <a:sym typeface="Wingdings" panose="05000000000000000000" pitchFamily="2" charset="2"/>
              </a:rPr>
              <a:t> </a:t>
            </a:r>
            <a:br>
              <a:rPr lang="de-DE" altLang="en-US" dirty="0">
                <a:sym typeface="Wingdings" panose="05000000000000000000" pitchFamily="2" charset="2"/>
              </a:rPr>
            </a:br>
            <a:r>
              <a:rPr lang="el-GR" altLang="en-US" b="1" i="1" dirty="0"/>
              <a:t>Φ</a:t>
            </a:r>
            <a:r>
              <a:rPr lang="de-DE" altLang="en-US" b="1" dirty="0"/>
              <a:t>(899)</a:t>
            </a:r>
            <a:r>
              <a:rPr lang="de-DE" altLang="en-US" dirty="0">
                <a:sym typeface="Wingdings" panose="05000000000000000000" pitchFamily="2" charset="2"/>
              </a:rPr>
              <a:t> = (29-1) </a:t>
            </a:r>
            <a:r>
              <a:rPr lang="de-DE" altLang="en-US" baseline="30000" dirty="0"/>
              <a:t>.</a:t>
            </a:r>
            <a:r>
              <a:rPr lang="de-DE" altLang="en-US" dirty="0"/>
              <a:t> (31-1) = 28 </a:t>
            </a:r>
            <a:r>
              <a:rPr lang="de-DE" altLang="en-US" baseline="30000" dirty="0"/>
              <a:t>.</a:t>
            </a:r>
            <a:r>
              <a:rPr lang="de-DE" altLang="en-US" dirty="0"/>
              <a:t> 30 </a:t>
            </a:r>
            <a:r>
              <a:rPr lang="de-DE" altLang="en-US" b="1" dirty="0"/>
              <a:t>= 840</a:t>
            </a:r>
          </a:p>
          <a:p>
            <a:pPr>
              <a:buFontTx/>
              <a:buNone/>
            </a:pPr>
            <a:endParaRPr lang="de-DE" altLang="en-US" b="1" dirty="0"/>
          </a:p>
          <a:p>
            <a:r>
              <a:rPr lang="de-DE" altLang="en-US" b="1" dirty="0"/>
              <a:t>Note: </a:t>
            </a:r>
            <a:r>
              <a:rPr lang="de-DE" altLang="en-US" dirty="0"/>
              <a:t>Finding</a:t>
            </a:r>
            <a:r>
              <a:rPr lang="de-DE" altLang="en-US" b="1" dirty="0"/>
              <a:t> </a:t>
            </a:r>
            <a:r>
              <a:rPr lang="el-GR" altLang="en-US" i="1" dirty="0"/>
              <a:t>Φ</a:t>
            </a:r>
            <a:r>
              <a:rPr lang="de-DE" altLang="en-US" i="1" dirty="0"/>
              <a:t>(m)</a:t>
            </a:r>
            <a:r>
              <a:rPr lang="de-DE" altLang="en-US" i="1" dirty="0">
                <a:sym typeface="Wingdings" panose="05000000000000000000" pitchFamily="2" charset="2"/>
              </a:rPr>
              <a:t>  </a:t>
            </a:r>
            <a:r>
              <a:rPr lang="de-DE" altLang="en-US" dirty="0">
                <a:sym typeface="Wingdings" panose="05000000000000000000" pitchFamily="2" charset="2"/>
              </a:rPr>
              <a:t>is computationally easy </a:t>
            </a:r>
            <a:r>
              <a:rPr lang="de-DE" altLang="en-US" b="1" dirty="0">
                <a:sym typeface="Wingdings" panose="05000000000000000000" pitchFamily="2" charset="2"/>
              </a:rPr>
              <a:t>if factorization of </a:t>
            </a:r>
            <a:r>
              <a:rPr lang="de-DE" altLang="en-US" b="1" i="1" dirty="0">
                <a:sym typeface="Wingdings" panose="05000000000000000000" pitchFamily="2" charset="2"/>
              </a:rPr>
              <a:t>m</a:t>
            </a:r>
            <a:r>
              <a:rPr lang="de-DE" altLang="en-US" b="1" dirty="0">
                <a:sym typeface="Wingdings" panose="05000000000000000000" pitchFamily="2" charset="2"/>
              </a:rPr>
              <a:t> is known</a:t>
            </a:r>
            <a:br>
              <a:rPr lang="de-DE" altLang="en-US" b="1" dirty="0">
                <a:sym typeface="Wingdings" panose="05000000000000000000" pitchFamily="2" charset="2"/>
              </a:rPr>
            </a:br>
            <a:r>
              <a:rPr lang="de-DE" altLang="en-US" dirty="0">
                <a:sym typeface="Wingdings" panose="05000000000000000000" pitchFamily="2" charset="2"/>
              </a:rPr>
              <a:t>(otherwise the calculation of </a:t>
            </a:r>
            <a:r>
              <a:rPr lang="el-GR" altLang="en-US" i="1" dirty="0"/>
              <a:t>Φ</a:t>
            </a:r>
            <a:r>
              <a:rPr lang="de-DE" altLang="en-US" i="1" dirty="0"/>
              <a:t>(m)</a:t>
            </a:r>
            <a:r>
              <a:rPr lang="de-DE" altLang="en-US" i="1" dirty="0">
                <a:sym typeface="Wingdings" panose="05000000000000000000" pitchFamily="2" charset="2"/>
              </a:rPr>
              <a:t> </a:t>
            </a:r>
            <a:r>
              <a:rPr lang="de-DE" altLang="en-US" dirty="0">
                <a:sym typeface="Wingdings" panose="05000000000000000000" pitchFamily="2" charset="2"/>
              </a:rPr>
              <a:t>becomes computationally infeasible for large numbers)</a:t>
            </a:r>
          </a:p>
        </p:txBody>
      </p:sp>
      <p:pic>
        <p:nvPicPr>
          <p:cNvPr id="27656" name="Picture 8">
            <a:extLst>
              <a:ext uri="{FF2B5EF4-FFF2-40B4-BE49-F238E27FC236}">
                <a16:creationId xmlns:a16="http://schemas.microsoft.com/office/drawing/2014/main" id="{A092FF56-2876-4846-88DD-8E07451A7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64" y="1622426"/>
            <a:ext cx="25114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itel 1">
            <a:extLst>
              <a:ext uri="{FF2B5EF4-FFF2-40B4-BE49-F238E27FC236}">
                <a16:creationId xmlns:a16="http://schemas.microsoft.com/office/drawing/2014/main" id="{082BE5E6-F656-40B8-AFD7-39967A11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Euler‘s Phi Function 2/2</a:t>
            </a:r>
          </a:p>
        </p:txBody>
      </p:sp>
      <p:sp>
        <p:nvSpPr>
          <p:cNvPr id="29702" name="Foliennummernplatzhalter 3">
            <a:extLst>
              <a:ext uri="{FF2B5EF4-FFF2-40B4-BE49-F238E27FC236}">
                <a16:creationId xmlns:a16="http://schemas.microsoft.com/office/drawing/2014/main" id="{7EBEC453-DC7C-468C-9DAC-CBADAE66D5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57E8BA-D0DE-4ACB-8BE7-42DB417D0BD8}" type="slidenum">
              <a:rPr kumimoji="0" lang="de-DE" altLang="en-US" sz="900" b="0" i="0" u="none" strike="noStrike" kern="1200" cap="none" spc="0" normalizeH="0" baseline="0" noProof="0">
                <a:ln>
                  <a:noFill/>
                </a:ln>
                <a:solidFill>
                  <a:srgbClr val="3940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r>
              <a:rPr kumimoji="0" lang="de-DE" altLang="en-US" sz="900" b="0" i="0" u="none" strike="noStrike" kern="1200" cap="none" spc="0" normalizeH="0" baseline="0" noProof="0">
                <a:ln>
                  <a:noFill/>
                </a:ln>
                <a:solidFill>
                  <a:srgbClr val="3940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/29</a:t>
            </a:r>
          </a:p>
        </p:txBody>
      </p:sp>
      <p:sp>
        <p:nvSpPr>
          <p:cNvPr id="29703" name="Fußzeilenplatzhalter 4">
            <a:extLst>
              <a:ext uri="{FF2B5EF4-FFF2-40B4-BE49-F238E27FC236}">
                <a16:creationId xmlns:a16="http://schemas.microsoft.com/office/drawing/2014/main" id="{6F09E3F6-B936-4B82-8945-59BD1E9D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6 of </a:t>
            </a:r>
            <a:r>
              <a:rPr kumimoji="0" lang="de-DE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Understanding Cryptography</a:t>
            </a:r>
            <a:r>
              <a:rPr kumimoji="0" lang="de-DE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by Christof Paar and Jan Pelzl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93" name="Picture 9">
            <a:extLst>
              <a:ext uri="{FF2B5EF4-FFF2-40B4-BE49-F238E27FC236}">
                <a16:creationId xmlns:a16="http://schemas.microsoft.com/office/drawing/2014/main" id="{F6F065B6-2D37-458A-87CC-EA2775ED1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6" y="3214688"/>
            <a:ext cx="2428875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D40A4244-A2A4-4CBA-BAB4-C514B7B19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4640263"/>
            <a:ext cx="642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Wingdings" panose="05000000000000000000" pitchFamily="2" charset="2"/>
              </a:rPr>
              <a:t></a:t>
            </a:r>
            <a:endParaRPr kumimoji="0" lang="de-DE" alt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30724" name="Picture 2">
            <a:extLst>
              <a:ext uri="{FF2B5EF4-FFF2-40B4-BE49-F238E27FC236}">
                <a16:creationId xmlns:a16="http://schemas.microsoft.com/office/drawing/2014/main" id="{53B3D8C0-7C9C-4C31-87E7-F7FCE8DCD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1" y="1071564"/>
            <a:ext cx="19288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7" name="Picture 3">
            <a:extLst>
              <a:ext uri="{FF2B5EF4-FFF2-40B4-BE49-F238E27FC236}">
                <a16:creationId xmlns:a16="http://schemas.microsoft.com/office/drawing/2014/main" id="{AC633BAB-7132-447E-9E7C-9DC8BCAEB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9" y="1485901"/>
            <a:ext cx="214312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97C276-A903-43DB-9A06-A36D5E12E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939" y="1130301"/>
            <a:ext cx="7794625" cy="5108575"/>
          </a:xfrm>
        </p:spPr>
        <p:txBody>
          <a:bodyPr/>
          <a:lstStyle/>
          <a:p>
            <a:r>
              <a:rPr lang="de-DE" altLang="en-US"/>
              <a:t>Given a </a:t>
            </a:r>
            <a:r>
              <a:rPr lang="de-DE" altLang="en-US" b="1"/>
              <a:t>prime </a:t>
            </a:r>
            <a:r>
              <a:rPr lang="de-DE" altLang="en-US" b="1" i="1"/>
              <a:t>p</a:t>
            </a:r>
            <a:r>
              <a:rPr lang="de-DE" altLang="en-US"/>
              <a:t> and an </a:t>
            </a:r>
            <a:r>
              <a:rPr lang="de-DE" altLang="en-US" b="1"/>
              <a:t>integer </a:t>
            </a:r>
            <a:r>
              <a:rPr lang="de-DE" altLang="en-US" b="1" i="1"/>
              <a:t>a</a:t>
            </a:r>
            <a:r>
              <a:rPr lang="de-DE" altLang="en-US"/>
              <a:t>:</a:t>
            </a:r>
          </a:p>
          <a:p>
            <a:r>
              <a:rPr lang="de-DE" altLang="en-US"/>
              <a:t>Can be rewritten as</a:t>
            </a:r>
          </a:p>
          <a:p>
            <a:endParaRPr lang="de-DE" altLang="en-US"/>
          </a:p>
          <a:p>
            <a:endParaRPr lang="de-DE" altLang="en-US"/>
          </a:p>
          <a:p>
            <a:r>
              <a:rPr lang="de-DE" altLang="en-US" b="1"/>
              <a:t>Use: Find modular inverse</a:t>
            </a:r>
            <a:r>
              <a:rPr lang="de-DE" altLang="en-US"/>
              <a:t>, if p is prime. Rewrite to </a:t>
            </a:r>
          </a:p>
          <a:p>
            <a:r>
              <a:rPr lang="de-DE" altLang="en-US"/>
              <a:t>Comparing with definition of the modular inverse</a:t>
            </a:r>
          </a:p>
          <a:p>
            <a:pPr lvl="1">
              <a:buFontTx/>
              <a:buNone/>
            </a:pPr>
            <a:r>
              <a:rPr lang="de-DE" altLang="en-US">
                <a:sym typeface="Wingdings" panose="05000000000000000000" pitchFamily="2" charset="2"/>
              </a:rPr>
              <a:t>                                            is the modular inverse modulo a prime </a:t>
            </a:r>
            <a:r>
              <a:rPr lang="de-DE" altLang="en-US" i="1">
                <a:sym typeface="Wingdings" panose="05000000000000000000" pitchFamily="2" charset="2"/>
              </a:rPr>
              <a:t>p</a:t>
            </a:r>
          </a:p>
          <a:p>
            <a:pPr lvl="1">
              <a:buFontTx/>
              <a:buNone/>
            </a:pPr>
            <a:endParaRPr lang="de-DE" altLang="en-US"/>
          </a:p>
          <a:p>
            <a:pPr>
              <a:buFontTx/>
              <a:buNone/>
            </a:pPr>
            <a:r>
              <a:rPr lang="de-DE" altLang="en-US" b="1"/>
              <a:t>Example: </a:t>
            </a:r>
            <a:r>
              <a:rPr lang="de-DE" altLang="en-US" i="1"/>
              <a:t>a</a:t>
            </a:r>
            <a:r>
              <a:rPr lang="de-DE" altLang="en-US"/>
              <a:t> = 2, </a:t>
            </a:r>
            <a:r>
              <a:rPr lang="de-DE" altLang="en-US" i="1"/>
              <a:t>p</a:t>
            </a:r>
            <a:r>
              <a:rPr lang="de-DE" altLang="en-US"/>
              <a:t> = 7</a:t>
            </a:r>
          </a:p>
          <a:p>
            <a:pPr>
              <a:buFontTx/>
              <a:buNone/>
            </a:pPr>
            <a:endParaRPr lang="de-DE" altLang="en-US" b="1"/>
          </a:p>
          <a:p>
            <a:pPr>
              <a:buFontTx/>
              <a:buNone/>
            </a:pPr>
            <a:endParaRPr lang="de-DE" altLang="en-US" b="1"/>
          </a:p>
          <a:p>
            <a:pPr>
              <a:buFontTx/>
              <a:buNone/>
            </a:pPr>
            <a:endParaRPr lang="de-DE" altLang="en-US" b="1"/>
          </a:p>
          <a:p>
            <a:r>
              <a:rPr lang="de-DE" altLang="en-US">
                <a:sym typeface="Wingdings" panose="05000000000000000000" pitchFamily="2" charset="2"/>
              </a:rPr>
              <a:t> Fermat‘s Little Theorem works only </a:t>
            </a:r>
            <a:r>
              <a:rPr lang="de-DE" altLang="en-US" b="1">
                <a:sym typeface="Wingdings" panose="05000000000000000000" pitchFamily="2" charset="2"/>
              </a:rPr>
              <a:t>modulo a prime </a:t>
            </a:r>
            <a:r>
              <a:rPr lang="de-DE" altLang="en-US" b="1" i="1">
                <a:sym typeface="Wingdings" panose="05000000000000000000" pitchFamily="2" charset="2"/>
              </a:rPr>
              <a:t>p</a:t>
            </a:r>
            <a:r>
              <a:rPr lang="de-DE" altLang="en-US" b="1">
                <a:sym typeface="Wingdings" panose="05000000000000000000" pitchFamily="2" charset="2"/>
              </a:rPr>
              <a:t> </a:t>
            </a:r>
            <a:endParaRPr lang="de-DE" altLang="en-US" b="1"/>
          </a:p>
          <a:p>
            <a:pPr>
              <a:buFontTx/>
              <a:buNone/>
            </a:pPr>
            <a:endParaRPr lang="de-DE" altLang="en-US" b="1"/>
          </a:p>
        </p:txBody>
      </p:sp>
      <p:sp>
        <p:nvSpPr>
          <p:cNvPr id="30727" name="Titel 1">
            <a:extLst>
              <a:ext uri="{FF2B5EF4-FFF2-40B4-BE49-F238E27FC236}">
                <a16:creationId xmlns:a16="http://schemas.microsoft.com/office/drawing/2014/main" id="{A803FBFF-D624-4469-B5AB-896A3B90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Fermat‘s Little Theorem</a:t>
            </a:r>
          </a:p>
        </p:txBody>
      </p:sp>
      <p:sp>
        <p:nvSpPr>
          <p:cNvPr id="30728" name="Foliennummernplatzhalter 3">
            <a:extLst>
              <a:ext uri="{FF2B5EF4-FFF2-40B4-BE49-F238E27FC236}">
                <a16:creationId xmlns:a16="http://schemas.microsoft.com/office/drawing/2014/main" id="{6759865E-CC21-40B3-8507-2DA97EF3DE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0E9B51-B5D8-4AD8-B856-1D902C96DFB6}" type="slidenum">
              <a:rPr kumimoji="0" lang="de-DE" altLang="en-US" sz="900" b="0" i="0" u="none" strike="noStrike" kern="1200" cap="none" spc="0" normalizeH="0" baseline="0" noProof="0">
                <a:ln>
                  <a:noFill/>
                </a:ln>
                <a:solidFill>
                  <a:srgbClr val="3940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r>
              <a:rPr kumimoji="0" lang="de-DE" altLang="en-US" sz="900" b="0" i="0" u="none" strike="noStrike" kern="1200" cap="none" spc="0" normalizeH="0" baseline="0" noProof="0">
                <a:ln>
                  <a:noFill/>
                </a:ln>
                <a:solidFill>
                  <a:srgbClr val="3940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/29</a:t>
            </a:r>
          </a:p>
        </p:txBody>
      </p:sp>
      <p:sp>
        <p:nvSpPr>
          <p:cNvPr id="30729" name="Fußzeilenplatzhalter 4">
            <a:extLst>
              <a:ext uri="{FF2B5EF4-FFF2-40B4-BE49-F238E27FC236}">
                <a16:creationId xmlns:a16="http://schemas.microsoft.com/office/drawing/2014/main" id="{F667ABC6-167B-46A1-8F02-B7829D4A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6 of </a:t>
            </a:r>
            <a:r>
              <a:rPr kumimoji="0" lang="de-DE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Understanding Cryptography</a:t>
            </a:r>
            <a:r>
              <a:rPr kumimoji="0" lang="de-DE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by Christof Paar and Jan Pelzl</a:t>
            </a:r>
          </a:p>
        </p:txBody>
      </p:sp>
      <p:pic>
        <p:nvPicPr>
          <p:cNvPr id="67589" name="Picture 5">
            <a:extLst>
              <a:ext uri="{FF2B5EF4-FFF2-40B4-BE49-F238E27FC236}">
                <a16:creationId xmlns:a16="http://schemas.microsoft.com/office/drawing/2014/main" id="{B566EAA6-E944-4C2C-A89B-BF5B3C6A8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63" y="2566988"/>
            <a:ext cx="2286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6">
            <a:extLst>
              <a:ext uri="{FF2B5EF4-FFF2-40B4-BE49-F238E27FC236}">
                <a16:creationId xmlns:a16="http://schemas.microsoft.com/office/drawing/2014/main" id="{977CB249-F333-4A8F-86C9-81558B357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439" y="2928939"/>
            <a:ext cx="207168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50141495-C6BF-486E-A477-75F5109DA2C4}"/>
              </a:ext>
            </a:extLst>
          </p:cNvPr>
          <p:cNvSpPr/>
          <p:nvPr/>
        </p:nvSpPr>
        <p:spPr>
          <a:xfrm>
            <a:off x="7381876" y="2500314"/>
            <a:ext cx="714375" cy="42862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A52E737-EDD9-44D1-B896-737135194E82}"/>
              </a:ext>
            </a:extLst>
          </p:cNvPr>
          <p:cNvSpPr/>
          <p:nvPr/>
        </p:nvSpPr>
        <p:spPr>
          <a:xfrm>
            <a:off x="7524750" y="2928939"/>
            <a:ext cx="571500" cy="42862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7594" name="Picture 10">
            <a:extLst>
              <a:ext uri="{FF2B5EF4-FFF2-40B4-BE49-F238E27FC236}">
                <a16:creationId xmlns:a16="http://schemas.microsoft.com/office/drawing/2014/main" id="{EAF3BCF6-753D-49DE-82F2-2970E2410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4283075"/>
            <a:ext cx="2928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5" name="Picture 11">
            <a:extLst>
              <a:ext uri="{FF2B5EF4-FFF2-40B4-BE49-F238E27FC236}">
                <a16:creationId xmlns:a16="http://schemas.microsoft.com/office/drawing/2014/main" id="{68159C19-0BAC-4BBE-8FC6-00114A561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9" y="4783139"/>
            <a:ext cx="240982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6" name="Rechteck 15">
            <a:extLst>
              <a:ext uri="{FF2B5EF4-FFF2-40B4-BE49-F238E27FC236}">
                <a16:creationId xmlns:a16="http://schemas.microsoft.com/office/drawing/2014/main" id="{2E9D9566-DC66-4D72-9DE4-8BAC29A3F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0" y="1071564"/>
            <a:ext cx="207168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37" name="Rechteck 16">
            <a:extLst>
              <a:ext uri="{FF2B5EF4-FFF2-40B4-BE49-F238E27FC236}">
                <a16:creationId xmlns:a16="http://schemas.microsoft.com/office/drawing/2014/main" id="{0DA6560C-2632-4450-A83E-436219DC0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1" y="1071564"/>
            <a:ext cx="2143125" cy="42862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>
            <a:extLst>
              <a:ext uri="{FF2B5EF4-FFF2-40B4-BE49-F238E27FC236}">
                <a16:creationId xmlns:a16="http://schemas.microsoft.com/office/drawing/2014/main" id="{A1CD48EB-CC5E-48CA-8D9D-3D69B34A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Euler‘s Theorem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CEABC9-85A1-4BEA-9F69-7D729C860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314" y="1000126"/>
            <a:ext cx="6084887" cy="5108575"/>
          </a:xfrm>
        </p:spPr>
        <p:txBody>
          <a:bodyPr/>
          <a:lstStyle/>
          <a:p>
            <a:r>
              <a:rPr lang="de-DE" altLang="en-US"/>
              <a:t>Generalization of Fermat‘s little theorem to </a:t>
            </a:r>
            <a:r>
              <a:rPr lang="de-DE" altLang="en-US" b="1"/>
              <a:t>any integer modulus</a:t>
            </a:r>
          </a:p>
          <a:p>
            <a:endParaRPr lang="de-DE" altLang="en-US"/>
          </a:p>
          <a:p>
            <a:r>
              <a:rPr lang="de-DE" altLang="en-US"/>
              <a:t>Given two </a:t>
            </a:r>
            <a:r>
              <a:rPr lang="de-DE" altLang="en-US" b="1"/>
              <a:t>relatively prime integers </a:t>
            </a:r>
            <a:r>
              <a:rPr lang="de-DE" altLang="en-US" b="1" i="1"/>
              <a:t>a</a:t>
            </a:r>
            <a:r>
              <a:rPr lang="de-DE" altLang="en-US"/>
              <a:t> and </a:t>
            </a:r>
            <a:r>
              <a:rPr lang="de-DE" altLang="en-US" b="1" i="1"/>
              <a:t>m</a:t>
            </a:r>
            <a:r>
              <a:rPr lang="de-DE" altLang="en-US" b="1"/>
              <a:t> :</a:t>
            </a:r>
          </a:p>
          <a:p>
            <a:endParaRPr lang="de-DE" altLang="en-US"/>
          </a:p>
          <a:p>
            <a:r>
              <a:rPr lang="de-DE" altLang="en-US" b="1"/>
              <a:t>Example</a:t>
            </a:r>
            <a:r>
              <a:rPr lang="de-DE" altLang="en-US"/>
              <a:t>: </a:t>
            </a:r>
            <a:r>
              <a:rPr lang="de-DE" altLang="en-US" i="1"/>
              <a:t>m</a:t>
            </a:r>
            <a:r>
              <a:rPr lang="de-DE" altLang="en-US"/>
              <a:t>=12, </a:t>
            </a:r>
            <a:r>
              <a:rPr lang="de-DE" altLang="en-US" i="1"/>
              <a:t>a</a:t>
            </a:r>
            <a:r>
              <a:rPr lang="de-DE" altLang="en-US"/>
              <a:t>=5</a:t>
            </a:r>
          </a:p>
          <a:p>
            <a:pPr lvl="1">
              <a:buFontTx/>
              <a:buNone/>
            </a:pPr>
            <a:r>
              <a:rPr lang="de-DE" altLang="en-US"/>
              <a:t>1. Calculate Euler‘s Phi Function</a:t>
            </a:r>
          </a:p>
          <a:p>
            <a:pPr lvl="1">
              <a:buFontTx/>
              <a:buNone/>
            </a:pPr>
            <a:endParaRPr lang="de-DE" altLang="en-US"/>
          </a:p>
          <a:p>
            <a:pPr lvl="1">
              <a:buFontTx/>
              <a:buNone/>
            </a:pPr>
            <a:endParaRPr lang="de-DE" altLang="en-US"/>
          </a:p>
          <a:p>
            <a:pPr lvl="1">
              <a:buFontTx/>
              <a:buNone/>
            </a:pPr>
            <a:r>
              <a:rPr lang="de-DE" altLang="en-US"/>
              <a:t>2. Verify Euler‘s Theorem</a:t>
            </a:r>
          </a:p>
          <a:p>
            <a:pPr lvl="1">
              <a:buFontTx/>
              <a:buNone/>
            </a:pPr>
            <a:endParaRPr lang="de-DE" altLang="en-US"/>
          </a:p>
          <a:p>
            <a:pPr lvl="1">
              <a:buFontTx/>
              <a:buNone/>
            </a:pPr>
            <a:endParaRPr lang="de-DE" altLang="en-US"/>
          </a:p>
          <a:p>
            <a:r>
              <a:rPr lang="de-DE" altLang="en-US"/>
              <a:t>Fermat‘s little theorem = special case of Euler‘s Theorem</a:t>
            </a:r>
          </a:p>
          <a:p>
            <a:r>
              <a:rPr lang="de-DE" altLang="en-US"/>
              <a:t>for a prime </a:t>
            </a:r>
            <a:r>
              <a:rPr lang="de-DE" altLang="en-US" b="1" i="1"/>
              <a:t>p</a:t>
            </a:r>
            <a:r>
              <a:rPr lang="de-DE" altLang="en-US"/>
              <a:t>:</a:t>
            </a:r>
          </a:p>
          <a:p>
            <a:pPr lvl="1">
              <a:buFontTx/>
              <a:buNone/>
            </a:pPr>
            <a:r>
              <a:rPr lang="de-DE" altLang="en-US">
                <a:sym typeface="Wingdings" panose="05000000000000000000" pitchFamily="2" charset="2"/>
              </a:rPr>
              <a:t>     Fermat:</a:t>
            </a:r>
            <a:endParaRPr lang="de-DE" altLang="en-US"/>
          </a:p>
        </p:txBody>
      </p:sp>
      <p:sp>
        <p:nvSpPr>
          <p:cNvPr id="31748" name="Foliennummernplatzhalter 3">
            <a:extLst>
              <a:ext uri="{FF2B5EF4-FFF2-40B4-BE49-F238E27FC236}">
                <a16:creationId xmlns:a16="http://schemas.microsoft.com/office/drawing/2014/main" id="{51BBF44F-249E-4536-9ED7-CDB77D2B0B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89B8CA-2FB2-4C99-8002-9E163304D22D}" type="slidenum">
              <a:rPr kumimoji="0" lang="de-DE" altLang="en-US" sz="900" b="0" i="0" u="none" strike="noStrike" kern="1200" cap="none" spc="0" normalizeH="0" baseline="0" noProof="0">
                <a:ln>
                  <a:noFill/>
                </a:ln>
                <a:solidFill>
                  <a:srgbClr val="3940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r>
              <a:rPr kumimoji="0" lang="de-DE" altLang="en-US" sz="900" b="0" i="0" u="none" strike="noStrike" kern="1200" cap="none" spc="0" normalizeH="0" baseline="0" noProof="0">
                <a:ln>
                  <a:noFill/>
                </a:ln>
                <a:solidFill>
                  <a:srgbClr val="3940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/29</a:t>
            </a:r>
          </a:p>
        </p:txBody>
      </p:sp>
      <p:sp>
        <p:nvSpPr>
          <p:cNvPr id="31749" name="Fußzeilenplatzhalter 4">
            <a:extLst>
              <a:ext uri="{FF2B5EF4-FFF2-40B4-BE49-F238E27FC236}">
                <a16:creationId xmlns:a16="http://schemas.microsoft.com/office/drawing/2014/main" id="{2FCF9DC7-33D7-43A5-93C0-677E024D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6 of </a:t>
            </a:r>
            <a:r>
              <a:rPr kumimoji="0" lang="de-DE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Understanding Cryptography</a:t>
            </a:r>
            <a:r>
              <a:rPr kumimoji="0" lang="de-DE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by Christof Paar and Jan Pelzl</a:t>
            </a:r>
          </a:p>
        </p:txBody>
      </p:sp>
      <p:pic>
        <p:nvPicPr>
          <p:cNvPr id="68611" name="Picture 3">
            <a:extLst>
              <a:ext uri="{FF2B5EF4-FFF2-40B4-BE49-F238E27FC236}">
                <a16:creationId xmlns:a16="http://schemas.microsoft.com/office/drawing/2014/main" id="{8B4388E3-798C-4750-9812-DFF803128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14" y="1655764"/>
            <a:ext cx="24288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Picture 4">
            <a:extLst>
              <a:ext uri="{FF2B5EF4-FFF2-40B4-BE49-F238E27FC236}">
                <a16:creationId xmlns:a16="http://schemas.microsoft.com/office/drawing/2014/main" id="{70A95E30-5252-4957-9820-A544F177F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3216275"/>
            <a:ext cx="6286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5">
            <a:extLst>
              <a:ext uri="{FF2B5EF4-FFF2-40B4-BE49-F238E27FC236}">
                <a16:creationId xmlns:a16="http://schemas.microsoft.com/office/drawing/2014/main" id="{F2A40E03-61A8-4E8C-BE15-A6DEDD130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4343401"/>
            <a:ext cx="42672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6">
            <a:extLst>
              <a:ext uri="{FF2B5EF4-FFF2-40B4-BE49-F238E27FC236}">
                <a16:creationId xmlns:a16="http://schemas.microsoft.com/office/drawing/2014/main" id="{A7D47DE8-23C2-4D52-9A41-0118417B8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1" y="5357814"/>
            <a:ext cx="300037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7">
            <a:extLst>
              <a:ext uri="{FF2B5EF4-FFF2-40B4-BE49-F238E27FC236}">
                <a16:creationId xmlns:a16="http://schemas.microsoft.com/office/drawing/2014/main" id="{406C9A0C-91FC-4296-ADEC-DB467E7CE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6" y="5795963"/>
            <a:ext cx="32861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>
            <a:extLst>
              <a:ext uri="{FF2B5EF4-FFF2-40B4-BE49-F238E27FC236}">
                <a16:creationId xmlns:a16="http://schemas.microsoft.com/office/drawing/2014/main" id="{5165BA15-2C0A-A6A3-C627-C0F63753D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Short Introduction to Modular Arithmetic</a:t>
            </a:r>
          </a:p>
        </p:txBody>
      </p:sp>
      <p:sp>
        <p:nvSpPr>
          <p:cNvPr id="37893" name="Oval 4">
            <a:extLst>
              <a:ext uri="{FF2B5EF4-FFF2-40B4-BE49-F238E27FC236}">
                <a16:creationId xmlns:a16="http://schemas.microsoft.com/office/drawing/2014/main" id="{3D3A8EEB-AFD3-FD40-0748-B679929EE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2997200"/>
            <a:ext cx="1871662" cy="1873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8D0B3582-A41F-66FE-0384-09272AB65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2708275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12</a:t>
            </a:r>
          </a:p>
        </p:txBody>
      </p:sp>
      <p:sp>
        <p:nvSpPr>
          <p:cNvPr id="37895" name="Text Box 6">
            <a:extLst>
              <a:ext uri="{FF2B5EF4-FFF2-40B4-BE49-F238E27FC236}">
                <a16:creationId xmlns:a16="http://schemas.microsoft.com/office/drawing/2014/main" id="{E1FC0D96-0FE3-EFBF-3F93-013F61F2C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8" y="2852739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1</a:t>
            </a:r>
          </a:p>
        </p:txBody>
      </p:sp>
      <p:sp>
        <p:nvSpPr>
          <p:cNvPr id="37896" name="Text Box 7">
            <a:extLst>
              <a:ext uri="{FF2B5EF4-FFF2-40B4-BE49-F238E27FC236}">
                <a16:creationId xmlns:a16="http://schemas.microsoft.com/office/drawing/2014/main" id="{FE8EFCA7-75B8-84A9-846B-8523EB625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5" y="32131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2</a:t>
            </a:r>
          </a:p>
        </p:txBody>
      </p:sp>
      <p:sp>
        <p:nvSpPr>
          <p:cNvPr id="37897" name="Text Box 8">
            <a:extLst>
              <a:ext uri="{FF2B5EF4-FFF2-40B4-BE49-F238E27FC236}">
                <a16:creationId xmlns:a16="http://schemas.microsoft.com/office/drawing/2014/main" id="{6ECA83F6-DEA4-8726-F940-7BCD4E7CF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25" y="3716339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3</a:t>
            </a:r>
          </a:p>
        </p:txBody>
      </p:sp>
      <p:sp>
        <p:nvSpPr>
          <p:cNvPr id="37898" name="Text Box 9">
            <a:extLst>
              <a:ext uri="{FF2B5EF4-FFF2-40B4-BE49-F238E27FC236}">
                <a16:creationId xmlns:a16="http://schemas.microsoft.com/office/drawing/2014/main" id="{3661E426-300E-B694-4ECE-35EF16B17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3" y="42926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4</a:t>
            </a:r>
          </a:p>
        </p:txBody>
      </p:sp>
      <p:sp>
        <p:nvSpPr>
          <p:cNvPr id="37899" name="Text Box 10">
            <a:extLst>
              <a:ext uri="{FF2B5EF4-FFF2-40B4-BE49-F238E27FC236}">
                <a16:creationId xmlns:a16="http://schemas.microsoft.com/office/drawing/2014/main" id="{DE0EAA00-20FD-605B-C73C-054AF09F4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3" y="4725989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5</a:t>
            </a:r>
          </a:p>
        </p:txBody>
      </p:sp>
      <p:sp>
        <p:nvSpPr>
          <p:cNvPr id="37900" name="Text Box 11">
            <a:extLst>
              <a:ext uri="{FF2B5EF4-FFF2-40B4-BE49-F238E27FC236}">
                <a16:creationId xmlns:a16="http://schemas.microsoft.com/office/drawing/2014/main" id="{6714CA71-EB93-1D9A-12DD-3A946E748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8" y="4868864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6</a:t>
            </a:r>
          </a:p>
        </p:txBody>
      </p:sp>
      <p:sp>
        <p:nvSpPr>
          <p:cNvPr id="37901" name="Text Box 12">
            <a:extLst>
              <a:ext uri="{FF2B5EF4-FFF2-40B4-BE49-F238E27FC236}">
                <a16:creationId xmlns:a16="http://schemas.microsoft.com/office/drawing/2014/main" id="{9543F709-1692-D007-8FA1-AB5E6C971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25989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7</a:t>
            </a:r>
          </a:p>
        </p:txBody>
      </p:sp>
      <p:sp>
        <p:nvSpPr>
          <p:cNvPr id="37902" name="Text Box 13">
            <a:extLst>
              <a:ext uri="{FF2B5EF4-FFF2-40B4-BE49-F238E27FC236}">
                <a16:creationId xmlns:a16="http://schemas.microsoft.com/office/drawing/2014/main" id="{19A7D3F7-7D92-FB4D-C6F7-0179F0D5A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43656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8</a:t>
            </a:r>
          </a:p>
        </p:txBody>
      </p:sp>
      <p:sp>
        <p:nvSpPr>
          <p:cNvPr id="37903" name="Text Box 14">
            <a:extLst>
              <a:ext uri="{FF2B5EF4-FFF2-40B4-BE49-F238E27FC236}">
                <a16:creationId xmlns:a16="http://schemas.microsoft.com/office/drawing/2014/main" id="{DDB31A6A-6EC1-E99C-664C-E7B6FAF37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3789364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9</a:t>
            </a:r>
          </a:p>
        </p:txBody>
      </p:sp>
      <p:sp>
        <p:nvSpPr>
          <p:cNvPr id="37904" name="Text Box 15">
            <a:extLst>
              <a:ext uri="{FF2B5EF4-FFF2-40B4-BE49-F238E27FC236}">
                <a16:creationId xmlns:a16="http://schemas.microsoft.com/office/drawing/2014/main" id="{5A115D7D-2F61-A228-CD38-7C2CF114C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3213100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10</a:t>
            </a:r>
          </a:p>
        </p:txBody>
      </p:sp>
      <p:sp>
        <p:nvSpPr>
          <p:cNvPr id="37905" name="Text Box 16">
            <a:extLst>
              <a:ext uri="{FF2B5EF4-FFF2-40B4-BE49-F238E27FC236}">
                <a16:creationId xmlns:a16="http://schemas.microsoft.com/office/drawing/2014/main" id="{2437FF28-2CB5-7E1C-4D81-6BC522A2F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2852739"/>
            <a:ext cx="2393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US"/>
              <a:t>11</a:t>
            </a:r>
          </a:p>
        </p:txBody>
      </p:sp>
      <p:sp>
        <p:nvSpPr>
          <p:cNvPr id="37906" name="Line 17">
            <a:extLst>
              <a:ext uri="{FF2B5EF4-FFF2-40B4-BE49-F238E27FC236}">
                <a16:creationId xmlns:a16="http://schemas.microsoft.com/office/drawing/2014/main" id="{1B26C07E-EB0B-F11C-A92B-8DFB4C8E9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4563" y="2925764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907" name="Line 18">
            <a:extLst>
              <a:ext uri="{FF2B5EF4-FFF2-40B4-BE49-F238E27FC236}">
                <a16:creationId xmlns:a16="http://schemas.microsoft.com/office/drawing/2014/main" id="{8A4C5D95-BC8A-0816-93CB-142216A1A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4563" y="4797426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908" name="Line 19">
            <a:extLst>
              <a:ext uri="{FF2B5EF4-FFF2-40B4-BE49-F238E27FC236}">
                <a16:creationId xmlns:a16="http://schemas.microsoft.com/office/drawing/2014/main" id="{EFFC863D-9B32-4682-D166-871EBFE1F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163" y="3860800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909" name="Line 20">
            <a:extLst>
              <a:ext uri="{FF2B5EF4-FFF2-40B4-BE49-F238E27FC236}">
                <a16:creationId xmlns:a16="http://schemas.microsoft.com/office/drawing/2014/main" id="{7896E4D6-6308-6837-3F79-2A8165E337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6501" y="393382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910" name="AutoShape 21">
            <a:extLst>
              <a:ext uri="{FF2B5EF4-FFF2-40B4-BE49-F238E27FC236}">
                <a16:creationId xmlns:a16="http://schemas.microsoft.com/office/drawing/2014/main" id="{B7F50798-6984-F16C-69E1-A32D481EAC0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56251" y="3609976"/>
            <a:ext cx="1584325" cy="647700"/>
          </a:xfrm>
          <a:prstGeom prst="curvedDownArrow">
            <a:avLst>
              <a:gd name="adj1" fmla="val 48922"/>
              <a:gd name="adj2" fmla="val 97843"/>
              <a:gd name="adj3" fmla="val 33333"/>
            </a:avLst>
          </a:prstGeom>
          <a:solidFill>
            <a:srgbClr val="FF0000">
              <a:alpha val="30196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de-DE" altLang="en-US"/>
          </a:p>
        </p:txBody>
      </p:sp>
      <p:sp>
        <p:nvSpPr>
          <p:cNvPr id="37911" name="Rectangle 22">
            <a:extLst>
              <a:ext uri="{FF2B5EF4-FFF2-40B4-BE49-F238E27FC236}">
                <a16:creationId xmlns:a16="http://schemas.microsoft.com/office/drawing/2014/main" id="{EC18B51D-52C4-AD25-407F-CB25A709E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1196974"/>
            <a:ext cx="9055099" cy="155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altLang="en-US" dirty="0"/>
              <a:t>Generally speaking, most cryptosytems are based on </a:t>
            </a:r>
            <a:r>
              <a:rPr lang="de-DE" altLang="en-US" b="1" dirty="0"/>
              <a:t>sets of numbers</a:t>
            </a:r>
            <a:r>
              <a:rPr lang="de-DE" altLang="en-US" dirty="0"/>
              <a:t> that are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AutoNum type="arabicPeriod"/>
            </a:pPr>
            <a:r>
              <a:rPr lang="de-DE" altLang="en-US" b="1" dirty="0"/>
              <a:t>discrete</a:t>
            </a:r>
            <a:r>
              <a:rPr lang="de-DE" altLang="en-US" dirty="0"/>
              <a:t> (sets with integers are particularly useful)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AutoNum type="arabicPeriod"/>
            </a:pPr>
            <a:r>
              <a:rPr lang="de-DE" altLang="en-US" b="1" dirty="0"/>
              <a:t>finite</a:t>
            </a:r>
            <a:r>
              <a:rPr lang="de-DE" altLang="en-US" dirty="0"/>
              <a:t> (i.e., if we only compute with a finiely many numbers)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endParaRPr lang="de-DE" altLang="en-US" dirty="0"/>
          </a:p>
        </p:txBody>
      </p:sp>
      <p:sp>
        <p:nvSpPr>
          <p:cNvPr id="37912" name="Rectangle 24">
            <a:extLst>
              <a:ext uri="{FF2B5EF4-FFF2-40B4-BE49-F238E27FC236}">
                <a16:creationId xmlns:a16="http://schemas.microsoft.com/office/drawing/2014/main" id="{F4DD4A41-5B38-3B65-23D6-B1CB93FE4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2" y="2362201"/>
            <a:ext cx="9559153" cy="107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altLang="en-US" dirty="0"/>
              <a:t>Seems too abstract?  ---  Let‘s look at a finite set with discrete numbers we are quite familiar with: a clock.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endParaRPr lang="de-DE" altLang="en-US" dirty="0"/>
          </a:p>
        </p:txBody>
      </p:sp>
      <p:sp>
        <p:nvSpPr>
          <p:cNvPr id="37913" name="Rectangle 25">
            <a:extLst>
              <a:ext uri="{FF2B5EF4-FFF2-40B4-BE49-F238E27FC236}">
                <a16:creationId xmlns:a16="http://schemas.microsoft.com/office/drawing/2014/main" id="{7180FC15-B909-57DD-0E62-66F0D1EA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5" y="5229226"/>
            <a:ext cx="8388350" cy="148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altLang="en-US" dirty="0"/>
              <a:t>Interestingly, even though the numbers are incremented every hour we never leave the set of integers:</a:t>
            </a:r>
          </a:p>
          <a:p>
            <a:pPr algn="ctr"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</a:pPr>
            <a:r>
              <a:rPr lang="de-DE" altLang="en-US" dirty="0"/>
              <a:t>	1, 2, 3,  … 11, 12, 1, 2, 3,  … 11, 12, 1, 2, 3,  …:</a:t>
            </a: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007AC2"/>
              </a:buClr>
              <a:buSzPct val="120000"/>
              <a:buFontTx/>
              <a:buChar char="•"/>
            </a:pPr>
            <a:endParaRPr lang="de-DE" altLang="en-US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EAB9-9311-9BEA-E0B5-8623E810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576" y="328612"/>
            <a:ext cx="9673241" cy="508099"/>
          </a:xfrm>
        </p:spPr>
        <p:txBody>
          <a:bodyPr/>
          <a:lstStyle/>
          <a:p>
            <a:r>
              <a:rPr lang="en-US" dirty="0"/>
              <a:t>Example 1.5. We consider the set of the </a:t>
            </a:r>
            <a:r>
              <a:rPr lang="en-US" dirty="0">
                <a:solidFill>
                  <a:srgbClr val="FF0000"/>
                </a:solidFill>
              </a:rPr>
              <a:t>nine</a:t>
            </a:r>
            <a:r>
              <a:rPr lang="en-US" dirty="0"/>
              <a:t>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29E92-899B-FA8D-9F1D-159341FC5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196752"/>
            <a:ext cx="7147471" cy="15835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5DB249-DDE6-83D4-FCF0-F8C3F0E4766C}"/>
              </a:ext>
            </a:extLst>
          </p:cNvPr>
          <p:cNvSpPr txBox="1"/>
          <p:nvPr/>
        </p:nvSpPr>
        <p:spPr>
          <a:xfrm>
            <a:off x="767408" y="2800763"/>
            <a:ext cx="11017224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But what about 8+4? Now we try the following rule: Perform regular integer arithmetic and divide the result by 9. We then consider only the remainder rather than the original result. Since 8+4 = 12, and 12/9 has a remainder of 3, </a:t>
            </a:r>
            <a:r>
              <a:rPr lang="en-US" sz="2000" b="1" dirty="0">
                <a:solidFill>
                  <a:srgbClr val="FF0000"/>
                </a:solidFill>
              </a:rPr>
              <a:t>we write: 8+4 ≡ 3 mod 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602407-C547-89E1-694A-0F8BDD7D5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79" y="4232498"/>
            <a:ext cx="7050997" cy="25088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C249F6-820F-A6AF-C903-EBCF680695B8}"/>
              </a:ext>
            </a:extLst>
          </p:cNvPr>
          <p:cNvSpPr txBox="1"/>
          <p:nvPr/>
        </p:nvSpPr>
        <p:spPr>
          <a:xfrm>
            <a:off x="983431" y="4834085"/>
            <a:ext cx="40324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We now introduce an exact definition of the modulo operation:</a:t>
            </a:r>
          </a:p>
        </p:txBody>
      </p:sp>
    </p:spTree>
    <p:extLst>
      <p:ext uri="{BB962C8B-B14F-4D97-AF65-F5344CB8AC3E}">
        <p14:creationId xmlns:p14="http://schemas.microsoft.com/office/powerpoint/2010/main" val="235804244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9A38-0413-4DBA-2F78-BED599A1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of the Remainder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6F34-756E-6AF2-7A52-363E0747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5A459-EA90-F0B6-C00B-F3F929439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31" y="1341438"/>
            <a:ext cx="11285899" cy="446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0803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CF44-CCF8-0A7E-592C-4319D425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Remainder Is Not Unique?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BF14-7E79-F7B2-3E84-7A92A08B8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3" y="1340768"/>
            <a:ext cx="3240360" cy="5327650"/>
          </a:xfrm>
        </p:spPr>
        <p:txBody>
          <a:bodyPr/>
          <a:lstStyle/>
          <a:p>
            <a:r>
              <a:rPr lang="en-US" sz="2000" dirty="0">
                <a:effectLst/>
              </a:rPr>
              <a:t>For every given modulus </a:t>
            </a:r>
            <a:r>
              <a:rPr lang="en-US" sz="2000" dirty="0">
                <a:solidFill>
                  <a:srgbClr val="FF0000"/>
                </a:solidFill>
                <a:effectLst/>
              </a:rPr>
              <a:t>m</a:t>
            </a:r>
            <a:r>
              <a:rPr lang="en-US" sz="2000" dirty="0">
                <a:effectLst/>
              </a:rPr>
              <a:t> and number </a:t>
            </a:r>
            <a:r>
              <a:rPr lang="en-US" sz="2000" dirty="0">
                <a:solidFill>
                  <a:srgbClr val="FF0000"/>
                </a:solidFill>
                <a:effectLst/>
              </a:rPr>
              <a:t>a,</a:t>
            </a:r>
            <a:r>
              <a:rPr lang="en-US" sz="2000" dirty="0">
                <a:effectLst/>
              </a:rPr>
              <a:t> there are (</a:t>
            </a:r>
            <a:r>
              <a:rPr lang="en-US" sz="2000" dirty="0">
                <a:solidFill>
                  <a:srgbClr val="FF0000"/>
                </a:solidFill>
                <a:effectLst/>
              </a:rPr>
              <a:t>infinitely</a:t>
            </a:r>
            <a:r>
              <a:rPr lang="en-US" sz="2000" dirty="0">
                <a:effectLst/>
              </a:rPr>
              <a:t>) many valid remainders</a:t>
            </a:r>
          </a:p>
          <a:p>
            <a:endParaRPr lang="en-US" sz="2000" dirty="0">
              <a:effectLst/>
            </a:endParaRPr>
          </a:p>
          <a:p>
            <a:r>
              <a:rPr lang="en-US" sz="2000" b="1" dirty="0">
                <a:effectLst/>
              </a:rPr>
              <a:t>Example 1.7. </a:t>
            </a:r>
            <a:r>
              <a:rPr lang="en-US" sz="2000" dirty="0">
                <a:effectLst/>
              </a:rPr>
              <a:t>We want to reduce </a:t>
            </a:r>
            <a:r>
              <a:rPr lang="en-US" sz="2000" dirty="0">
                <a:solidFill>
                  <a:srgbClr val="FF0000"/>
                </a:solidFill>
                <a:effectLst/>
              </a:rPr>
              <a:t>12 modulo 9</a:t>
            </a:r>
            <a:r>
              <a:rPr lang="en-US" sz="2000" dirty="0">
                <a:effectLst/>
              </a:rPr>
              <a:t>. Here are several results which are </a:t>
            </a:r>
            <a:r>
              <a:rPr lang="en-US" sz="2000" b="1" dirty="0">
                <a:solidFill>
                  <a:srgbClr val="FF0000"/>
                </a:solidFill>
                <a:effectLst/>
              </a:rPr>
              <a:t>correct</a:t>
            </a:r>
            <a:r>
              <a:rPr lang="en-US" sz="2000" dirty="0">
                <a:effectLst/>
              </a:rPr>
              <a:t> according to the definition: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D9C4C-8363-F3A4-4024-C6565B0F7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1365793"/>
            <a:ext cx="8688288" cy="5035402"/>
          </a:xfrm>
          <a:prstGeom prst="rect">
            <a:avLst/>
          </a:prstGeom>
          <a:ln>
            <a:solidFill>
              <a:srgbClr val="0066FF"/>
            </a:solidFill>
          </a:ln>
        </p:spPr>
      </p:pic>
    </p:spTree>
    <p:extLst>
      <p:ext uri="{BB962C8B-B14F-4D97-AF65-F5344CB8AC3E}">
        <p14:creationId xmlns:p14="http://schemas.microsoft.com/office/powerpoint/2010/main" val="33280462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A7C0-E65E-51F9-0DBE-473F2158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484" y="188912"/>
            <a:ext cx="9313333" cy="935831"/>
          </a:xfrm>
        </p:spPr>
        <p:txBody>
          <a:bodyPr/>
          <a:lstStyle/>
          <a:p>
            <a:r>
              <a:rPr lang="en-US" dirty="0"/>
              <a:t>All Members of a Given Equivalence Class Behave Equivalently?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539D7-183C-B724-A4A5-793110B81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given </a:t>
            </a:r>
            <a:r>
              <a:rPr lang="en-US" dirty="0">
                <a:solidFill>
                  <a:srgbClr val="FF0000"/>
                </a:solidFill>
              </a:rPr>
              <a:t>modulus m</a:t>
            </a:r>
            <a:r>
              <a:rPr lang="en-US" dirty="0"/>
              <a:t>, it </a:t>
            </a:r>
            <a:r>
              <a:rPr lang="en-US" dirty="0">
                <a:solidFill>
                  <a:srgbClr val="FF0000"/>
                </a:solidFill>
              </a:rPr>
              <a:t>does not matter </a:t>
            </a:r>
            <a:r>
              <a:rPr lang="en-US" dirty="0"/>
              <a:t>which element from a class we choose for a given computation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38ADD-B589-F4C5-C0DA-FE4645BF0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28" y="2204864"/>
            <a:ext cx="7560949" cy="46469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AF008F-F514-9898-5489-AD8B80163EE9}"/>
              </a:ext>
            </a:extLst>
          </p:cNvPr>
          <p:cNvSpPr txBox="1"/>
          <p:nvPr/>
        </p:nvSpPr>
        <p:spPr>
          <a:xfrm>
            <a:off x="8520607" y="5468759"/>
            <a:ext cx="31920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here we obtain the final result easily as 16 ≡ 2 mod 7</a:t>
            </a:r>
          </a:p>
        </p:txBody>
      </p:sp>
    </p:spTree>
    <p:extLst>
      <p:ext uri="{BB962C8B-B14F-4D97-AF65-F5344CB8AC3E}">
        <p14:creationId xmlns:p14="http://schemas.microsoft.com/office/powerpoint/2010/main" val="246549146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3">
            <a:extLst>
              <a:ext uri="{FF2B5EF4-FFF2-40B4-BE49-F238E27FC236}">
                <a16:creationId xmlns:a16="http://schemas.microsoft.com/office/drawing/2014/main" id="{529FDB6F-B335-4FCD-3A8C-873D88E7C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Remainder Do We Choose?</a:t>
            </a:r>
            <a:endParaRPr lang="de-DE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8FD7C-A519-6A97-3FA8-BB0F11ED0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93" y="1364527"/>
            <a:ext cx="9617163" cy="1695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EC0B89-69CE-1FA5-462E-52477CD8BEDB}"/>
              </a:ext>
            </a:extLst>
          </p:cNvPr>
          <p:cNvSpPr txBox="1"/>
          <p:nvPr/>
        </p:nvSpPr>
        <p:spPr>
          <a:xfrm>
            <a:off x="583293" y="5085184"/>
            <a:ext cx="107692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Mathematically it does not matter which member of an equivalent class we 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4CE0FC-8FE9-80CF-FA3F-0F3E381CC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93" y="3429000"/>
            <a:ext cx="8466247" cy="151443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4"/>
  <p:tag name="DEFAULTHEIGHT" val="319"/>
</p:tagLst>
</file>

<file path=ppt/theme/theme1.xml><?xml version="1.0" encoding="utf-8"?>
<a:theme xmlns:a="http://schemas.openxmlformats.org/drawingml/2006/main" name="Theme1">
  <a:themeElements>
    <a:clrScheme name="template 13">
      <a:dk1>
        <a:srgbClr val="4D4D4D"/>
      </a:dk1>
      <a:lt1>
        <a:srgbClr val="FFFFFF"/>
      </a:lt1>
      <a:dk2>
        <a:srgbClr val="000000"/>
      </a:dk2>
      <a:lt2>
        <a:srgbClr val="033800"/>
      </a:lt2>
      <a:accent1>
        <a:srgbClr val="EAB22B"/>
      </a:accent1>
      <a:accent2>
        <a:srgbClr val="44AF10"/>
      </a:accent2>
      <a:accent3>
        <a:srgbClr val="FFFFFF"/>
      </a:accent3>
      <a:accent4>
        <a:srgbClr val="404040"/>
      </a:accent4>
      <a:accent5>
        <a:srgbClr val="F3D5AC"/>
      </a:accent5>
      <a:accent6>
        <a:srgbClr val="3D9E0D"/>
      </a:accent6>
      <a:hlink>
        <a:srgbClr val="50950F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213015"/>
        </a:lt2>
        <a:accent1>
          <a:srgbClr val="4B6E1E"/>
        </a:accent1>
        <a:accent2>
          <a:srgbClr val="D56200"/>
        </a:accent2>
        <a:accent3>
          <a:srgbClr val="FFFFFF"/>
        </a:accent3>
        <a:accent4>
          <a:srgbClr val="404040"/>
        </a:accent4>
        <a:accent5>
          <a:srgbClr val="B1BAAB"/>
        </a:accent5>
        <a:accent6>
          <a:srgbClr val="C15800"/>
        </a:accent6>
        <a:hlink>
          <a:srgbClr val="FACF0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125900"/>
        </a:lt2>
        <a:accent1>
          <a:srgbClr val="5E6F2E"/>
        </a:accent1>
        <a:accent2>
          <a:srgbClr val="BE1A0D"/>
        </a:accent2>
        <a:accent3>
          <a:srgbClr val="FFFFFF"/>
        </a:accent3>
        <a:accent4>
          <a:srgbClr val="404040"/>
        </a:accent4>
        <a:accent5>
          <a:srgbClr val="B6BBAD"/>
        </a:accent5>
        <a:accent6>
          <a:srgbClr val="AC160B"/>
        </a:accent6>
        <a:hlink>
          <a:srgbClr val="E4AA5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1B340F"/>
        </a:lt2>
        <a:accent1>
          <a:srgbClr val="EB5C23"/>
        </a:accent1>
        <a:accent2>
          <a:srgbClr val="659030"/>
        </a:accent2>
        <a:accent3>
          <a:srgbClr val="FFFFFF"/>
        </a:accent3>
        <a:accent4>
          <a:srgbClr val="404040"/>
        </a:accent4>
        <a:accent5>
          <a:srgbClr val="F3B5AC"/>
        </a:accent5>
        <a:accent6>
          <a:srgbClr val="5B822A"/>
        </a:accent6>
        <a:hlink>
          <a:srgbClr val="A9C02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033800"/>
        </a:lt2>
        <a:accent1>
          <a:srgbClr val="EAB22B"/>
        </a:accent1>
        <a:accent2>
          <a:srgbClr val="44AF10"/>
        </a:accent2>
        <a:accent3>
          <a:srgbClr val="FFFFFF"/>
        </a:accent3>
        <a:accent4>
          <a:srgbClr val="404040"/>
        </a:accent4>
        <a:accent5>
          <a:srgbClr val="F3D5AC"/>
        </a:accent5>
        <a:accent6>
          <a:srgbClr val="3D9E0D"/>
        </a:accent6>
        <a:hlink>
          <a:srgbClr val="50950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C8D6EE5E-F7A2-461D-9931-BBF492388E0A}" vid="{8B1AAAEB-4B34-4B5E-882E-FBB8829F3029}"/>
    </a:ext>
  </a:extLst>
</a:theme>
</file>

<file path=ppt/theme/theme2.xml><?xml version="1.0" encoding="utf-8"?>
<a:theme xmlns:a="http://schemas.openxmlformats.org/drawingml/2006/main" name="Folienvorlage2">
  <a:themeElements>
    <a:clrScheme name="Folienvorlage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olienvorlag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olienvorlag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vorlag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ienvorlag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vorlag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vorlag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vorlag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vorlag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3449</TotalTime>
  <Words>2086</Words>
  <Application>Microsoft Office PowerPoint</Application>
  <PresentationFormat>Widescreen</PresentationFormat>
  <Paragraphs>340</Paragraphs>
  <Slides>37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-apple-system</vt:lpstr>
      <vt:lpstr>Arial</vt:lpstr>
      <vt:lpstr>Biome</vt:lpstr>
      <vt:lpstr>Cambria Math</vt:lpstr>
      <vt:lpstr>Symbol</vt:lpstr>
      <vt:lpstr>Times New Roman</vt:lpstr>
      <vt:lpstr>Webdings</vt:lpstr>
      <vt:lpstr>Wingdings</vt:lpstr>
      <vt:lpstr>Theme1</vt:lpstr>
      <vt:lpstr>Folienvorlage2</vt:lpstr>
      <vt:lpstr>Formel</vt:lpstr>
      <vt:lpstr>PowerPoint Presentation</vt:lpstr>
      <vt:lpstr>Kerckhoffs’ Principle</vt:lpstr>
      <vt:lpstr>Short Introduction to Modular Arithmetic</vt:lpstr>
      <vt:lpstr>Short Introduction to Modular Arithmetic</vt:lpstr>
      <vt:lpstr>Example 1.5. We consider the set of the nine numbers</vt:lpstr>
      <vt:lpstr>Computation of the Remainder</vt:lpstr>
      <vt:lpstr>The Remainder Is Not Unique?</vt:lpstr>
      <vt:lpstr>All Members of a Given Equivalence Class Behave Equivalently?</vt:lpstr>
      <vt:lpstr>Which Remainder Do We Choose?</vt:lpstr>
      <vt:lpstr>Integer Rings</vt:lpstr>
      <vt:lpstr>PowerPoint Presentation</vt:lpstr>
      <vt:lpstr>Properties of Modular Arithmetic (3)</vt:lpstr>
      <vt:lpstr>Properties of Modular Arithmetic (4)</vt:lpstr>
      <vt:lpstr>Algebraic View on Modulo Arithmetic: The Ring Zm (1) </vt:lpstr>
      <vt:lpstr>Algebraic View on Modulo Arithmetic: The Ring Zm (2) </vt:lpstr>
      <vt:lpstr>An Algebraic View on Modulo Arithmetic: The Ring Zm (2) </vt:lpstr>
      <vt:lpstr>Exercises</vt:lpstr>
      <vt:lpstr>We consider the ring ℤ4. Construct a table that describes the addition of all elements in the ring with each other </vt:lpstr>
      <vt:lpstr>PowerPoint Presentation</vt:lpstr>
      <vt:lpstr>Some Mathematics: A Brief Introduction to Galois Fields</vt:lpstr>
      <vt:lpstr>PowerPoint Presentation</vt:lpstr>
      <vt:lpstr>PowerPoint Presentation</vt:lpstr>
      <vt:lpstr>Find the multiplication inverse pairs of module 5 Solution:</vt:lpstr>
      <vt:lpstr>Euclidean Algorithm</vt:lpstr>
      <vt:lpstr>Euclidean Algorithm Cont.. </vt:lpstr>
      <vt:lpstr>Euclidean Algorithm 2/2</vt:lpstr>
      <vt:lpstr>Extended Euclidean Algorithm</vt:lpstr>
      <vt:lpstr>Extended Euclidean Algorithm (cont...)</vt:lpstr>
      <vt:lpstr>Example We consider the extended Euclidean algorithm to find the coefficient of s0 and s1. here r0 = 973 and r1 = 301 </vt:lpstr>
      <vt:lpstr>PowerPoint Presentation</vt:lpstr>
      <vt:lpstr>compute 12−1 mod 67. The values 12 and 67 are relatively prime, i.e., gcd(67,12) = 1. If we apply the EEA, we obtain the coefficients s and t in gcd(67,12) = 1 = s·67+t ·12. starting with the values r0 = 67 and r1 = 12,</vt:lpstr>
      <vt:lpstr>Example 6.7. Compute the inverse of A(x) = x2 in the finite field GF(23) with P(x) = x3 + x + 1</vt:lpstr>
      <vt:lpstr>Extended Euclidean Algorithm 2/2</vt:lpstr>
      <vt:lpstr>Euler‘s Phi Function 1/2</vt:lpstr>
      <vt:lpstr>Euler‘s Phi Function 2/2</vt:lpstr>
      <vt:lpstr>Fermat‘s Little Theorem</vt:lpstr>
      <vt:lpstr>Euler‘s Theorem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>Auswertung</dc:subject>
  <dc:creator>Jan Pelzl</dc:creator>
  <cp:lastModifiedBy>MD. Mehedi Hasan</cp:lastModifiedBy>
  <cp:revision>557</cp:revision>
  <cp:lastPrinted>2003-07-29T11:52:19Z</cp:lastPrinted>
  <dcterms:created xsi:type="dcterms:W3CDTF">2004-07-26T14:24:04Z</dcterms:created>
  <dcterms:modified xsi:type="dcterms:W3CDTF">2025-02-10T11:45:21Z</dcterms:modified>
</cp:coreProperties>
</file>