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74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Slab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20a2f4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20a2f4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20a2f4f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20a2f4f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02bb808c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02bb808c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☕</a:t>
            </a:r>
            <a:br>
              <a:rPr lang="en"/>
            </a:br>
            <a:r>
              <a:rPr lang="en"/>
              <a:t>Web Development with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&amp; JavaScript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532514" y="646865"/>
            <a:ext cx="11421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Lecture 4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903">
            <a:off x="6042575" y="3958662"/>
            <a:ext cx="1593775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&amp; Loop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l="47119" t="41691" r="34639" b="22959"/>
          <a:stretch/>
        </p:blipFill>
        <p:spPr>
          <a:xfrm>
            <a:off x="387900" y="1419899"/>
            <a:ext cx="2145000" cy="31176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4"/>
          <p:cNvSpPr/>
          <p:nvPr/>
        </p:nvSpPr>
        <p:spPr>
          <a:xfrm>
            <a:off x="2687850" y="1619050"/>
            <a:ext cx="5765400" cy="851700"/>
          </a:xfrm>
          <a:prstGeom prst="rect">
            <a:avLst/>
          </a:prstGeom>
          <a:solidFill>
            <a:schemeClr val="lt1"/>
          </a:solidFill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Mohammad Mehedi Hasan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Senior Software Engineer(Team Lead)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ASL Systems Ltd.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687850" y="2583375"/>
            <a:ext cx="5765400" cy="851700"/>
          </a:xfrm>
          <a:prstGeom prst="rect">
            <a:avLst/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PHP, Laravel, CodeIgniter, Yii2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Python, Django, Flask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JavaScript, JQuery, React, Vue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87850" y="3547700"/>
            <a:ext cx="5765400" cy="851700"/>
          </a:xfrm>
          <a:prstGeom prst="rect">
            <a:avLst/>
          </a:prstGeom>
          <a:solidFill>
            <a:schemeClr val="dk2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🌐https://mehedih.info/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📱 + 8801738923828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📧 mehedifci907@gmail.com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4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Introduction on Array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Initialization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Construction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Destruction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Types </a:t>
            </a:r>
            <a:r>
              <a:rPr lang="en-US" sz="1100"/>
              <a:t>of Array</a:t>
            </a: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Insert element into array with built in function and without built in function.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Delete element from array with built in function and without built in function.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Update array element value.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Introduction on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Syntax of each 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Functions of each 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sz="11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34900" y="1489825"/>
            <a:ext cx="3994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destructing with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Iterating over Multi-dimensional array.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Problem Solving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Right Half Pyramid</a:t>
            </a:r>
            <a:endParaRPr lang="en-US" sz="7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Assignment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Find the all of odd number from 1-100.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Factorial number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Fibonacci series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Pattern: Left Half &amp; Full Pyramid,</a:t>
            </a:r>
            <a:endParaRPr lang="en-GB" sz="600" dirty="0"/>
          </a:p>
          <a:p>
            <a:pPr lvl="1" indent="-298450">
              <a:buSzPts val="1100"/>
              <a:buChar char="➢"/>
            </a:pP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Jump to the field</a:t>
            </a:r>
            <a:endParaRPr dirty="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25" y="1381975"/>
            <a:ext cx="4743600" cy="3124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169</Words>
  <Application>Microsoft Macintosh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 Slab</vt:lpstr>
      <vt:lpstr>Roboto</vt:lpstr>
      <vt:lpstr>Arial</vt:lpstr>
      <vt:lpstr>Marina</vt:lpstr>
      <vt:lpstr>☕ Web Development with</vt:lpstr>
      <vt:lpstr>About me</vt:lpstr>
      <vt:lpstr>Objectives</vt:lpstr>
      <vt:lpstr>Let’s Jump to the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☕ Web Development with</dc:title>
  <cp:lastModifiedBy>Microsoft Office User</cp:lastModifiedBy>
  <cp:revision>4</cp:revision>
  <dcterms:modified xsi:type="dcterms:W3CDTF">2024-05-17T01:36:50Z</dcterms:modified>
</cp:coreProperties>
</file>