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74" r:id="rId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7"/>
      <p:bold r:id="rId8"/>
      <p:italic r:id="rId9"/>
      <p:boldItalic r:id="rId10"/>
    </p:embeddedFont>
    <p:embeddedFont>
      <p:font typeface="Roboto Slab" pitchFamily="2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4"/>
  </p:normalViewPr>
  <p:slideViewPr>
    <p:cSldViewPr snapToGrid="0">
      <p:cViewPr varScale="1">
        <p:scale>
          <a:sx n="138" d="100"/>
          <a:sy n="138" d="100"/>
        </p:scale>
        <p:origin x="83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d020a2f4f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d020a2f4fc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d020a2f4fc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d020a2f4fc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d02bb808cc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d02bb808cc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☕</a:t>
            </a:r>
            <a:br>
              <a:rPr lang="en"/>
            </a:br>
            <a:r>
              <a:rPr lang="en"/>
              <a:t>Web Development with</a:t>
            </a:r>
            <a:endParaRPr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 &amp; JavaScript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1532514" y="646865"/>
            <a:ext cx="1142100" cy="4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Lecture 5</a:t>
            </a:r>
            <a:endParaRPr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3"/>
          <p:cNvSpPr txBox="1"/>
          <p:nvPr/>
        </p:nvSpPr>
        <p:spPr>
          <a:xfrm rot="-903">
            <a:off x="6042575" y="3958662"/>
            <a:ext cx="1593775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Array &amp; Loop</a:t>
            </a:r>
            <a:endParaRPr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3">
            <a:alphaModFix/>
          </a:blip>
          <a:srcRect l="47119" t="41691" r="34639" b="22959"/>
          <a:stretch/>
        </p:blipFill>
        <p:spPr>
          <a:xfrm>
            <a:off x="387900" y="1419899"/>
            <a:ext cx="2145000" cy="3117600"/>
          </a:xfrm>
          <a:prstGeom prst="roundRect">
            <a:avLst>
              <a:gd name="adj" fmla="val 16667"/>
            </a:avLst>
          </a:prstGeom>
          <a:noFill/>
          <a:ln w="1143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3" name="Google Shape;73;p14"/>
          <p:cNvSpPr/>
          <p:nvPr/>
        </p:nvSpPr>
        <p:spPr>
          <a:xfrm>
            <a:off x="2687850" y="1619050"/>
            <a:ext cx="5765400" cy="851700"/>
          </a:xfrm>
          <a:prstGeom prst="rect">
            <a:avLst/>
          </a:prstGeom>
          <a:solidFill>
            <a:schemeClr val="lt1"/>
          </a:solidFill>
          <a:ln w="381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Mohammad Mehedi Hasan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Senior Software Engineer(Team Lead)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ASL Systems Ltd.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2687850" y="2583375"/>
            <a:ext cx="5765400" cy="851700"/>
          </a:xfrm>
          <a:prstGeom prst="rect">
            <a:avLst/>
          </a:prstGeom>
          <a:solidFill>
            <a:schemeClr val="lt2"/>
          </a:solidFill>
          <a:ln w="3810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PHP, Laravel, CodeIgniter, Yii2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Python, Django, Flask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JavaScript, JQuery, React, Vue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2687850" y="3547700"/>
            <a:ext cx="5765400" cy="851700"/>
          </a:xfrm>
          <a:prstGeom prst="rect">
            <a:avLst/>
          </a:prstGeom>
          <a:solidFill>
            <a:schemeClr val="dk2"/>
          </a:solidFill>
          <a:ln w="381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🌐https://mehedih.info/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📱 + 8801738923828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📧 mehedifci907@gmail.com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4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-US" sz="1100" dirty="0"/>
              <a:t>Introduction on Array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-US" sz="1100" dirty="0"/>
              <a:t>Array Initialization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-US" sz="1100" dirty="0"/>
              <a:t>Array Construction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-US" sz="1100" dirty="0"/>
              <a:t>Array Destruction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-US" sz="1100" dirty="0"/>
              <a:t>Types </a:t>
            </a:r>
            <a:r>
              <a:rPr lang="en-US" sz="1100"/>
              <a:t>of Array</a:t>
            </a:r>
            <a:endParaRPr lang="en-US" sz="1100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-US" sz="1100" dirty="0"/>
              <a:t>Insert element into array with built in function and without built in function.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endParaRPr lang="en-US" sz="1100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-US" sz="1100" dirty="0"/>
              <a:t>Delete element from array with built in function and without built in function.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-US" sz="1100" dirty="0"/>
              <a:t>Update array element value.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-US" sz="1100" dirty="0"/>
              <a:t>Introduction on Loop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-US" sz="1100" dirty="0"/>
              <a:t>Types of Loop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-US" sz="1100" dirty="0"/>
              <a:t>Syntax of each types of loop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-US" sz="1100" dirty="0"/>
              <a:t>Functions of each types of loop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endParaRPr lang="en-US" sz="1100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endParaRPr sz="1100" dirty="0"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4634900" y="1489825"/>
            <a:ext cx="3994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-US" sz="1100" dirty="0"/>
              <a:t>Array destructing with Loop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-US" sz="1100" dirty="0"/>
              <a:t>Iterating over Multi-dimensional array.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-US" sz="1100" dirty="0"/>
              <a:t>Problem Solving</a:t>
            </a:r>
          </a:p>
          <a:p>
            <a:pPr lvl="1" indent="-298450">
              <a:buSzPts val="1100"/>
              <a:buChar char="➢"/>
            </a:pPr>
            <a:r>
              <a:rPr lang="en-GB" sz="1000" dirty="0"/>
              <a:t>Right Half Pyramid</a:t>
            </a:r>
            <a:endParaRPr lang="en-US" sz="700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-US" sz="1100" dirty="0"/>
              <a:t>Assignment</a:t>
            </a:r>
          </a:p>
          <a:p>
            <a:pPr lvl="1" indent="-298450">
              <a:buSzPts val="1100"/>
              <a:buChar char="➢"/>
            </a:pPr>
            <a:r>
              <a:rPr lang="en-GB" sz="1000" dirty="0"/>
              <a:t>Find the all of odd number from 1-100. </a:t>
            </a:r>
          </a:p>
          <a:p>
            <a:pPr lvl="1" indent="-298450">
              <a:buSzPts val="1100"/>
              <a:buChar char="➢"/>
            </a:pPr>
            <a:r>
              <a:rPr lang="en-GB" sz="1000" dirty="0"/>
              <a:t>Factorial number </a:t>
            </a:r>
          </a:p>
          <a:p>
            <a:pPr lvl="1" indent="-298450">
              <a:buSzPts val="1100"/>
              <a:buChar char="➢"/>
            </a:pPr>
            <a:r>
              <a:rPr lang="en-GB" sz="1000" dirty="0"/>
              <a:t>Fibonacci series </a:t>
            </a:r>
          </a:p>
          <a:p>
            <a:pPr lvl="1" indent="-298450">
              <a:buSzPts val="1100"/>
              <a:buChar char="➢"/>
            </a:pPr>
            <a:r>
              <a:rPr lang="en-GB" sz="1000" dirty="0"/>
              <a:t>Pattern: Left Half &amp; Full Pyramid,</a:t>
            </a:r>
            <a:endParaRPr lang="en-GB" sz="600" dirty="0"/>
          </a:p>
          <a:p>
            <a:pPr lvl="1" indent="-298450">
              <a:buSzPts val="1100"/>
              <a:buChar char="➢"/>
            </a:pPr>
            <a:endParaRPr lang="en-US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Jump to the field</a:t>
            </a:r>
            <a:endParaRPr dirty="0"/>
          </a:p>
        </p:txBody>
      </p:sp>
      <p:pic>
        <p:nvPicPr>
          <p:cNvPr id="190" name="Google Shape;19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4725" y="1381975"/>
            <a:ext cx="4743600" cy="3124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169</Words>
  <Application>Microsoft Office PowerPoint</Application>
  <PresentationFormat>On-screen Show (16:9)</PresentationFormat>
  <Paragraphs>38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Roboto Slab</vt:lpstr>
      <vt:lpstr>Roboto</vt:lpstr>
      <vt:lpstr>Arial</vt:lpstr>
      <vt:lpstr>Marina</vt:lpstr>
      <vt:lpstr>☕ Web Development with</vt:lpstr>
      <vt:lpstr>About me</vt:lpstr>
      <vt:lpstr>Objectives</vt:lpstr>
      <vt:lpstr>Let’s Jump to the field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☕ Web Development with</dc:title>
  <cp:lastModifiedBy>MD. Mehedi Hasan</cp:lastModifiedBy>
  <cp:revision>5</cp:revision>
  <dcterms:modified xsi:type="dcterms:W3CDTF">2024-05-20T02:29:13Z</dcterms:modified>
</cp:coreProperties>
</file>