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4"/>
    <p:sldMasterId id="214748370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9144000" cy="6858000"/>
  <p:embeddedFontLst>
    <p:embeddedFont>
      <p:font typeface="Century Gothic"/>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5.xml"/><Relationship Id="rId33" Type="http://schemas.openxmlformats.org/officeDocument/2006/relationships/font" Target="fonts/CenturyGothic-boldItalic.fntdata"/><Relationship Id="rId10" Type="http://schemas.openxmlformats.org/officeDocument/2006/relationships/slide" Target="slides/slide4.xml"/><Relationship Id="rId32" Type="http://schemas.openxmlformats.org/officeDocument/2006/relationships/font" Target="fonts/CenturyGothic-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17e19b8e66_0_173: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17e19b8e66_0_17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8: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2766d59b5ac_0_0: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2766d59b5ac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766d59b5ac_0_8: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766d59b5ac_0_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766d59b5ac_0_16: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2766d59b5ac_0_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4: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5: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6: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7: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8: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9: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0: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766d59b5ac_0_28:notes"/>
          <p:cNvSpPr txBox="1"/>
          <p:nvPr>
            <p:ph idx="1" type="body"/>
          </p:nvPr>
        </p:nvSpPr>
        <p:spPr>
          <a:xfrm>
            <a:off x="914400" y="3300413"/>
            <a:ext cx="7315200" cy="27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g2766d59b5ac_0_28:notes"/>
          <p:cNvSpPr/>
          <p:nvPr>
            <p:ph idx="2" type="sldImg"/>
          </p:nvPr>
        </p:nvSpPr>
        <p:spPr>
          <a:xfrm>
            <a:off x="914400" y="857250"/>
            <a:ext cx="73152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766d59b5ac_0_812:notes"/>
          <p:cNvSpPr/>
          <p:nvPr>
            <p:ph idx="2" type="sldImg"/>
          </p:nvPr>
        </p:nvSpPr>
        <p:spPr>
          <a:xfrm>
            <a:off x="914400" y="857250"/>
            <a:ext cx="7315200" cy="23145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766d59b5ac_0_812:notes"/>
          <p:cNvSpPr txBox="1"/>
          <p:nvPr>
            <p:ph idx="1" type="body"/>
          </p:nvPr>
        </p:nvSpPr>
        <p:spPr>
          <a:xfrm>
            <a:off x="914400" y="3300413"/>
            <a:ext cx="7315200" cy="27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g2766d59b5ac_0_812:notes"/>
          <p:cNvSpPr txBox="1"/>
          <p:nvPr>
            <p:ph idx="12" type="sldNum"/>
          </p:nvPr>
        </p:nvSpPr>
        <p:spPr>
          <a:xfrm>
            <a:off x="5179484" y="6513910"/>
            <a:ext cx="3962400" cy="34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766d59b5ac_0_1199:notes"/>
          <p:cNvSpPr txBox="1"/>
          <p:nvPr>
            <p:ph idx="1" type="body"/>
          </p:nvPr>
        </p:nvSpPr>
        <p:spPr>
          <a:xfrm>
            <a:off x="914400" y="3300413"/>
            <a:ext cx="7315200" cy="27006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SzPts val="1400"/>
              <a:buNone/>
            </a:pPr>
            <a:r>
              <a:t/>
            </a:r>
            <a:endParaRPr/>
          </a:p>
        </p:txBody>
      </p:sp>
      <p:sp>
        <p:nvSpPr>
          <p:cNvPr id="592" name="Google Shape;592;g2766d59b5ac_0_1199:notes"/>
          <p:cNvSpPr/>
          <p:nvPr>
            <p:ph idx="2" type="sldImg"/>
          </p:nvPr>
        </p:nvSpPr>
        <p:spPr>
          <a:xfrm>
            <a:off x="914400" y="857250"/>
            <a:ext cx="73152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766d59b5ac_0_1208:notes"/>
          <p:cNvSpPr txBox="1"/>
          <p:nvPr>
            <p:ph idx="1" type="body"/>
          </p:nvPr>
        </p:nvSpPr>
        <p:spPr>
          <a:xfrm>
            <a:off x="914400" y="3300413"/>
            <a:ext cx="7315200" cy="27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g2766d59b5ac_0_1208:notes"/>
          <p:cNvSpPr/>
          <p:nvPr>
            <p:ph idx="2" type="sldImg"/>
          </p:nvPr>
        </p:nvSpPr>
        <p:spPr>
          <a:xfrm>
            <a:off x="914400" y="857250"/>
            <a:ext cx="73152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766d59b5ac_0_1594:notes"/>
          <p:cNvSpPr txBox="1"/>
          <p:nvPr>
            <p:ph idx="1" type="body"/>
          </p:nvPr>
        </p:nvSpPr>
        <p:spPr>
          <a:xfrm>
            <a:off x="914400" y="3300413"/>
            <a:ext cx="7315200" cy="27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g2766d59b5ac_0_1594:notes"/>
          <p:cNvSpPr/>
          <p:nvPr>
            <p:ph idx="2" type="sldImg"/>
          </p:nvPr>
        </p:nvSpPr>
        <p:spPr>
          <a:xfrm>
            <a:off x="914400" y="857250"/>
            <a:ext cx="73152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766d59b5ac_0_1600:notes"/>
          <p:cNvSpPr/>
          <p:nvPr>
            <p:ph idx="2" type="sldImg"/>
          </p:nvPr>
        </p:nvSpPr>
        <p:spPr>
          <a:xfrm>
            <a:off x="914400" y="857250"/>
            <a:ext cx="7315200" cy="23145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2766d59b5ac_0_1600:notes"/>
          <p:cNvSpPr txBox="1"/>
          <p:nvPr>
            <p:ph idx="1" type="body"/>
          </p:nvPr>
        </p:nvSpPr>
        <p:spPr>
          <a:xfrm>
            <a:off x="914400" y="3300413"/>
            <a:ext cx="7315200" cy="27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Data transfer object(DTO), if multiple requests are required to bring data for a particular task, data to be brought can be combined in a DTO so that only one request can bring all the required data.</a:t>
            </a:r>
            <a:endParaRPr/>
          </a:p>
          <a:p>
            <a:pPr indent="0" lvl="0" marL="0" rtl="0" algn="l">
              <a:spcBef>
                <a:spcPts val="0"/>
              </a:spcBef>
              <a:spcAft>
                <a:spcPts val="0"/>
              </a:spcAft>
              <a:buNone/>
            </a:pPr>
            <a:r>
              <a:t/>
            </a:r>
            <a:endParaRPr/>
          </a:p>
        </p:txBody>
      </p:sp>
      <p:sp>
        <p:nvSpPr>
          <p:cNvPr id="617" name="Google Shape;617;g2766d59b5ac_0_1600:notes"/>
          <p:cNvSpPr txBox="1"/>
          <p:nvPr>
            <p:ph idx="12" type="sldNum"/>
          </p:nvPr>
        </p:nvSpPr>
        <p:spPr>
          <a:xfrm>
            <a:off x="5179484" y="6513910"/>
            <a:ext cx="3962400" cy="34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8.png"/><Relationship Id="rId4" Type="http://schemas.openxmlformats.org/officeDocument/2006/relationships/image" Target="../media/image15.png"/><Relationship Id="rId5" Type="http://schemas.openxmlformats.org/officeDocument/2006/relationships/image" Target="../media/image8.png"/><Relationship Id="rId6" Type="http://schemas.openxmlformats.org/officeDocument/2006/relationships/image" Target="../media/image14.png"/><Relationship Id="rId7" Type="http://schemas.openxmlformats.org/officeDocument/2006/relationships/image" Target="../media/image4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8.png"/><Relationship Id="rId4" Type="http://schemas.openxmlformats.org/officeDocument/2006/relationships/image" Target="../media/image15.png"/><Relationship Id="rId5" Type="http://schemas.openxmlformats.org/officeDocument/2006/relationships/image" Target="../media/image8.png"/><Relationship Id="rId6" Type="http://schemas.openxmlformats.org/officeDocument/2006/relationships/image" Target="../media/image14.png"/><Relationship Id="rId7" Type="http://schemas.openxmlformats.org/officeDocument/2006/relationships/image" Target="../media/image4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jpg"/><Relationship Id="rId3"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jpg"/><Relationship Id="rId3"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jp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jpg"/><Relationship Id="rId3"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jpg"/><Relationship Id="rId3" Type="http://schemas.openxmlformats.org/officeDocument/2006/relationships/image" Target="../media/image3.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jpg"/><Relationship Id="rId3" Type="http://schemas.openxmlformats.org/officeDocument/2006/relationships/image" Target="../media/image3.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jp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38" name="Shape 38"/>
        <p:cNvGrpSpPr/>
        <p:nvPr/>
      </p:nvGrpSpPr>
      <p:grpSpPr>
        <a:xfrm>
          <a:off x="0" y="0"/>
          <a:ext cx="0" cy="0"/>
          <a:chOff x="0" y="0"/>
          <a:chExt cx="0" cy="0"/>
        </a:xfrm>
      </p:grpSpPr>
      <p:sp>
        <p:nvSpPr>
          <p:cNvPr id="39" name="Google Shape;39;p2"/>
          <p:cNvSpPr/>
          <p:nvPr/>
        </p:nvSpPr>
        <p:spPr>
          <a:xfrm>
            <a:off x="0" y="1179625"/>
            <a:ext cx="9144000" cy="309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txBox="1"/>
          <p:nvPr>
            <p:ph type="title"/>
          </p:nvPr>
        </p:nvSpPr>
        <p:spPr>
          <a:xfrm>
            <a:off x="0" y="2100400"/>
            <a:ext cx="9144000" cy="1438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EC14F"/>
              </a:buClr>
              <a:buSzPts val="4000"/>
              <a:buFont typeface="Avenir"/>
              <a:buNone/>
              <a:defRPr sz="4000">
                <a:solidFill>
                  <a:srgbClr val="FEC14F"/>
                </a:solidFill>
                <a:latin typeface="Avenir"/>
                <a:ea typeface="Avenir"/>
                <a:cs typeface="Avenir"/>
                <a:sym typeface="Avenir"/>
              </a:defRPr>
            </a:lvl1pPr>
            <a:lvl2pPr lvl="1" rtl="0" algn="ctr">
              <a:spcBef>
                <a:spcPts val="0"/>
              </a:spcBef>
              <a:spcAft>
                <a:spcPts val="0"/>
              </a:spcAft>
              <a:buClr>
                <a:srgbClr val="FEC14F"/>
              </a:buClr>
              <a:buSzPts val="3600"/>
              <a:buNone/>
              <a:defRPr sz="3600">
                <a:solidFill>
                  <a:srgbClr val="FEC14F"/>
                </a:solidFill>
              </a:defRPr>
            </a:lvl2pPr>
            <a:lvl3pPr lvl="2" rtl="0" algn="ctr">
              <a:spcBef>
                <a:spcPts val="0"/>
              </a:spcBef>
              <a:spcAft>
                <a:spcPts val="0"/>
              </a:spcAft>
              <a:buClr>
                <a:srgbClr val="FEC14F"/>
              </a:buClr>
              <a:buSzPts val="3600"/>
              <a:buNone/>
              <a:defRPr sz="3600">
                <a:solidFill>
                  <a:srgbClr val="FEC14F"/>
                </a:solidFill>
              </a:defRPr>
            </a:lvl3pPr>
            <a:lvl4pPr lvl="3" rtl="0" algn="ctr">
              <a:spcBef>
                <a:spcPts val="0"/>
              </a:spcBef>
              <a:spcAft>
                <a:spcPts val="0"/>
              </a:spcAft>
              <a:buClr>
                <a:srgbClr val="FEC14F"/>
              </a:buClr>
              <a:buSzPts val="3600"/>
              <a:buNone/>
              <a:defRPr sz="3600">
                <a:solidFill>
                  <a:srgbClr val="FEC14F"/>
                </a:solidFill>
              </a:defRPr>
            </a:lvl4pPr>
            <a:lvl5pPr lvl="4" rtl="0" algn="ctr">
              <a:spcBef>
                <a:spcPts val="0"/>
              </a:spcBef>
              <a:spcAft>
                <a:spcPts val="0"/>
              </a:spcAft>
              <a:buClr>
                <a:srgbClr val="FEC14F"/>
              </a:buClr>
              <a:buSzPts val="3600"/>
              <a:buNone/>
              <a:defRPr sz="3600">
                <a:solidFill>
                  <a:srgbClr val="FEC14F"/>
                </a:solidFill>
              </a:defRPr>
            </a:lvl5pPr>
            <a:lvl6pPr lvl="5" rtl="0" algn="ctr">
              <a:spcBef>
                <a:spcPts val="0"/>
              </a:spcBef>
              <a:spcAft>
                <a:spcPts val="0"/>
              </a:spcAft>
              <a:buClr>
                <a:srgbClr val="FEC14F"/>
              </a:buClr>
              <a:buSzPts val="3600"/>
              <a:buNone/>
              <a:defRPr sz="3600">
                <a:solidFill>
                  <a:srgbClr val="FEC14F"/>
                </a:solidFill>
              </a:defRPr>
            </a:lvl6pPr>
            <a:lvl7pPr lvl="6" rtl="0" algn="ctr">
              <a:spcBef>
                <a:spcPts val="0"/>
              </a:spcBef>
              <a:spcAft>
                <a:spcPts val="0"/>
              </a:spcAft>
              <a:buClr>
                <a:srgbClr val="FEC14F"/>
              </a:buClr>
              <a:buSzPts val="3600"/>
              <a:buNone/>
              <a:defRPr sz="3600">
                <a:solidFill>
                  <a:srgbClr val="FEC14F"/>
                </a:solidFill>
              </a:defRPr>
            </a:lvl7pPr>
            <a:lvl8pPr lvl="7" rtl="0" algn="ctr">
              <a:spcBef>
                <a:spcPts val="0"/>
              </a:spcBef>
              <a:spcAft>
                <a:spcPts val="0"/>
              </a:spcAft>
              <a:buClr>
                <a:srgbClr val="FEC14F"/>
              </a:buClr>
              <a:buSzPts val="3600"/>
              <a:buNone/>
              <a:defRPr sz="3600">
                <a:solidFill>
                  <a:srgbClr val="FEC14F"/>
                </a:solidFill>
              </a:defRPr>
            </a:lvl8pPr>
            <a:lvl9pPr lvl="8" rtl="0" algn="ctr">
              <a:spcBef>
                <a:spcPts val="0"/>
              </a:spcBef>
              <a:spcAft>
                <a:spcPts val="0"/>
              </a:spcAft>
              <a:buClr>
                <a:srgbClr val="FEC14F"/>
              </a:buClr>
              <a:buSzPts val="3600"/>
              <a:buNone/>
              <a:defRPr sz="3600">
                <a:solidFill>
                  <a:srgbClr val="FEC14F"/>
                </a:solidFill>
              </a:defRPr>
            </a:lvl9pPr>
          </a:lstStyle>
          <a:p/>
        </p:txBody>
      </p:sp>
      <p:sp>
        <p:nvSpPr>
          <p:cNvPr id="41" name="Google Shape;41;p2"/>
          <p:cNvSpPr/>
          <p:nvPr/>
        </p:nvSpPr>
        <p:spPr>
          <a:xfrm rot="10800000">
            <a:off x="2671975" y="3196945"/>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1" name="Shape 91"/>
        <p:cNvGrpSpPr/>
        <p:nvPr/>
      </p:nvGrpSpPr>
      <p:grpSpPr>
        <a:xfrm>
          <a:off x="0" y="0"/>
          <a:ext cx="0" cy="0"/>
          <a:chOff x="0" y="0"/>
          <a:chExt cx="0" cy="0"/>
        </a:xfrm>
      </p:grpSpPr>
      <p:sp>
        <p:nvSpPr>
          <p:cNvPr id="92" name="Google Shape;92;p11"/>
          <p:cNvSpPr txBox="1"/>
          <p:nvPr>
            <p:ph type="title"/>
          </p:nvPr>
        </p:nvSpPr>
        <p:spPr>
          <a:xfrm>
            <a:off x="485575" y="67495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11"/>
          <p:cNvSpPr/>
          <p:nvPr/>
        </p:nvSpPr>
        <p:spPr>
          <a:xfrm>
            <a:off x="485575" y="1477825"/>
            <a:ext cx="23931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a:off x="3094175" y="1477825"/>
            <a:ext cx="55419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ph idx="2" type="pic"/>
          </p:nvPr>
        </p:nvSpPr>
        <p:spPr>
          <a:xfrm>
            <a:off x="862050" y="1816475"/>
            <a:ext cx="1693500" cy="2139900"/>
          </a:xfrm>
          <a:prstGeom prst="roundRect">
            <a:avLst>
              <a:gd fmla="val 16667" name="adj"/>
            </a:avLst>
          </a:prstGeom>
          <a:noFill/>
          <a:ln>
            <a:noFill/>
          </a:ln>
        </p:spPr>
      </p:sp>
      <p:sp>
        <p:nvSpPr>
          <p:cNvPr id="96" name="Google Shape;96;p11"/>
          <p:cNvSpPr txBox="1"/>
          <p:nvPr>
            <p:ph idx="1" type="body"/>
          </p:nvPr>
        </p:nvSpPr>
        <p:spPr>
          <a:xfrm>
            <a:off x="3402050" y="1816475"/>
            <a:ext cx="4972200" cy="22629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Clr>
                <a:schemeClr val="lt1"/>
              </a:buClr>
              <a:buSzPts val="16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7" name="Google Shape;97;p11"/>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9" name="Shape 99"/>
        <p:cNvGrpSpPr/>
        <p:nvPr/>
      </p:nvGrpSpPr>
      <p:grpSpPr>
        <a:xfrm>
          <a:off x="0" y="0"/>
          <a:ext cx="0" cy="0"/>
          <a:chOff x="0" y="0"/>
          <a:chExt cx="0" cy="0"/>
        </a:xfrm>
      </p:grpSpPr>
      <p:sp>
        <p:nvSpPr>
          <p:cNvPr id="100" name="Google Shape;100;p12"/>
          <p:cNvSpPr txBox="1"/>
          <p:nvPr>
            <p:ph type="title"/>
          </p:nvPr>
        </p:nvSpPr>
        <p:spPr>
          <a:xfrm>
            <a:off x="490250" y="450150"/>
            <a:ext cx="8415900" cy="4090800"/>
          </a:xfrm>
          <a:prstGeom prst="rect">
            <a:avLst/>
          </a:prstGeom>
        </p:spPr>
        <p:txBody>
          <a:bodyPr anchorCtr="0" anchor="ctr" bIns="91425" lIns="91425" spcFirstLastPara="1" rIns="91425" wrap="square" tIns="91425">
            <a:spAutoFit/>
          </a:bodyPr>
          <a:lstStyle>
            <a:lvl1pPr lvl="0" rtl="0">
              <a:spcBef>
                <a:spcPts val="0"/>
              </a:spcBef>
              <a:spcAft>
                <a:spcPts val="0"/>
              </a:spcAft>
              <a:buClr>
                <a:srgbClr val="0079C0"/>
              </a:buClr>
              <a:buSzPts val="4700"/>
              <a:buChar char="●"/>
              <a:defRPr b="1" sz="4700">
                <a:solidFill>
                  <a:srgbClr val="0079C0"/>
                </a:solidFill>
              </a:defRPr>
            </a:lvl1pPr>
            <a:lvl2pPr lvl="1" rtl="0">
              <a:spcBef>
                <a:spcPts val="0"/>
              </a:spcBef>
              <a:spcAft>
                <a:spcPts val="0"/>
              </a:spcAft>
              <a:buSzPts val="4800"/>
              <a:buChar char="○"/>
              <a:defRPr sz="4800"/>
            </a:lvl2pPr>
            <a:lvl3pPr lvl="2" rtl="0">
              <a:spcBef>
                <a:spcPts val="0"/>
              </a:spcBef>
              <a:spcAft>
                <a:spcPts val="0"/>
              </a:spcAft>
              <a:buSzPts val="4800"/>
              <a:buChar char="■"/>
              <a:defRPr sz="4800"/>
            </a:lvl3pPr>
            <a:lvl4pPr lvl="3" rtl="0">
              <a:spcBef>
                <a:spcPts val="0"/>
              </a:spcBef>
              <a:spcAft>
                <a:spcPts val="0"/>
              </a:spcAft>
              <a:buSzPts val="4800"/>
              <a:buChar char="●"/>
              <a:defRPr sz="4800"/>
            </a:lvl4pPr>
            <a:lvl5pPr lvl="4" rtl="0">
              <a:spcBef>
                <a:spcPts val="0"/>
              </a:spcBef>
              <a:spcAft>
                <a:spcPts val="0"/>
              </a:spcAft>
              <a:buSzPts val="4800"/>
              <a:buChar char="○"/>
              <a:defRPr sz="4800"/>
            </a:lvl5pPr>
            <a:lvl6pPr lvl="5" rtl="0">
              <a:spcBef>
                <a:spcPts val="0"/>
              </a:spcBef>
              <a:spcAft>
                <a:spcPts val="0"/>
              </a:spcAft>
              <a:buSzPts val="4800"/>
              <a:buChar char="■"/>
              <a:defRPr sz="4800"/>
            </a:lvl6pPr>
            <a:lvl7pPr lvl="6" rtl="0">
              <a:spcBef>
                <a:spcPts val="0"/>
              </a:spcBef>
              <a:spcAft>
                <a:spcPts val="0"/>
              </a:spcAft>
              <a:buSzPts val="4800"/>
              <a:buChar char="●"/>
              <a:defRPr sz="4800"/>
            </a:lvl7pPr>
            <a:lvl8pPr lvl="7" rtl="0">
              <a:spcBef>
                <a:spcPts val="0"/>
              </a:spcBef>
              <a:spcAft>
                <a:spcPts val="0"/>
              </a:spcAft>
              <a:buSzPts val="4800"/>
              <a:buChar char="○"/>
              <a:defRPr sz="4800"/>
            </a:lvl8pPr>
            <a:lvl9pPr lvl="8" rtl="0">
              <a:spcBef>
                <a:spcPts val="0"/>
              </a:spcBef>
              <a:spcAft>
                <a:spcPts val="0"/>
              </a:spcAft>
              <a:buSzPts val="4800"/>
              <a:buChar char="■"/>
              <a:defRPr sz="4800"/>
            </a:lvl9pPr>
          </a:lstStyle>
          <a:p/>
        </p:txBody>
      </p:sp>
      <p:sp>
        <p:nvSpPr>
          <p:cNvPr id="101" name="Google Shape;101;p12"/>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13"/>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06" name="Shape 106"/>
        <p:cNvGrpSpPr/>
        <p:nvPr/>
      </p:nvGrpSpPr>
      <p:grpSpPr>
        <a:xfrm>
          <a:off x="0" y="0"/>
          <a:ext cx="0" cy="0"/>
          <a:chOff x="0" y="0"/>
          <a:chExt cx="0" cy="0"/>
        </a:xfrm>
      </p:grpSpPr>
      <p:sp>
        <p:nvSpPr>
          <p:cNvPr id="107" name="Google Shape;107;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08" name="Google Shape;108;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9" name="Google Shape;109;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110" name="Shape 110"/>
        <p:cNvGrpSpPr/>
        <p:nvPr/>
      </p:nvGrpSpPr>
      <p:grpSpPr>
        <a:xfrm>
          <a:off x="0" y="0"/>
          <a:ext cx="0" cy="0"/>
          <a:chOff x="0" y="0"/>
          <a:chExt cx="0" cy="0"/>
        </a:xfrm>
      </p:grpSpPr>
      <p:sp>
        <p:nvSpPr>
          <p:cNvPr id="111" name="Google Shape;111;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12" name="Google Shape;112;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3" name="Google Shape;113;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TITLE_8">
    <p:spTree>
      <p:nvGrpSpPr>
        <p:cNvPr id="114" name="Shape 114"/>
        <p:cNvGrpSpPr/>
        <p:nvPr/>
      </p:nvGrpSpPr>
      <p:grpSpPr>
        <a:xfrm>
          <a:off x="0" y="0"/>
          <a:ext cx="0" cy="0"/>
          <a:chOff x="0" y="0"/>
          <a:chExt cx="0" cy="0"/>
        </a:xfrm>
      </p:grpSpPr>
      <p:sp>
        <p:nvSpPr>
          <p:cNvPr id="115" name="Google Shape;115;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16" name="Google Shape;116;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7" name="Google Shape;117;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3">
    <p:spTree>
      <p:nvGrpSpPr>
        <p:cNvPr id="118" name="Shape 118"/>
        <p:cNvGrpSpPr/>
        <p:nvPr/>
      </p:nvGrpSpPr>
      <p:grpSpPr>
        <a:xfrm>
          <a:off x="0" y="0"/>
          <a:ext cx="0" cy="0"/>
          <a:chOff x="0" y="0"/>
          <a:chExt cx="0" cy="0"/>
        </a:xfrm>
      </p:grpSpPr>
      <p:sp>
        <p:nvSpPr>
          <p:cNvPr id="119" name="Google Shape;119;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20" name="Google Shape;120;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1" name="Google Shape;121;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2">
  <p:cSld name="TITLE_AND_BODY_2">
    <p:spTree>
      <p:nvGrpSpPr>
        <p:cNvPr id="122" name="Shape 122"/>
        <p:cNvGrpSpPr/>
        <p:nvPr/>
      </p:nvGrpSpPr>
      <p:grpSpPr>
        <a:xfrm>
          <a:off x="0" y="0"/>
          <a:ext cx="0" cy="0"/>
          <a:chOff x="0" y="0"/>
          <a:chExt cx="0" cy="0"/>
        </a:xfrm>
      </p:grpSpPr>
      <p:sp>
        <p:nvSpPr>
          <p:cNvPr id="123" name="Google Shape;123;p18"/>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4" name="Google Shape;12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SzPts val="16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5" name="Google Shape;125;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9">
    <p:spTree>
      <p:nvGrpSpPr>
        <p:cNvPr id="126" name="Shape 126"/>
        <p:cNvGrpSpPr/>
        <p:nvPr/>
      </p:nvGrpSpPr>
      <p:grpSpPr>
        <a:xfrm>
          <a:off x="0" y="0"/>
          <a:ext cx="0" cy="0"/>
          <a:chOff x="0" y="0"/>
          <a:chExt cx="0" cy="0"/>
        </a:xfrm>
      </p:grpSpPr>
      <p:sp>
        <p:nvSpPr>
          <p:cNvPr id="127" name="Google Shape;127;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28" name="Google Shape;128;p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9" name="Google Shape;129;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130" name="Shape 130"/>
        <p:cNvGrpSpPr/>
        <p:nvPr/>
      </p:nvGrpSpPr>
      <p:grpSpPr>
        <a:xfrm>
          <a:off x="0" y="0"/>
          <a:ext cx="0" cy="0"/>
          <a:chOff x="0" y="0"/>
          <a:chExt cx="0" cy="0"/>
        </a:xfrm>
      </p:grpSpPr>
      <p:pic>
        <p:nvPicPr>
          <p:cNvPr id="131" name="Google Shape;131;p20"/>
          <p:cNvPicPr preferRelativeResize="0"/>
          <p:nvPr/>
        </p:nvPicPr>
        <p:blipFill rotWithShape="1">
          <a:blip r:embed="rId2">
            <a:alphaModFix/>
          </a:blip>
          <a:srcRect b="0" l="0" r="0" t="0"/>
          <a:stretch/>
        </p:blipFill>
        <p:spPr>
          <a:xfrm>
            <a:off x="0" y="0"/>
            <a:ext cx="9144000" cy="3630167"/>
          </a:xfrm>
          <a:prstGeom prst="rect">
            <a:avLst/>
          </a:prstGeom>
          <a:noFill/>
          <a:ln>
            <a:noFill/>
          </a:ln>
        </p:spPr>
      </p:pic>
      <p:pic>
        <p:nvPicPr>
          <p:cNvPr id="132" name="Google Shape;132;p20"/>
          <p:cNvPicPr preferRelativeResize="0"/>
          <p:nvPr/>
        </p:nvPicPr>
        <p:blipFill rotWithShape="1">
          <a:blip r:embed="rId3">
            <a:alphaModFix/>
          </a:blip>
          <a:srcRect b="0" l="0" r="0" t="0"/>
          <a:stretch/>
        </p:blipFill>
        <p:spPr>
          <a:xfrm>
            <a:off x="3047" y="1411604"/>
            <a:ext cx="2356867" cy="2218563"/>
          </a:xfrm>
          <a:prstGeom prst="rect">
            <a:avLst/>
          </a:prstGeom>
          <a:noFill/>
          <a:ln>
            <a:noFill/>
          </a:ln>
        </p:spPr>
      </p:pic>
      <p:sp>
        <p:nvSpPr>
          <p:cNvPr id="133" name="Google Shape;133;p20"/>
          <p:cNvSpPr/>
          <p:nvPr/>
        </p:nvSpPr>
        <p:spPr>
          <a:xfrm>
            <a:off x="3047" y="1411604"/>
            <a:ext cx="3142615" cy="2218849"/>
          </a:xfrm>
          <a:custGeom>
            <a:rect b="b" l="l" r="r" t="t"/>
            <a:pathLst>
              <a:path extrusionOk="0" h="2958465" w="3142615">
                <a:moveTo>
                  <a:pt x="0" y="1479042"/>
                </a:moveTo>
                <a:lnTo>
                  <a:pt x="776" y="1432090"/>
                </a:lnTo>
                <a:lnTo>
                  <a:pt x="3091" y="1385503"/>
                </a:lnTo>
                <a:lnTo>
                  <a:pt x="6920" y="1339303"/>
                </a:lnTo>
                <a:lnTo>
                  <a:pt x="12242" y="1293511"/>
                </a:lnTo>
                <a:lnTo>
                  <a:pt x="19032" y="1248149"/>
                </a:lnTo>
                <a:lnTo>
                  <a:pt x="27268" y="1203239"/>
                </a:lnTo>
                <a:lnTo>
                  <a:pt x="36927" y="1158801"/>
                </a:lnTo>
                <a:lnTo>
                  <a:pt x="47986" y="1114859"/>
                </a:lnTo>
                <a:lnTo>
                  <a:pt x="60422" y="1071433"/>
                </a:lnTo>
                <a:lnTo>
                  <a:pt x="74212" y="1028545"/>
                </a:lnTo>
                <a:lnTo>
                  <a:pt x="89333" y="986217"/>
                </a:lnTo>
                <a:lnTo>
                  <a:pt x="105762" y="944470"/>
                </a:lnTo>
                <a:lnTo>
                  <a:pt x="123475" y="903327"/>
                </a:lnTo>
                <a:lnTo>
                  <a:pt x="142450" y="862808"/>
                </a:lnTo>
                <a:lnTo>
                  <a:pt x="162665" y="822936"/>
                </a:lnTo>
                <a:lnTo>
                  <a:pt x="184095" y="783731"/>
                </a:lnTo>
                <a:lnTo>
                  <a:pt x="206717" y="745217"/>
                </a:lnTo>
                <a:lnTo>
                  <a:pt x="230510" y="707413"/>
                </a:lnTo>
                <a:lnTo>
                  <a:pt x="255450" y="670343"/>
                </a:lnTo>
                <a:lnTo>
                  <a:pt x="281513" y="634028"/>
                </a:lnTo>
                <a:lnTo>
                  <a:pt x="308677" y="598489"/>
                </a:lnTo>
                <a:lnTo>
                  <a:pt x="336919" y="563748"/>
                </a:lnTo>
                <a:lnTo>
                  <a:pt x="366216" y="529826"/>
                </a:lnTo>
                <a:lnTo>
                  <a:pt x="396544" y="496746"/>
                </a:lnTo>
                <a:lnTo>
                  <a:pt x="427882" y="464529"/>
                </a:lnTo>
                <a:lnTo>
                  <a:pt x="460205" y="433197"/>
                </a:lnTo>
                <a:lnTo>
                  <a:pt x="493491" y="402770"/>
                </a:lnTo>
                <a:lnTo>
                  <a:pt x="527716" y="373272"/>
                </a:lnTo>
                <a:lnTo>
                  <a:pt x="562859" y="344723"/>
                </a:lnTo>
                <a:lnTo>
                  <a:pt x="598895" y="317146"/>
                </a:lnTo>
                <a:lnTo>
                  <a:pt x="635802" y="290561"/>
                </a:lnTo>
                <a:lnTo>
                  <a:pt x="673556" y="264991"/>
                </a:lnTo>
                <a:lnTo>
                  <a:pt x="712136" y="240458"/>
                </a:lnTo>
                <a:lnTo>
                  <a:pt x="751517" y="216982"/>
                </a:lnTo>
                <a:lnTo>
                  <a:pt x="791676" y="194585"/>
                </a:lnTo>
                <a:lnTo>
                  <a:pt x="832592" y="173290"/>
                </a:lnTo>
                <a:lnTo>
                  <a:pt x="874240" y="153118"/>
                </a:lnTo>
                <a:lnTo>
                  <a:pt x="916598" y="134090"/>
                </a:lnTo>
                <a:lnTo>
                  <a:pt x="959643" y="116228"/>
                </a:lnTo>
                <a:lnTo>
                  <a:pt x="1003351" y="99554"/>
                </a:lnTo>
                <a:lnTo>
                  <a:pt x="1047700" y="84090"/>
                </a:lnTo>
                <a:lnTo>
                  <a:pt x="1092667" y="69857"/>
                </a:lnTo>
                <a:lnTo>
                  <a:pt x="1138228" y="56876"/>
                </a:lnTo>
                <a:lnTo>
                  <a:pt x="1184361" y="45170"/>
                </a:lnTo>
                <a:lnTo>
                  <a:pt x="1231042" y="34760"/>
                </a:lnTo>
                <a:lnTo>
                  <a:pt x="1278250" y="25668"/>
                </a:lnTo>
                <a:lnTo>
                  <a:pt x="1325960" y="17915"/>
                </a:lnTo>
                <a:lnTo>
                  <a:pt x="1374149" y="11523"/>
                </a:lnTo>
                <a:lnTo>
                  <a:pt x="1422795" y="6514"/>
                </a:lnTo>
                <a:lnTo>
                  <a:pt x="1471875" y="2909"/>
                </a:lnTo>
                <a:lnTo>
                  <a:pt x="1521366" y="731"/>
                </a:lnTo>
                <a:lnTo>
                  <a:pt x="1571244" y="0"/>
                </a:lnTo>
                <a:lnTo>
                  <a:pt x="1621122" y="731"/>
                </a:lnTo>
                <a:lnTo>
                  <a:pt x="1670613" y="2909"/>
                </a:lnTo>
                <a:lnTo>
                  <a:pt x="1719694" y="6514"/>
                </a:lnTo>
                <a:lnTo>
                  <a:pt x="1768340" y="11523"/>
                </a:lnTo>
                <a:lnTo>
                  <a:pt x="1816530" y="17915"/>
                </a:lnTo>
                <a:lnTo>
                  <a:pt x="1864241" y="25668"/>
                </a:lnTo>
                <a:lnTo>
                  <a:pt x="1911448" y="34760"/>
                </a:lnTo>
                <a:lnTo>
                  <a:pt x="1958130" y="45170"/>
                </a:lnTo>
                <a:lnTo>
                  <a:pt x="2004264" y="56876"/>
                </a:lnTo>
                <a:lnTo>
                  <a:pt x="2049825" y="69857"/>
                </a:lnTo>
                <a:lnTo>
                  <a:pt x="2094792" y="84090"/>
                </a:lnTo>
                <a:lnTo>
                  <a:pt x="2139141" y="99554"/>
                </a:lnTo>
                <a:lnTo>
                  <a:pt x="2182850" y="116228"/>
                </a:lnTo>
                <a:lnTo>
                  <a:pt x="2225894" y="134090"/>
                </a:lnTo>
                <a:lnTo>
                  <a:pt x="2268252" y="153118"/>
                </a:lnTo>
                <a:lnTo>
                  <a:pt x="2309901" y="173290"/>
                </a:lnTo>
                <a:lnTo>
                  <a:pt x="2350816" y="194585"/>
                </a:lnTo>
                <a:lnTo>
                  <a:pt x="2390976" y="216982"/>
                </a:lnTo>
                <a:lnTo>
                  <a:pt x="2430357" y="240458"/>
                </a:lnTo>
                <a:lnTo>
                  <a:pt x="2468936" y="264991"/>
                </a:lnTo>
                <a:lnTo>
                  <a:pt x="2506691" y="290561"/>
                </a:lnTo>
                <a:lnTo>
                  <a:pt x="2543598" y="317146"/>
                </a:lnTo>
                <a:lnTo>
                  <a:pt x="2579634" y="344723"/>
                </a:lnTo>
                <a:lnTo>
                  <a:pt x="2614776" y="373272"/>
                </a:lnTo>
                <a:lnTo>
                  <a:pt x="2649001" y="402770"/>
                </a:lnTo>
                <a:lnTo>
                  <a:pt x="2682287" y="433197"/>
                </a:lnTo>
                <a:lnTo>
                  <a:pt x="2714610" y="464529"/>
                </a:lnTo>
                <a:lnTo>
                  <a:pt x="2745947" y="496746"/>
                </a:lnTo>
                <a:lnTo>
                  <a:pt x="2776275" y="529826"/>
                </a:lnTo>
                <a:lnTo>
                  <a:pt x="2805572" y="563748"/>
                </a:lnTo>
                <a:lnTo>
                  <a:pt x="2833814" y="598489"/>
                </a:lnTo>
                <a:lnTo>
                  <a:pt x="2860978" y="634028"/>
                </a:lnTo>
                <a:lnTo>
                  <a:pt x="2887041" y="670343"/>
                </a:lnTo>
                <a:lnTo>
                  <a:pt x="2911980" y="707413"/>
                </a:lnTo>
                <a:lnTo>
                  <a:pt x="2935772" y="745217"/>
                </a:lnTo>
                <a:lnTo>
                  <a:pt x="2958395" y="783731"/>
                </a:lnTo>
                <a:lnTo>
                  <a:pt x="2979825" y="822936"/>
                </a:lnTo>
                <a:lnTo>
                  <a:pt x="3000039" y="862808"/>
                </a:lnTo>
                <a:lnTo>
                  <a:pt x="3019014" y="903327"/>
                </a:lnTo>
                <a:lnTo>
                  <a:pt x="3036727" y="944470"/>
                </a:lnTo>
                <a:lnTo>
                  <a:pt x="3053155" y="986217"/>
                </a:lnTo>
                <a:lnTo>
                  <a:pt x="3068276" y="1028545"/>
                </a:lnTo>
                <a:lnTo>
                  <a:pt x="3082065" y="1071433"/>
                </a:lnTo>
                <a:lnTo>
                  <a:pt x="3094501" y="1114859"/>
                </a:lnTo>
                <a:lnTo>
                  <a:pt x="3105560" y="1158801"/>
                </a:lnTo>
                <a:lnTo>
                  <a:pt x="3115219" y="1203239"/>
                </a:lnTo>
                <a:lnTo>
                  <a:pt x="3123455" y="1248149"/>
                </a:lnTo>
                <a:lnTo>
                  <a:pt x="3130246" y="1293511"/>
                </a:lnTo>
                <a:lnTo>
                  <a:pt x="3135567" y="1339303"/>
                </a:lnTo>
                <a:lnTo>
                  <a:pt x="3139396" y="1385503"/>
                </a:lnTo>
                <a:lnTo>
                  <a:pt x="3141711" y="1432090"/>
                </a:lnTo>
                <a:lnTo>
                  <a:pt x="3142488" y="1479042"/>
                </a:lnTo>
                <a:lnTo>
                  <a:pt x="3141711" y="1525993"/>
                </a:lnTo>
                <a:lnTo>
                  <a:pt x="3139396" y="1572580"/>
                </a:lnTo>
                <a:lnTo>
                  <a:pt x="3135567" y="1618780"/>
                </a:lnTo>
                <a:lnTo>
                  <a:pt x="3130246" y="1664572"/>
                </a:lnTo>
                <a:lnTo>
                  <a:pt x="3123455" y="1709934"/>
                </a:lnTo>
                <a:lnTo>
                  <a:pt x="3115219" y="1754844"/>
                </a:lnTo>
                <a:lnTo>
                  <a:pt x="3105560" y="1799282"/>
                </a:lnTo>
                <a:lnTo>
                  <a:pt x="3094501" y="1843224"/>
                </a:lnTo>
                <a:lnTo>
                  <a:pt x="3082065" y="1886650"/>
                </a:lnTo>
                <a:lnTo>
                  <a:pt x="3068276" y="1929538"/>
                </a:lnTo>
                <a:lnTo>
                  <a:pt x="3053155" y="1971866"/>
                </a:lnTo>
                <a:lnTo>
                  <a:pt x="3036727" y="2013613"/>
                </a:lnTo>
                <a:lnTo>
                  <a:pt x="3019014" y="2054756"/>
                </a:lnTo>
                <a:lnTo>
                  <a:pt x="3000039" y="2095275"/>
                </a:lnTo>
                <a:lnTo>
                  <a:pt x="2979825" y="2135147"/>
                </a:lnTo>
                <a:lnTo>
                  <a:pt x="2958395" y="2174352"/>
                </a:lnTo>
                <a:lnTo>
                  <a:pt x="2935772" y="2212866"/>
                </a:lnTo>
                <a:lnTo>
                  <a:pt x="2911980" y="2250670"/>
                </a:lnTo>
                <a:lnTo>
                  <a:pt x="2887041" y="2287740"/>
                </a:lnTo>
                <a:lnTo>
                  <a:pt x="2860978" y="2324055"/>
                </a:lnTo>
                <a:lnTo>
                  <a:pt x="2833814" y="2359594"/>
                </a:lnTo>
                <a:lnTo>
                  <a:pt x="2805572" y="2394335"/>
                </a:lnTo>
                <a:lnTo>
                  <a:pt x="2776275" y="2428257"/>
                </a:lnTo>
                <a:lnTo>
                  <a:pt x="2745947" y="2461337"/>
                </a:lnTo>
                <a:lnTo>
                  <a:pt x="2714610" y="2493554"/>
                </a:lnTo>
                <a:lnTo>
                  <a:pt x="2682287" y="2524887"/>
                </a:lnTo>
                <a:lnTo>
                  <a:pt x="2649001" y="2555313"/>
                </a:lnTo>
                <a:lnTo>
                  <a:pt x="2614776" y="2584811"/>
                </a:lnTo>
                <a:lnTo>
                  <a:pt x="2579634" y="2613360"/>
                </a:lnTo>
                <a:lnTo>
                  <a:pt x="2543598" y="2640937"/>
                </a:lnTo>
                <a:lnTo>
                  <a:pt x="2506691" y="2667522"/>
                </a:lnTo>
                <a:lnTo>
                  <a:pt x="2468936" y="2693092"/>
                </a:lnTo>
                <a:lnTo>
                  <a:pt x="2430357" y="2717625"/>
                </a:lnTo>
                <a:lnTo>
                  <a:pt x="2390976" y="2741101"/>
                </a:lnTo>
                <a:lnTo>
                  <a:pt x="2350816" y="2763498"/>
                </a:lnTo>
                <a:lnTo>
                  <a:pt x="2309901" y="2784793"/>
                </a:lnTo>
                <a:lnTo>
                  <a:pt x="2268252" y="2804965"/>
                </a:lnTo>
                <a:lnTo>
                  <a:pt x="2225894" y="2823993"/>
                </a:lnTo>
                <a:lnTo>
                  <a:pt x="2182850" y="2841855"/>
                </a:lnTo>
                <a:lnTo>
                  <a:pt x="2139141" y="2858529"/>
                </a:lnTo>
                <a:lnTo>
                  <a:pt x="2094792" y="2873993"/>
                </a:lnTo>
                <a:lnTo>
                  <a:pt x="2049825" y="2888226"/>
                </a:lnTo>
                <a:lnTo>
                  <a:pt x="2004264" y="2901207"/>
                </a:lnTo>
                <a:lnTo>
                  <a:pt x="1958130" y="2912913"/>
                </a:lnTo>
                <a:lnTo>
                  <a:pt x="1911448" y="2923323"/>
                </a:lnTo>
                <a:lnTo>
                  <a:pt x="1864241" y="2932415"/>
                </a:lnTo>
                <a:lnTo>
                  <a:pt x="1816530" y="2940168"/>
                </a:lnTo>
                <a:lnTo>
                  <a:pt x="1768340" y="2946560"/>
                </a:lnTo>
                <a:lnTo>
                  <a:pt x="1719694" y="2951569"/>
                </a:lnTo>
                <a:lnTo>
                  <a:pt x="1670613" y="2955174"/>
                </a:lnTo>
                <a:lnTo>
                  <a:pt x="1621122" y="2957352"/>
                </a:lnTo>
                <a:lnTo>
                  <a:pt x="1571244" y="2958084"/>
                </a:lnTo>
                <a:lnTo>
                  <a:pt x="1521366" y="2957352"/>
                </a:lnTo>
                <a:lnTo>
                  <a:pt x="1471875" y="2955174"/>
                </a:lnTo>
                <a:lnTo>
                  <a:pt x="1422795" y="2951569"/>
                </a:lnTo>
                <a:lnTo>
                  <a:pt x="1374149" y="2946560"/>
                </a:lnTo>
                <a:lnTo>
                  <a:pt x="1325960" y="2940168"/>
                </a:lnTo>
                <a:lnTo>
                  <a:pt x="1278250" y="2932415"/>
                </a:lnTo>
                <a:lnTo>
                  <a:pt x="1231042" y="2923323"/>
                </a:lnTo>
                <a:lnTo>
                  <a:pt x="1184361" y="2912913"/>
                </a:lnTo>
                <a:lnTo>
                  <a:pt x="1138228" y="2901207"/>
                </a:lnTo>
                <a:lnTo>
                  <a:pt x="1092667" y="2888226"/>
                </a:lnTo>
                <a:lnTo>
                  <a:pt x="1047700" y="2873993"/>
                </a:lnTo>
                <a:lnTo>
                  <a:pt x="1003351" y="2858529"/>
                </a:lnTo>
                <a:lnTo>
                  <a:pt x="959643" y="2841855"/>
                </a:lnTo>
                <a:lnTo>
                  <a:pt x="916598" y="2823993"/>
                </a:lnTo>
                <a:lnTo>
                  <a:pt x="874240" y="2804965"/>
                </a:lnTo>
                <a:lnTo>
                  <a:pt x="832592" y="2784793"/>
                </a:lnTo>
                <a:lnTo>
                  <a:pt x="791676" y="2763498"/>
                </a:lnTo>
                <a:lnTo>
                  <a:pt x="751517" y="2741101"/>
                </a:lnTo>
                <a:lnTo>
                  <a:pt x="712136" y="2717625"/>
                </a:lnTo>
                <a:lnTo>
                  <a:pt x="673556" y="2693092"/>
                </a:lnTo>
                <a:lnTo>
                  <a:pt x="635802" y="2667522"/>
                </a:lnTo>
                <a:lnTo>
                  <a:pt x="598895" y="2640937"/>
                </a:lnTo>
                <a:lnTo>
                  <a:pt x="562859" y="2613360"/>
                </a:lnTo>
                <a:lnTo>
                  <a:pt x="527716" y="2584811"/>
                </a:lnTo>
                <a:lnTo>
                  <a:pt x="493491" y="2555313"/>
                </a:lnTo>
                <a:lnTo>
                  <a:pt x="460205" y="2524887"/>
                </a:lnTo>
                <a:lnTo>
                  <a:pt x="427882" y="2493554"/>
                </a:lnTo>
                <a:lnTo>
                  <a:pt x="396544" y="2461337"/>
                </a:lnTo>
                <a:lnTo>
                  <a:pt x="366216" y="2428257"/>
                </a:lnTo>
                <a:lnTo>
                  <a:pt x="336919" y="2394335"/>
                </a:lnTo>
                <a:lnTo>
                  <a:pt x="308677" y="2359594"/>
                </a:lnTo>
                <a:lnTo>
                  <a:pt x="281513" y="2324055"/>
                </a:lnTo>
                <a:lnTo>
                  <a:pt x="255450" y="2287740"/>
                </a:lnTo>
                <a:lnTo>
                  <a:pt x="230510" y="2250670"/>
                </a:lnTo>
                <a:lnTo>
                  <a:pt x="206717" y="2212866"/>
                </a:lnTo>
                <a:lnTo>
                  <a:pt x="184095" y="2174352"/>
                </a:lnTo>
                <a:lnTo>
                  <a:pt x="162665" y="2135147"/>
                </a:lnTo>
                <a:lnTo>
                  <a:pt x="142450" y="2095275"/>
                </a:lnTo>
                <a:lnTo>
                  <a:pt x="123475" y="2054756"/>
                </a:lnTo>
                <a:lnTo>
                  <a:pt x="105762" y="2013613"/>
                </a:lnTo>
                <a:lnTo>
                  <a:pt x="89333" y="1971866"/>
                </a:lnTo>
                <a:lnTo>
                  <a:pt x="74212" y="1929538"/>
                </a:lnTo>
                <a:lnTo>
                  <a:pt x="60422" y="1886650"/>
                </a:lnTo>
                <a:lnTo>
                  <a:pt x="47986" y="1843224"/>
                </a:lnTo>
                <a:lnTo>
                  <a:pt x="36927" y="1799282"/>
                </a:lnTo>
                <a:lnTo>
                  <a:pt x="27268" y="1754844"/>
                </a:lnTo>
                <a:lnTo>
                  <a:pt x="19032" y="1709934"/>
                </a:lnTo>
                <a:lnTo>
                  <a:pt x="12242" y="1664572"/>
                </a:lnTo>
                <a:lnTo>
                  <a:pt x="6920" y="1618780"/>
                </a:lnTo>
                <a:lnTo>
                  <a:pt x="3091" y="1572580"/>
                </a:lnTo>
                <a:lnTo>
                  <a:pt x="776" y="1525993"/>
                </a:lnTo>
                <a:lnTo>
                  <a:pt x="0" y="147904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4" name="Google Shape;134;p20"/>
          <p:cNvPicPr preferRelativeResize="0"/>
          <p:nvPr/>
        </p:nvPicPr>
        <p:blipFill rotWithShape="1">
          <a:blip r:embed="rId4">
            <a:alphaModFix/>
          </a:blip>
          <a:srcRect b="0" l="0" r="0" t="0"/>
          <a:stretch/>
        </p:blipFill>
        <p:spPr>
          <a:xfrm>
            <a:off x="1524" y="1532762"/>
            <a:ext cx="1328166" cy="1250441"/>
          </a:xfrm>
          <a:prstGeom prst="rect">
            <a:avLst/>
          </a:prstGeom>
          <a:noFill/>
          <a:ln>
            <a:noFill/>
          </a:ln>
        </p:spPr>
      </p:pic>
      <p:sp>
        <p:nvSpPr>
          <p:cNvPr id="135" name="Google Shape;135;p20"/>
          <p:cNvSpPr/>
          <p:nvPr/>
        </p:nvSpPr>
        <p:spPr>
          <a:xfrm>
            <a:off x="1524" y="1532762"/>
            <a:ext cx="1771014" cy="1250632"/>
          </a:xfrm>
          <a:custGeom>
            <a:rect b="b" l="l" r="r" t="t"/>
            <a:pathLst>
              <a:path extrusionOk="0" h="1667510" w="1771014">
                <a:moveTo>
                  <a:pt x="0" y="833627"/>
                </a:moveTo>
                <a:lnTo>
                  <a:pt x="1401" y="786325"/>
                </a:lnTo>
                <a:lnTo>
                  <a:pt x="5556" y="739714"/>
                </a:lnTo>
                <a:lnTo>
                  <a:pt x="12390" y="693866"/>
                </a:lnTo>
                <a:lnTo>
                  <a:pt x="21828" y="648851"/>
                </a:lnTo>
                <a:lnTo>
                  <a:pt x="33796" y="604738"/>
                </a:lnTo>
                <a:lnTo>
                  <a:pt x="48218" y="561600"/>
                </a:lnTo>
                <a:lnTo>
                  <a:pt x="65019" y="519505"/>
                </a:lnTo>
                <a:lnTo>
                  <a:pt x="84126" y="478524"/>
                </a:lnTo>
                <a:lnTo>
                  <a:pt x="105463" y="438728"/>
                </a:lnTo>
                <a:lnTo>
                  <a:pt x="128955" y="400187"/>
                </a:lnTo>
                <a:lnTo>
                  <a:pt x="154528" y="362972"/>
                </a:lnTo>
                <a:lnTo>
                  <a:pt x="182108" y="327153"/>
                </a:lnTo>
                <a:lnTo>
                  <a:pt x="211618" y="292799"/>
                </a:lnTo>
                <a:lnTo>
                  <a:pt x="242985" y="259983"/>
                </a:lnTo>
                <a:lnTo>
                  <a:pt x="276134" y="228773"/>
                </a:lnTo>
                <a:lnTo>
                  <a:pt x="310990" y="199241"/>
                </a:lnTo>
                <a:lnTo>
                  <a:pt x="347478" y="171457"/>
                </a:lnTo>
                <a:lnTo>
                  <a:pt x="385523" y="145491"/>
                </a:lnTo>
                <a:lnTo>
                  <a:pt x="425052" y="121414"/>
                </a:lnTo>
                <a:lnTo>
                  <a:pt x="465988" y="99295"/>
                </a:lnTo>
                <a:lnTo>
                  <a:pt x="508258" y="79206"/>
                </a:lnTo>
                <a:lnTo>
                  <a:pt x="551786" y="61217"/>
                </a:lnTo>
                <a:lnTo>
                  <a:pt x="596498" y="45398"/>
                </a:lnTo>
                <a:lnTo>
                  <a:pt x="642319" y="31820"/>
                </a:lnTo>
                <a:lnTo>
                  <a:pt x="689175" y="20552"/>
                </a:lnTo>
                <a:lnTo>
                  <a:pt x="736989" y="11666"/>
                </a:lnTo>
                <a:lnTo>
                  <a:pt x="785689" y="5231"/>
                </a:lnTo>
                <a:lnTo>
                  <a:pt x="835199" y="1319"/>
                </a:lnTo>
                <a:lnTo>
                  <a:pt x="885444" y="0"/>
                </a:lnTo>
                <a:lnTo>
                  <a:pt x="935695" y="1319"/>
                </a:lnTo>
                <a:lnTo>
                  <a:pt x="985209" y="5231"/>
                </a:lnTo>
                <a:lnTo>
                  <a:pt x="1033913" y="11666"/>
                </a:lnTo>
                <a:lnTo>
                  <a:pt x="1081732" y="20552"/>
                </a:lnTo>
                <a:lnTo>
                  <a:pt x="1128590" y="31820"/>
                </a:lnTo>
                <a:lnTo>
                  <a:pt x="1174414" y="45398"/>
                </a:lnTo>
                <a:lnTo>
                  <a:pt x="1219127" y="61217"/>
                </a:lnTo>
                <a:lnTo>
                  <a:pt x="1262657" y="79206"/>
                </a:lnTo>
                <a:lnTo>
                  <a:pt x="1304927" y="99295"/>
                </a:lnTo>
                <a:lnTo>
                  <a:pt x="1345863" y="121414"/>
                </a:lnTo>
                <a:lnTo>
                  <a:pt x="1385391" y="145491"/>
                </a:lnTo>
                <a:lnTo>
                  <a:pt x="1423436" y="171457"/>
                </a:lnTo>
                <a:lnTo>
                  <a:pt x="1459923" y="199241"/>
                </a:lnTo>
                <a:lnTo>
                  <a:pt x="1494778" y="228773"/>
                </a:lnTo>
                <a:lnTo>
                  <a:pt x="1527925" y="259983"/>
                </a:lnTo>
                <a:lnTo>
                  <a:pt x="1559290" y="292799"/>
                </a:lnTo>
                <a:lnTo>
                  <a:pt x="1588799" y="327153"/>
                </a:lnTo>
                <a:lnTo>
                  <a:pt x="1616376" y="362972"/>
                </a:lnTo>
                <a:lnTo>
                  <a:pt x="1641947" y="400187"/>
                </a:lnTo>
                <a:lnTo>
                  <a:pt x="1665437" y="438728"/>
                </a:lnTo>
                <a:lnTo>
                  <a:pt x="1686772" y="478524"/>
                </a:lnTo>
                <a:lnTo>
                  <a:pt x="1705876" y="519505"/>
                </a:lnTo>
                <a:lnTo>
                  <a:pt x="1722676" y="561600"/>
                </a:lnTo>
                <a:lnTo>
                  <a:pt x="1737096" y="604738"/>
                </a:lnTo>
                <a:lnTo>
                  <a:pt x="1749062" y="648851"/>
                </a:lnTo>
                <a:lnTo>
                  <a:pt x="1758498" y="693866"/>
                </a:lnTo>
                <a:lnTo>
                  <a:pt x="1765331" y="739714"/>
                </a:lnTo>
                <a:lnTo>
                  <a:pt x="1769486" y="786325"/>
                </a:lnTo>
                <a:lnTo>
                  <a:pt x="1770888" y="833627"/>
                </a:lnTo>
                <a:lnTo>
                  <a:pt x="1769486" y="880930"/>
                </a:lnTo>
                <a:lnTo>
                  <a:pt x="1765331" y="927541"/>
                </a:lnTo>
                <a:lnTo>
                  <a:pt x="1758498" y="973389"/>
                </a:lnTo>
                <a:lnTo>
                  <a:pt x="1749062" y="1018404"/>
                </a:lnTo>
                <a:lnTo>
                  <a:pt x="1737096" y="1062517"/>
                </a:lnTo>
                <a:lnTo>
                  <a:pt x="1722676" y="1105655"/>
                </a:lnTo>
                <a:lnTo>
                  <a:pt x="1705876" y="1147750"/>
                </a:lnTo>
                <a:lnTo>
                  <a:pt x="1686772" y="1188731"/>
                </a:lnTo>
                <a:lnTo>
                  <a:pt x="1665437" y="1228527"/>
                </a:lnTo>
                <a:lnTo>
                  <a:pt x="1641947" y="1267068"/>
                </a:lnTo>
                <a:lnTo>
                  <a:pt x="1616376" y="1304283"/>
                </a:lnTo>
                <a:lnTo>
                  <a:pt x="1588799" y="1340102"/>
                </a:lnTo>
                <a:lnTo>
                  <a:pt x="1559290" y="1374456"/>
                </a:lnTo>
                <a:lnTo>
                  <a:pt x="1527925" y="1407272"/>
                </a:lnTo>
                <a:lnTo>
                  <a:pt x="1494778" y="1438482"/>
                </a:lnTo>
                <a:lnTo>
                  <a:pt x="1459923" y="1468014"/>
                </a:lnTo>
                <a:lnTo>
                  <a:pt x="1423436" y="1495798"/>
                </a:lnTo>
                <a:lnTo>
                  <a:pt x="1385391" y="1521764"/>
                </a:lnTo>
                <a:lnTo>
                  <a:pt x="1345863" y="1545841"/>
                </a:lnTo>
                <a:lnTo>
                  <a:pt x="1304927" y="1567960"/>
                </a:lnTo>
                <a:lnTo>
                  <a:pt x="1262657" y="1588049"/>
                </a:lnTo>
                <a:lnTo>
                  <a:pt x="1219127" y="1606038"/>
                </a:lnTo>
                <a:lnTo>
                  <a:pt x="1174414" y="1621857"/>
                </a:lnTo>
                <a:lnTo>
                  <a:pt x="1128590" y="1635435"/>
                </a:lnTo>
                <a:lnTo>
                  <a:pt x="1081732" y="1646703"/>
                </a:lnTo>
                <a:lnTo>
                  <a:pt x="1033913" y="1655589"/>
                </a:lnTo>
                <a:lnTo>
                  <a:pt x="985209" y="1662024"/>
                </a:lnTo>
                <a:lnTo>
                  <a:pt x="935695" y="1665936"/>
                </a:lnTo>
                <a:lnTo>
                  <a:pt x="885444" y="1667255"/>
                </a:lnTo>
                <a:lnTo>
                  <a:pt x="835199" y="1665936"/>
                </a:lnTo>
                <a:lnTo>
                  <a:pt x="785689" y="1662024"/>
                </a:lnTo>
                <a:lnTo>
                  <a:pt x="736989" y="1655589"/>
                </a:lnTo>
                <a:lnTo>
                  <a:pt x="689175" y="1646703"/>
                </a:lnTo>
                <a:lnTo>
                  <a:pt x="642319" y="1635435"/>
                </a:lnTo>
                <a:lnTo>
                  <a:pt x="596498" y="1621857"/>
                </a:lnTo>
                <a:lnTo>
                  <a:pt x="551786" y="1606038"/>
                </a:lnTo>
                <a:lnTo>
                  <a:pt x="508258" y="1588049"/>
                </a:lnTo>
                <a:lnTo>
                  <a:pt x="465988" y="1567960"/>
                </a:lnTo>
                <a:lnTo>
                  <a:pt x="425052" y="1545841"/>
                </a:lnTo>
                <a:lnTo>
                  <a:pt x="385523" y="1521764"/>
                </a:lnTo>
                <a:lnTo>
                  <a:pt x="347478" y="1495798"/>
                </a:lnTo>
                <a:lnTo>
                  <a:pt x="310990" y="1468014"/>
                </a:lnTo>
                <a:lnTo>
                  <a:pt x="276134" y="1438482"/>
                </a:lnTo>
                <a:lnTo>
                  <a:pt x="242985" y="1407272"/>
                </a:lnTo>
                <a:lnTo>
                  <a:pt x="211618" y="1374456"/>
                </a:lnTo>
                <a:lnTo>
                  <a:pt x="182108" y="1340102"/>
                </a:lnTo>
                <a:lnTo>
                  <a:pt x="154528" y="1304283"/>
                </a:lnTo>
                <a:lnTo>
                  <a:pt x="128955" y="1267068"/>
                </a:lnTo>
                <a:lnTo>
                  <a:pt x="105463" y="1228527"/>
                </a:lnTo>
                <a:lnTo>
                  <a:pt x="84126" y="1188731"/>
                </a:lnTo>
                <a:lnTo>
                  <a:pt x="65019" y="1147750"/>
                </a:lnTo>
                <a:lnTo>
                  <a:pt x="48218" y="1105655"/>
                </a:lnTo>
                <a:lnTo>
                  <a:pt x="33796" y="1062517"/>
                </a:lnTo>
                <a:lnTo>
                  <a:pt x="21828" y="1018404"/>
                </a:lnTo>
                <a:lnTo>
                  <a:pt x="12390" y="973389"/>
                </a:lnTo>
                <a:lnTo>
                  <a:pt x="5556" y="927541"/>
                </a:lnTo>
                <a:lnTo>
                  <a:pt x="1401" y="880930"/>
                </a:lnTo>
                <a:lnTo>
                  <a:pt x="0" y="833627"/>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6" name="Google Shape;136;p20"/>
          <p:cNvPicPr preferRelativeResize="0"/>
          <p:nvPr/>
        </p:nvPicPr>
        <p:blipFill rotWithShape="1">
          <a:blip r:embed="rId5">
            <a:alphaModFix/>
          </a:blip>
          <a:srcRect b="0" l="0" r="0" t="0"/>
          <a:stretch/>
        </p:blipFill>
        <p:spPr>
          <a:xfrm>
            <a:off x="6457187" y="3108959"/>
            <a:ext cx="556641" cy="524636"/>
          </a:xfrm>
          <a:prstGeom prst="rect">
            <a:avLst/>
          </a:prstGeom>
          <a:noFill/>
          <a:ln>
            <a:noFill/>
          </a:ln>
        </p:spPr>
      </p:pic>
      <p:sp>
        <p:nvSpPr>
          <p:cNvPr id="137" name="Google Shape;137;p20"/>
          <p:cNvSpPr/>
          <p:nvPr/>
        </p:nvSpPr>
        <p:spPr>
          <a:xfrm>
            <a:off x="6457187" y="3108959"/>
            <a:ext cx="742315" cy="524828"/>
          </a:xfrm>
          <a:custGeom>
            <a:rect b="b" l="l" r="r" t="t"/>
            <a:pathLst>
              <a:path extrusionOk="0" h="699770" w="742315">
                <a:moveTo>
                  <a:pt x="0" y="349758"/>
                </a:moveTo>
                <a:lnTo>
                  <a:pt x="3387" y="302297"/>
                </a:lnTo>
                <a:lnTo>
                  <a:pt x="13253" y="256778"/>
                </a:lnTo>
                <a:lnTo>
                  <a:pt x="29158" y="213615"/>
                </a:lnTo>
                <a:lnTo>
                  <a:pt x="50658" y="173228"/>
                </a:lnTo>
                <a:lnTo>
                  <a:pt x="77313" y="136030"/>
                </a:lnTo>
                <a:lnTo>
                  <a:pt x="108680" y="102441"/>
                </a:lnTo>
                <a:lnTo>
                  <a:pt x="144317" y="72876"/>
                </a:lnTo>
                <a:lnTo>
                  <a:pt x="183783" y="47751"/>
                </a:lnTo>
                <a:lnTo>
                  <a:pt x="226635" y="27485"/>
                </a:lnTo>
                <a:lnTo>
                  <a:pt x="272432" y="12493"/>
                </a:lnTo>
                <a:lnTo>
                  <a:pt x="320732" y="3192"/>
                </a:lnTo>
                <a:lnTo>
                  <a:pt x="371093" y="0"/>
                </a:lnTo>
                <a:lnTo>
                  <a:pt x="421455" y="3192"/>
                </a:lnTo>
                <a:lnTo>
                  <a:pt x="469755" y="12493"/>
                </a:lnTo>
                <a:lnTo>
                  <a:pt x="515552" y="27485"/>
                </a:lnTo>
                <a:lnTo>
                  <a:pt x="558404" y="47752"/>
                </a:lnTo>
                <a:lnTo>
                  <a:pt x="597870" y="72876"/>
                </a:lnTo>
                <a:lnTo>
                  <a:pt x="633507" y="102441"/>
                </a:lnTo>
                <a:lnTo>
                  <a:pt x="664874" y="136030"/>
                </a:lnTo>
                <a:lnTo>
                  <a:pt x="691529" y="173228"/>
                </a:lnTo>
                <a:lnTo>
                  <a:pt x="713029" y="213615"/>
                </a:lnTo>
                <a:lnTo>
                  <a:pt x="728934" y="256778"/>
                </a:lnTo>
                <a:lnTo>
                  <a:pt x="738800" y="302297"/>
                </a:lnTo>
                <a:lnTo>
                  <a:pt x="742188" y="349758"/>
                </a:lnTo>
                <a:lnTo>
                  <a:pt x="738800" y="397218"/>
                </a:lnTo>
                <a:lnTo>
                  <a:pt x="728934" y="442737"/>
                </a:lnTo>
                <a:lnTo>
                  <a:pt x="713029" y="485900"/>
                </a:lnTo>
                <a:lnTo>
                  <a:pt x="691529" y="526288"/>
                </a:lnTo>
                <a:lnTo>
                  <a:pt x="664874" y="563485"/>
                </a:lnTo>
                <a:lnTo>
                  <a:pt x="633507" y="597074"/>
                </a:lnTo>
                <a:lnTo>
                  <a:pt x="597870" y="626639"/>
                </a:lnTo>
                <a:lnTo>
                  <a:pt x="558404" y="651764"/>
                </a:lnTo>
                <a:lnTo>
                  <a:pt x="515552" y="672030"/>
                </a:lnTo>
                <a:lnTo>
                  <a:pt x="469755" y="687022"/>
                </a:lnTo>
                <a:lnTo>
                  <a:pt x="421455" y="696323"/>
                </a:lnTo>
                <a:lnTo>
                  <a:pt x="371093" y="699516"/>
                </a:lnTo>
                <a:lnTo>
                  <a:pt x="320732" y="696323"/>
                </a:lnTo>
                <a:lnTo>
                  <a:pt x="272432" y="687022"/>
                </a:lnTo>
                <a:lnTo>
                  <a:pt x="226635" y="672030"/>
                </a:lnTo>
                <a:lnTo>
                  <a:pt x="183783" y="651764"/>
                </a:lnTo>
                <a:lnTo>
                  <a:pt x="144317" y="626639"/>
                </a:lnTo>
                <a:lnTo>
                  <a:pt x="108680" y="597074"/>
                </a:lnTo>
                <a:lnTo>
                  <a:pt x="77313" y="563485"/>
                </a:lnTo>
                <a:lnTo>
                  <a:pt x="50658" y="526288"/>
                </a:lnTo>
                <a:lnTo>
                  <a:pt x="29158" y="485900"/>
                </a:lnTo>
                <a:lnTo>
                  <a:pt x="13253" y="442737"/>
                </a:lnTo>
                <a:lnTo>
                  <a:pt x="3387" y="397218"/>
                </a:lnTo>
                <a:lnTo>
                  <a:pt x="0" y="349758"/>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8" name="Google Shape;138;p20"/>
          <p:cNvSpPr/>
          <p:nvPr/>
        </p:nvSpPr>
        <p:spPr>
          <a:xfrm>
            <a:off x="344424" y="987552"/>
            <a:ext cx="8458200" cy="2400300"/>
          </a:xfrm>
          <a:custGeom>
            <a:rect b="b" l="l" r="r" t="t"/>
            <a:pathLst>
              <a:path extrusionOk="0" h="3200400" w="8458200">
                <a:moveTo>
                  <a:pt x="0" y="0"/>
                </a:moveTo>
                <a:lnTo>
                  <a:pt x="0" y="3200400"/>
                </a:lnTo>
                <a:lnTo>
                  <a:pt x="8458200" y="3200400"/>
                </a:lnTo>
                <a:lnTo>
                  <a:pt x="8458200" y="282321"/>
                </a:lnTo>
                <a:lnTo>
                  <a:pt x="4510024" y="282321"/>
                </a:lnTo>
                <a:lnTo>
                  <a:pt x="4160012" y="281304"/>
                </a:lnTo>
                <a:lnTo>
                  <a:pt x="3486150" y="268986"/>
                </a:lnTo>
                <a:lnTo>
                  <a:pt x="3005074" y="252094"/>
                </a:lnTo>
                <a:lnTo>
                  <a:pt x="2121662" y="205104"/>
                </a:lnTo>
                <a:lnTo>
                  <a:pt x="1598930" y="168021"/>
                </a:lnTo>
                <a:lnTo>
                  <a:pt x="1139444" y="127762"/>
                </a:lnTo>
                <a:lnTo>
                  <a:pt x="579805" y="70612"/>
                </a:lnTo>
                <a:lnTo>
                  <a:pt x="302374" y="39242"/>
                </a:lnTo>
                <a:lnTo>
                  <a:pt x="0" y="0"/>
                </a:lnTo>
                <a:close/>
              </a:path>
              <a:path extrusionOk="0" h="3200400" w="8458200">
                <a:moveTo>
                  <a:pt x="8458200" y="1142"/>
                </a:moveTo>
                <a:lnTo>
                  <a:pt x="7883144" y="81787"/>
                </a:lnTo>
                <a:lnTo>
                  <a:pt x="7305675" y="147954"/>
                </a:lnTo>
                <a:lnTo>
                  <a:pt x="6730492" y="198374"/>
                </a:lnTo>
                <a:lnTo>
                  <a:pt x="6350761" y="225171"/>
                </a:lnTo>
                <a:lnTo>
                  <a:pt x="6161405" y="236474"/>
                </a:lnTo>
                <a:lnTo>
                  <a:pt x="5599430" y="262254"/>
                </a:lnTo>
                <a:lnTo>
                  <a:pt x="5048250" y="276733"/>
                </a:lnTo>
                <a:lnTo>
                  <a:pt x="4510024" y="282321"/>
                </a:lnTo>
                <a:lnTo>
                  <a:pt x="8458200" y="282321"/>
                </a:lnTo>
                <a:lnTo>
                  <a:pt x="8458200" y="1142"/>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9" name="Google Shape;139;p20"/>
          <p:cNvSpPr/>
          <p:nvPr/>
        </p:nvSpPr>
        <p:spPr>
          <a:xfrm>
            <a:off x="344424" y="987552"/>
            <a:ext cx="8458200" cy="2400300"/>
          </a:xfrm>
          <a:custGeom>
            <a:rect b="b" l="l" r="r" t="t"/>
            <a:pathLst>
              <a:path extrusionOk="0" h="3200400" w="8458200">
                <a:moveTo>
                  <a:pt x="0" y="0"/>
                </a:moveTo>
                <a:lnTo>
                  <a:pt x="0" y="3200400"/>
                </a:lnTo>
                <a:lnTo>
                  <a:pt x="8458200" y="3200400"/>
                </a:lnTo>
                <a:lnTo>
                  <a:pt x="8458200" y="1142"/>
                </a:lnTo>
                <a:lnTo>
                  <a:pt x="8266430" y="29083"/>
                </a:lnTo>
                <a:lnTo>
                  <a:pt x="8074786" y="56006"/>
                </a:lnTo>
                <a:lnTo>
                  <a:pt x="7883144" y="81787"/>
                </a:lnTo>
                <a:lnTo>
                  <a:pt x="7690231" y="104139"/>
                </a:lnTo>
                <a:lnTo>
                  <a:pt x="7498587" y="126618"/>
                </a:lnTo>
                <a:lnTo>
                  <a:pt x="7305675" y="147954"/>
                </a:lnTo>
                <a:lnTo>
                  <a:pt x="7115048" y="165862"/>
                </a:lnTo>
                <a:lnTo>
                  <a:pt x="6922261" y="182625"/>
                </a:lnTo>
                <a:lnTo>
                  <a:pt x="6730492" y="198374"/>
                </a:lnTo>
                <a:lnTo>
                  <a:pt x="6541261" y="211836"/>
                </a:lnTo>
                <a:lnTo>
                  <a:pt x="6350761" y="225171"/>
                </a:lnTo>
                <a:lnTo>
                  <a:pt x="6161405" y="236474"/>
                </a:lnTo>
                <a:lnTo>
                  <a:pt x="5973318" y="245363"/>
                </a:lnTo>
                <a:lnTo>
                  <a:pt x="5785231" y="254380"/>
                </a:lnTo>
                <a:lnTo>
                  <a:pt x="5599430" y="262254"/>
                </a:lnTo>
                <a:lnTo>
                  <a:pt x="5414899" y="267842"/>
                </a:lnTo>
                <a:lnTo>
                  <a:pt x="5230368" y="272288"/>
                </a:lnTo>
                <a:lnTo>
                  <a:pt x="5048250" y="276733"/>
                </a:lnTo>
                <a:lnTo>
                  <a:pt x="4867275" y="279018"/>
                </a:lnTo>
                <a:lnTo>
                  <a:pt x="4687443" y="281304"/>
                </a:lnTo>
                <a:lnTo>
                  <a:pt x="4510024" y="282321"/>
                </a:lnTo>
                <a:lnTo>
                  <a:pt x="4333875" y="281304"/>
                </a:lnTo>
                <a:lnTo>
                  <a:pt x="4160012" y="281304"/>
                </a:lnTo>
                <a:lnTo>
                  <a:pt x="3987291" y="279018"/>
                </a:lnTo>
                <a:lnTo>
                  <a:pt x="3818254" y="275716"/>
                </a:lnTo>
                <a:lnTo>
                  <a:pt x="3650361" y="272288"/>
                </a:lnTo>
                <a:lnTo>
                  <a:pt x="3486150" y="268986"/>
                </a:lnTo>
                <a:lnTo>
                  <a:pt x="3322954" y="263271"/>
                </a:lnTo>
                <a:lnTo>
                  <a:pt x="3162300" y="257683"/>
                </a:lnTo>
                <a:lnTo>
                  <a:pt x="3005074" y="252094"/>
                </a:lnTo>
                <a:lnTo>
                  <a:pt x="2697988" y="237489"/>
                </a:lnTo>
                <a:lnTo>
                  <a:pt x="2403856" y="221868"/>
                </a:lnTo>
                <a:lnTo>
                  <a:pt x="2121662" y="205104"/>
                </a:lnTo>
                <a:lnTo>
                  <a:pt x="1853692" y="187071"/>
                </a:lnTo>
                <a:lnTo>
                  <a:pt x="1598930" y="168021"/>
                </a:lnTo>
                <a:lnTo>
                  <a:pt x="1362075" y="147954"/>
                </a:lnTo>
                <a:lnTo>
                  <a:pt x="1139444" y="127762"/>
                </a:lnTo>
                <a:lnTo>
                  <a:pt x="934592" y="107568"/>
                </a:lnTo>
                <a:lnTo>
                  <a:pt x="746506" y="88518"/>
                </a:lnTo>
                <a:lnTo>
                  <a:pt x="579805" y="70612"/>
                </a:lnTo>
                <a:lnTo>
                  <a:pt x="429742" y="53721"/>
                </a:lnTo>
                <a:lnTo>
                  <a:pt x="302374" y="39242"/>
                </a:lnTo>
                <a:lnTo>
                  <a:pt x="196443" y="25780"/>
                </a:lnTo>
                <a:lnTo>
                  <a:pt x="49974" y="6730"/>
                </a:lnTo>
                <a:lnTo>
                  <a:pt x="0" y="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0" name="Google Shape;140;p20"/>
          <p:cNvSpPr/>
          <p:nvPr/>
        </p:nvSpPr>
        <p:spPr>
          <a:xfrm>
            <a:off x="0" y="952"/>
            <a:ext cx="9144000" cy="3629025"/>
          </a:xfrm>
          <a:custGeom>
            <a:rect b="b" l="l" r="r" t="t"/>
            <a:pathLst>
              <a:path extrusionOk="0" h="4838700" w="9144000">
                <a:moveTo>
                  <a:pt x="9144000" y="331851"/>
                </a:moveTo>
                <a:lnTo>
                  <a:pt x="8781923" y="331851"/>
                </a:lnTo>
                <a:lnTo>
                  <a:pt x="8781923" y="4502785"/>
                </a:lnTo>
                <a:lnTo>
                  <a:pt x="9144000" y="4502785"/>
                </a:lnTo>
                <a:lnTo>
                  <a:pt x="9144000" y="331851"/>
                </a:lnTo>
                <a:close/>
              </a:path>
              <a:path extrusionOk="0" h="4838700" w="9144000">
                <a:moveTo>
                  <a:pt x="9144000" y="0"/>
                </a:moveTo>
                <a:lnTo>
                  <a:pt x="0" y="0"/>
                </a:lnTo>
                <a:lnTo>
                  <a:pt x="0" y="331470"/>
                </a:lnTo>
                <a:lnTo>
                  <a:pt x="0" y="4503420"/>
                </a:lnTo>
                <a:lnTo>
                  <a:pt x="0" y="4838700"/>
                </a:lnTo>
                <a:lnTo>
                  <a:pt x="9144000" y="4838700"/>
                </a:lnTo>
                <a:lnTo>
                  <a:pt x="9144000" y="4503420"/>
                </a:lnTo>
                <a:lnTo>
                  <a:pt x="357225" y="4503420"/>
                </a:lnTo>
                <a:lnTo>
                  <a:pt x="357225" y="331470"/>
                </a:lnTo>
                <a:lnTo>
                  <a:pt x="9144000" y="331470"/>
                </a:lnTo>
                <a:lnTo>
                  <a:pt x="91440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1" name="Google Shape;141;p20"/>
          <p:cNvSpPr/>
          <p:nvPr/>
        </p:nvSpPr>
        <p:spPr>
          <a:xfrm>
            <a:off x="0" y="1143"/>
            <a:ext cx="9144000" cy="3629025"/>
          </a:xfrm>
          <a:custGeom>
            <a:rect b="b" l="l" r="r" t="t"/>
            <a:pathLst>
              <a:path extrusionOk="0" h="4838700" w="9144000">
                <a:moveTo>
                  <a:pt x="0" y="0"/>
                </a:moveTo>
                <a:lnTo>
                  <a:pt x="0" y="4838700"/>
                </a:lnTo>
                <a:lnTo>
                  <a:pt x="9144000" y="4838700"/>
                </a:lnTo>
                <a:lnTo>
                  <a:pt x="9144000" y="0"/>
                </a:lnTo>
                <a:lnTo>
                  <a:pt x="0" y="0"/>
                </a:lnTo>
                <a:close/>
              </a:path>
              <a:path extrusionOk="0" h="4838700" w="9144000">
                <a:moveTo>
                  <a:pt x="8781923" y="4502531"/>
                </a:moveTo>
                <a:lnTo>
                  <a:pt x="357225" y="4502531"/>
                </a:lnTo>
                <a:lnTo>
                  <a:pt x="357225" y="331597"/>
                </a:lnTo>
                <a:lnTo>
                  <a:pt x="8781923" y="331597"/>
                </a:lnTo>
                <a:lnTo>
                  <a:pt x="8781923" y="450253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42" name="Google Shape;142;p20"/>
          <p:cNvPicPr preferRelativeResize="0"/>
          <p:nvPr/>
        </p:nvPicPr>
        <p:blipFill rotWithShape="1">
          <a:blip r:embed="rId6">
            <a:alphaModFix/>
          </a:blip>
          <a:srcRect b="0" l="0" r="0" t="0"/>
          <a:stretch/>
        </p:blipFill>
        <p:spPr>
          <a:xfrm>
            <a:off x="7789163" y="0"/>
            <a:ext cx="444626" cy="906399"/>
          </a:xfrm>
          <a:prstGeom prst="rect">
            <a:avLst/>
          </a:prstGeom>
          <a:noFill/>
          <a:ln>
            <a:noFill/>
          </a:ln>
        </p:spPr>
      </p:pic>
      <p:sp>
        <p:nvSpPr>
          <p:cNvPr id="143" name="Google Shape;143;p20"/>
          <p:cNvSpPr/>
          <p:nvPr/>
        </p:nvSpPr>
        <p:spPr>
          <a:xfrm>
            <a:off x="7828787" y="0"/>
            <a:ext cx="513715" cy="857250"/>
          </a:xfrm>
          <a:custGeom>
            <a:rect b="b" l="l" r="r" t="t"/>
            <a:pathLst>
              <a:path extrusionOk="0" h="1143000" w="513715">
                <a:moveTo>
                  <a:pt x="513588" y="0"/>
                </a:moveTo>
                <a:lnTo>
                  <a:pt x="0" y="0"/>
                </a:lnTo>
                <a:lnTo>
                  <a:pt x="0" y="1143000"/>
                </a:lnTo>
                <a:lnTo>
                  <a:pt x="513588" y="1143000"/>
                </a:lnTo>
                <a:lnTo>
                  <a:pt x="513588" y="0"/>
                </a:lnTo>
                <a:close/>
              </a:path>
            </a:pathLst>
          </a:custGeom>
          <a:solidFill>
            <a:srgbClr val="FF99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44" name="Google Shape;144;p20"/>
          <p:cNvPicPr preferRelativeResize="0"/>
          <p:nvPr/>
        </p:nvPicPr>
        <p:blipFill rotWithShape="1">
          <a:blip r:embed="rId7">
            <a:alphaModFix/>
          </a:blip>
          <a:srcRect b="0" l="0" r="0" t="0"/>
          <a:stretch/>
        </p:blipFill>
        <p:spPr>
          <a:xfrm>
            <a:off x="7586767" y="4897235"/>
            <a:ext cx="1093176" cy="127808"/>
          </a:xfrm>
          <a:prstGeom prst="rect">
            <a:avLst/>
          </a:prstGeom>
          <a:noFill/>
          <a:ln>
            <a:noFill/>
          </a:ln>
        </p:spPr>
      </p:pic>
      <p:sp>
        <p:nvSpPr>
          <p:cNvPr id="145" name="Google Shape;145;p20"/>
          <p:cNvSpPr txBox="1"/>
          <p:nvPr>
            <p:ph type="title"/>
          </p:nvPr>
        </p:nvSpPr>
        <p:spPr>
          <a:xfrm>
            <a:off x="450595" y="429577"/>
            <a:ext cx="6222900" cy="436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500"/>
              <a:buNone/>
              <a:defRPr b="0" i="0" sz="3200">
                <a:solidFill>
                  <a:srgbClr val="EBEBEB"/>
                </a:solidFill>
                <a:latin typeface="Verdana"/>
                <a:ea typeface="Verdana"/>
                <a:cs typeface="Verdana"/>
                <a:sym typeface="Verdan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6" name="Google Shape;146;p20"/>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7" name="Google Shape;147;p20"/>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8" name="Google Shape;148;p20"/>
          <p:cNvSpPr txBox="1"/>
          <p:nvPr>
            <p:ph idx="12" type="sldNum"/>
          </p:nvPr>
        </p:nvSpPr>
        <p:spPr>
          <a:xfrm>
            <a:off x="6583680" y="4783455"/>
            <a:ext cx="2103000" cy="2001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3"/>
          <p:cNvSpPr txBox="1"/>
          <p:nvPr>
            <p:ph type="title"/>
          </p:nvPr>
        </p:nvSpPr>
        <p:spPr>
          <a:xfrm>
            <a:off x="-37225" y="2099725"/>
            <a:ext cx="9144000" cy="64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E69138"/>
              </a:buClr>
              <a:buSzPts val="3500"/>
              <a:buFont typeface="Avenir"/>
              <a:buNone/>
              <a:defRPr sz="3500">
                <a:solidFill>
                  <a:srgbClr val="E69138"/>
                </a:solidFill>
                <a:latin typeface="Avenir"/>
                <a:ea typeface="Avenir"/>
                <a:cs typeface="Avenir"/>
                <a:sym typeface="Aveni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44" name="Google Shape;44;p3"/>
          <p:cNvGrpSpPr/>
          <p:nvPr/>
        </p:nvGrpSpPr>
        <p:grpSpPr>
          <a:xfrm>
            <a:off x="92087" y="1773012"/>
            <a:ext cx="7992414" cy="1597515"/>
            <a:chOff x="1032650" y="1735501"/>
            <a:chExt cx="2458221" cy="2138575"/>
          </a:xfrm>
        </p:grpSpPr>
        <p:sp>
          <p:nvSpPr>
            <p:cNvPr id="45" name="Google Shape;45;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 name="Google Shape;50;p3"/>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49" name="Shape 149"/>
        <p:cNvGrpSpPr/>
        <p:nvPr/>
      </p:nvGrpSpPr>
      <p:grpSpPr>
        <a:xfrm>
          <a:off x="0" y="0"/>
          <a:ext cx="0" cy="0"/>
          <a:chOff x="0" y="0"/>
          <a:chExt cx="0" cy="0"/>
        </a:xfrm>
      </p:grpSpPr>
      <p:sp>
        <p:nvSpPr>
          <p:cNvPr id="150" name="Google Shape;150;p21"/>
          <p:cNvSpPr txBox="1"/>
          <p:nvPr>
            <p:ph type="title"/>
          </p:nvPr>
        </p:nvSpPr>
        <p:spPr>
          <a:xfrm>
            <a:off x="450595" y="429577"/>
            <a:ext cx="6222900" cy="436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500"/>
              <a:buNone/>
              <a:defRPr b="0" i="0" sz="3200">
                <a:solidFill>
                  <a:srgbClr val="EBEBEB"/>
                </a:solidFill>
                <a:latin typeface="Verdana"/>
                <a:ea typeface="Verdana"/>
                <a:cs typeface="Verdana"/>
                <a:sym typeface="Verdan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1"/>
          <p:cNvSpPr txBox="1"/>
          <p:nvPr>
            <p:ph idx="1" type="body"/>
          </p:nvPr>
        </p:nvSpPr>
        <p:spPr>
          <a:xfrm>
            <a:off x="450595" y="1359979"/>
            <a:ext cx="8182500" cy="2648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600"/>
              <a:buNone/>
              <a:defRPr b="0" i="0" sz="1800">
                <a:solidFill>
                  <a:srgbClr val="3E3E3E"/>
                </a:solidFill>
                <a:latin typeface="Verdana"/>
                <a:ea typeface="Verdana"/>
                <a:cs typeface="Verdana"/>
                <a:sym typeface="Verdana"/>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152" name="Google Shape;152;p21"/>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3" name="Google Shape;153;p21"/>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4" name="Google Shape;154;p21"/>
          <p:cNvSpPr txBox="1"/>
          <p:nvPr>
            <p:ph idx="12" type="sldNum"/>
          </p:nvPr>
        </p:nvSpPr>
        <p:spPr>
          <a:xfrm>
            <a:off x="6583680" y="4783455"/>
            <a:ext cx="2103000" cy="2001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showMasterSp="0">
  <p:cSld name="Blank">
    <p:bg>
      <p:bgPr>
        <a:solidFill>
          <a:schemeClr val="lt1"/>
        </a:solidFill>
      </p:bgPr>
    </p:bg>
    <p:spTree>
      <p:nvGrpSpPr>
        <p:cNvPr id="155" name="Shape 155"/>
        <p:cNvGrpSpPr/>
        <p:nvPr/>
      </p:nvGrpSpPr>
      <p:grpSpPr>
        <a:xfrm>
          <a:off x="0" y="0"/>
          <a:ext cx="0" cy="0"/>
          <a:chOff x="0" y="0"/>
          <a:chExt cx="0" cy="0"/>
        </a:xfrm>
      </p:grpSpPr>
      <p:pic>
        <p:nvPicPr>
          <p:cNvPr id="156" name="Google Shape;156;p22"/>
          <p:cNvPicPr preferRelativeResize="0"/>
          <p:nvPr/>
        </p:nvPicPr>
        <p:blipFill rotWithShape="1">
          <a:blip r:embed="rId2">
            <a:alphaModFix/>
          </a:blip>
          <a:srcRect b="0" l="0" r="0" t="0"/>
          <a:stretch/>
        </p:blipFill>
        <p:spPr>
          <a:xfrm>
            <a:off x="0" y="0"/>
            <a:ext cx="9144000" cy="3630167"/>
          </a:xfrm>
          <a:prstGeom prst="rect">
            <a:avLst/>
          </a:prstGeom>
          <a:noFill/>
          <a:ln>
            <a:noFill/>
          </a:ln>
        </p:spPr>
      </p:pic>
      <p:pic>
        <p:nvPicPr>
          <p:cNvPr id="157" name="Google Shape;157;p22"/>
          <p:cNvPicPr preferRelativeResize="0"/>
          <p:nvPr/>
        </p:nvPicPr>
        <p:blipFill rotWithShape="1">
          <a:blip r:embed="rId3">
            <a:alphaModFix/>
          </a:blip>
          <a:srcRect b="0" l="0" r="0" t="0"/>
          <a:stretch/>
        </p:blipFill>
        <p:spPr>
          <a:xfrm>
            <a:off x="3047" y="1411605"/>
            <a:ext cx="2356867" cy="2218563"/>
          </a:xfrm>
          <a:prstGeom prst="rect">
            <a:avLst/>
          </a:prstGeom>
          <a:noFill/>
          <a:ln>
            <a:noFill/>
          </a:ln>
        </p:spPr>
      </p:pic>
      <p:sp>
        <p:nvSpPr>
          <p:cNvPr id="158" name="Google Shape;158;p22"/>
          <p:cNvSpPr/>
          <p:nvPr/>
        </p:nvSpPr>
        <p:spPr>
          <a:xfrm>
            <a:off x="3047" y="1411605"/>
            <a:ext cx="3142615" cy="2218849"/>
          </a:xfrm>
          <a:custGeom>
            <a:rect b="b" l="l" r="r" t="t"/>
            <a:pathLst>
              <a:path extrusionOk="0" h="2958465" w="3142615">
                <a:moveTo>
                  <a:pt x="0" y="1479042"/>
                </a:moveTo>
                <a:lnTo>
                  <a:pt x="776" y="1432090"/>
                </a:lnTo>
                <a:lnTo>
                  <a:pt x="3091" y="1385503"/>
                </a:lnTo>
                <a:lnTo>
                  <a:pt x="6920" y="1339303"/>
                </a:lnTo>
                <a:lnTo>
                  <a:pt x="12242" y="1293511"/>
                </a:lnTo>
                <a:lnTo>
                  <a:pt x="19032" y="1248149"/>
                </a:lnTo>
                <a:lnTo>
                  <a:pt x="27268" y="1203239"/>
                </a:lnTo>
                <a:lnTo>
                  <a:pt x="36927" y="1158801"/>
                </a:lnTo>
                <a:lnTo>
                  <a:pt x="47986" y="1114859"/>
                </a:lnTo>
                <a:lnTo>
                  <a:pt x="60422" y="1071433"/>
                </a:lnTo>
                <a:lnTo>
                  <a:pt x="74212" y="1028545"/>
                </a:lnTo>
                <a:lnTo>
                  <a:pt x="89333" y="986217"/>
                </a:lnTo>
                <a:lnTo>
                  <a:pt x="105762" y="944470"/>
                </a:lnTo>
                <a:lnTo>
                  <a:pt x="123475" y="903327"/>
                </a:lnTo>
                <a:lnTo>
                  <a:pt x="142450" y="862808"/>
                </a:lnTo>
                <a:lnTo>
                  <a:pt x="162665" y="822936"/>
                </a:lnTo>
                <a:lnTo>
                  <a:pt x="184095" y="783731"/>
                </a:lnTo>
                <a:lnTo>
                  <a:pt x="206717" y="745217"/>
                </a:lnTo>
                <a:lnTo>
                  <a:pt x="230510" y="707413"/>
                </a:lnTo>
                <a:lnTo>
                  <a:pt x="255450" y="670343"/>
                </a:lnTo>
                <a:lnTo>
                  <a:pt x="281513" y="634028"/>
                </a:lnTo>
                <a:lnTo>
                  <a:pt x="308677" y="598489"/>
                </a:lnTo>
                <a:lnTo>
                  <a:pt x="336919" y="563748"/>
                </a:lnTo>
                <a:lnTo>
                  <a:pt x="366216" y="529826"/>
                </a:lnTo>
                <a:lnTo>
                  <a:pt x="396544" y="496746"/>
                </a:lnTo>
                <a:lnTo>
                  <a:pt x="427882" y="464529"/>
                </a:lnTo>
                <a:lnTo>
                  <a:pt x="460205" y="433197"/>
                </a:lnTo>
                <a:lnTo>
                  <a:pt x="493491" y="402770"/>
                </a:lnTo>
                <a:lnTo>
                  <a:pt x="527716" y="373272"/>
                </a:lnTo>
                <a:lnTo>
                  <a:pt x="562859" y="344723"/>
                </a:lnTo>
                <a:lnTo>
                  <a:pt x="598895" y="317146"/>
                </a:lnTo>
                <a:lnTo>
                  <a:pt x="635802" y="290561"/>
                </a:lnTo>
                <a:lnTo>
                  <a:pt x="673556" y="264991"/>
                </a:lnTo>
                <a:lnTo>
                  <a:pt x="712136" y="240458"/>
                </a:lnTo>
                <a:lnTo>
                  <a:pt x="751517" y="216982"/>
                </a:lnTo>
                <a:lnTo>
                  <a:pt x="791676" y="194585"/>
                </a:lnTo>
                <a:lnTo>
                  <a:pt x="832592" y="173290"/>
                </a:lnTo>
                <a:lnTo>
                  <a:pt x="874240" y="153118"/>
                </a:lnTo>
                <a:lnTo>
                  <a:pt x="916598" y="134090"/>
                </a:lnTo>
                <a:lnTo>
                  <a:pt x="959643" y="116228"/>
                </a:lnTo>
                <a:lnTo>
                  <a:pt x="1003351" y="99554"/>
                </a:lnTo>
                <a:lnTo>
                  <a:pt x="1047700" y="84090"/>
                </a:lnTo>
                <a:lnTo>
                  <a:pt x="1092667" y="69857"/>
                </a:lnTo>
                <a:lnTo>
                  <a:pt x="1138228" y="56876"/>
                </a:lnTo>
                <a:lnTo>
                  <a:pt x="1184361" y="45170"/>
                </a:lnTo>
                <a:lnTo>
                  <a:pt x="1231042" y="34760"/>
                </a:lnTo>
                <a:lnTo>
                  <a:pt x="1278250" y="25668"/>
                </a:lnTo>
                <a:lnTo>
                  <a:pt x="1325960" y="17915"/>
                </a:lnTo>
                <a:lnTo>
                  <a:pt x="1374149" y="11523"/>
                </a:lnTo>
                <a:lnTo>
                  <a:pt x="1422795" y="6514"/>
                </a:lnTo>
                <a:lnTo>
                  <a:pt x="1471875" y="2909"/>
                </a:lnTo>
                <a:lnTo>
                  <a:pt x="1521366" y="731"/>
                </a:lnTo>
                <a:lnTo>
                  <a:pt x="1571244" y="0"/>
                </a:lnTo>
                <a:lnTo>
                  <a:pt x="1621122" y="731"/>
                </a:lnTo>
                <a:lnTo>
                  <a:pt x="1670613" y="2909"/>
                </a:lnTo>
                <a:lnTo>
                  <a:pt x="1719694" y="6514"/>
                </a:lnTo>
                <a:lnTo>
                  <a:pt x="1768340" y="11523"/>
                </a:lnTo>
                <a:lnTo>
                  <a:pt x="1816530" y="17915"/>
                </a:lnTo>
                <a:lnTo>
                  <a:pt x="1864241" y="25668"/>
                </a:lnTo>
                <a:lnTo>
                  <a:pt x="1911448" y="34760"/>
                </a:lnTo>
                <a:lnTo>
                  <a:pt x="1958130" y="45170"/>
                </a:lnTo>
                <a:lnTo>
                  <a:pt x="2004264" y="56876"/>
                </a:lnTo>
                <a:lnTo>
                  <a:pt x="2049825" y="69857"/>
                </a:lnTo>
                <a:lnTo>
                  <a:pt x="2094792" y="84090"/>
                </a:lnTo>
                <a:lnTo>
                  <a:pt x="2139141" y="99554"/>
                </a:lnTo>
                <a:lnTo>
                  <a:pt x="2182850" y="116228"/>
                </a:lnTo>
                <a:lnTo>
                  <a:pt x="2225894" y="134090"/>
                </a:lnTo>
                <a:lnTo>
                  <a:pt x="2268252" y="153118"/>
                </a:lnTo>
                <a:lnTo>
                  <a:pt x="2309901" y="173290"/>
                </a:lnTo>
                <a:lnTo>
                  <a:pt x="2350816" y="194585"/>
                </a:lnTo>
                <a:lnTo>
                  <a:pt x="2390976" y="216982"/>
                </a:lnTo>
                <a:lnTo>
                  <a:pt x="2430357" y="240458"/>
                </a:lnTo>
                <a:lnTo>
                  <a:pt x="2468936" y="264991"/>
                </a:lnTo>
                <a:lnTo>
                  <a:pt x="2506691" y="290561"/>
                </a:lnTo>
                <a:lnTo>
                  <a:pt x="2543598" y="317146"/>
                </a:lnTo>
                <a:lnTo>
                  <a:pt x="2579634" y="344723"/>
                </a:lnTo>
                <a:lnTo>
                  <a:pt x="2614776" y="373272"/>
                </a:lnTo>
                <a:lnTo>
                  <a:pt x="2649001" y="402770"/>
                </a:lnTo>
                <a:lnTo>
                  <a:pt x="2682287" y="433197"/>
                </a:lnTo>
                <a:lnTo>
                  <a:pt x="2714610" y="464529"/>
                </a:lnTo>
                <a:lnTo>
                  <a:pt x="2745947" y="496746"/>
                </a:lnTo>
                <a:lnTo>
                  <a:pt x="2776275" y="529826"/>
                </a:lnTo>
                <a:lnTo>
                  <a:pt x="2805572" y="563748"/>
                </a:lnTo>
                <a:lnTo>
                  <a:pt x="2833814" y="598489"/>
                </a:lnTo>
                <a:lnTo>
                  <a:pt x="2860978" y="634028"/>
                </a:lnTo>
                <a:lnTo>
                  <a:pt x="2887041" y="670343"/>
                </a:lnTo>
                <a:lnTo>
                  <a:pt x="2911980" y="707413"/>
                </a:lnTo>
                <a:lnTo>
                  <a:pt x="2935772" y="745217"/>
                </a:lnTo>
                <a:lnTo>
                  <a:pt x="2958395" y="783731"/>
                </a:lnTo>
                <a:lnTo>
                  <a:pt x="2979825" y="822936"/>
                </a:lnTo>
                <a:lnTo>
                  <a:pt x="3000039" y="862808"/>
                </a:lnTo>
                <a:lnTo>
                  <a:pt x="3019014" y="903327"/>
                </a:lnTo>
                <a:lnTo>
                  <a:pt x="3036727" y="944470"/>
                </a:lnTo>
                <a:lnTo>
                  <a:pt x="3053155" y="986217"/>
                </a:lnTo>
                <a:lnTo>
                  <a:pt x="3068276" y="1028545"/>
                </a:lnTo>
                <a:lnTo>
                  <a:pt x="3082065" y="1071433"/>
                </a:lnTo>
                <a:lnTo>
                  <a:pt x="3094501" y="1114859"/>
                </a:lnTo>
                <a:lnTo>
                  <a:pt x="3105560" y="1158801"/>
                </a:lnTo>
                <a:lnTo>
                  <a:pt x="3115219" y="1203239"/>
                </a:lnTo>
                <a:lnTo>
                  <a:pt x="3123455" y="1248149"/>
                </a:lnTo>
                <a:lnTo>
                  <a:pt x="3130246" y="1293511"/>
                </a:lnTo>
                <a:lnTo>
                  <a:pt x="3135567" y="1339303"/>
                </a:lnTo>
                <a:lnTo>
                  <a:pt x="3139396" y="1385503"/>
                </a:lnTo>
                <a:lnTo>
                  <a:pt x="3141711" y="1432090"/>
                </a:lnTo>
                <a:lnTo>
                  <a:pt x="3142488" y="1479042"/>
                </a:lnTo>
                <a:lnTo>
                  <a:pt x="3141711" y="1525993"/>
                </a:lnTo>
                <a:lnTo>
                  <a:pt x="3139396" y="1572580"/>
                </a:lnTo>
                <a:lnTo>
                  <a:pt x="3135567" y="1618780"/>
                </a:lnTo>
                <a:lnTo>
                  <a:pt x="3130246" y="1664572"/>
                </a:lnTo>
                <a:lnTo>
                  <a:pt x="3123455" y="1709934"/>
                </a:lnTo>
                <a:lnTo>
                  <a:pt x="3115219" y="1754844"/>
                </a:lnTo>
                <a:lnTo>
                  <a:pt x="3105560" y="1799282"/>
                </a:lnTo>
                <a:lnTo>
                  <a:pt x="3094501" y="1843224"/>
                </a:lnTo>
                <a:lnTo>
                  <a:pt x="3082065" y="1886650"/>
                </a:lnTo>
                <a:lnTo>
                  <a:pt x="3068276" y="1929538"/>
                </a:lnTo>
                <a:lnTo>
                  <a:pt x="3053155" y="1971866"/>
                </a:lnTo>
                <a:lnTo>
                  <a:pt x="3036727" y="2013613"/>
                </a:lnTo>
                <a:lnTo>
                  <a:pt x="3019014" y="2054756"/>
                </a:lnTo>
                <a:lnTo>
                  <a:pt x="3000039" y="2095275"/>
                </a:lnTo>
                <a:lnTo>
                  <a:pt x="2979825" y="2135147"/>
                </a:lnTo>
                <a:lnTo>
                  <a:pt x="2958395" y="2174352"/>
                </a:lnTo>
                <a:lnTo>
                  <a:pt x="2935772" y="2212866"/>
                </a:lnTo>
                <a:lnTo>
                  <a:pt x="2911980" y="2250670"/>
                </a:lnTo>
                <a:lnTo>
                  <a:pt x="2887041" y="2287740"/>
                </a:lnTo>
                <a:lnTo>
                  <a:pt x="2860978" y="2324055"/>
                </a:lnTo>
                <a:lnTo>
                  <a:pt x="2833814" y="2359594"/>
                </a:lnTo>
                <a:lnTo>
                  <a:pt x="2805572" y="2394335"/>
                </a:lnTo>
                <a:lnTo>
                  <a:pt x="2776275" y="2428257"/>
                </a:lnTo>
                <a:lnTo>
                  <a:pt x="2745947" y="2461337"/>
                </a:lnTo>
                <a:lnTo>
                  <a:pt x="2714610" y="2493554"/>
                </a:lnTo>
                <a:lnTo>
                  <a:pt x="2682287" y="2524887"/>
                </a:lnTo>
                <a:lnTo>
                  <a:pt x="2649001" y="2555313"/>
                </a:lnTo>
                <a:lnTo>
                  <a:pt x="2614776" y="2584811"/>
                </a:lnTo>
                <a:lnTo>
                  <a:pt x="2579634" y="2613360"/>
                </a:lnTo>
                <a:lnTo>
                  <a:pt x="2543598" y="2640937"/>
                </a:lnTo>
                <a:lnTo>
                  <a:pt x="2506691" y="2667522"/>
                </a:lnTo>
                <a:lnTo>
                  <a:pt x="2468936" y="2693092"/>
                </a:lnTo>
                <a:lnTo>
                  <a:pt x="2430357" y="2717625"/>
                </a:lnTo>
                <a:lnTo>
                  <a:pt x="2390976" y="2741101"/>
                </a:lnTo>
                <a:lnTo>
                  <a:pt x="2350816" y="2763498"/>
                </a:lnTo>
                <a:lnTo>
                  <a:pt x="2309901" y="2784793"/>
                </a:lnTo>
                <a:lnTo>
                  <a:pt x="2268252" y="2804965"/>
                </a:lnTo>
                <a:lnTo>
                  <a:pt x="2225894" y="2823993"/>
                </a:lnTo>
                <a:lnTo>
                  <a:pt x="2182850" y="2841855"/>
                </a:lnTo>
                <a:lnTo>
                  <a:pt x="2139141" y="2858529"/>
                </a:lnTo>
                <a:lnTo>
                  <a:pt x="2094792" y="2873993"/>
                </a:lnTo>
                <a:lnTo>
                  <a:pt x="2049825" y="2888226"/>
                </a:lnTo>
                <a:lnTo>
                  <a:pt x="2004264" y="2901207"/>
                </a:lnTo>
                <a:lnTo>
                  <a:pt x="1958130" y="2912913"/>
                </a:lnTo>
                <a:lnTo>
                  <a:pt x="1911448" y="2923323"/>
                </a:lnTo>
                <a:lnTo>
                  <a:pt x="1864241" y="2932415"/>
                </a:lnTo>
                <a:lnTo>
                  <a:pt x="1816530" y="2940168"/>
                </a:lnTo>
                <a:lnTo>
                  <a:pt x="1768340" y="2946560"/>
                </a:lnTo>
                <a:lnTo>
                  <a:pt x="1719694" y="2951569"/>
                </a:lnTo>
                <a:lnTo>
                  <a:pt x="1670613" y="2955174"/>
                </a:lnTo>
                <a:lnTo>
                  <a:pt x="1621122" y="2957352"/>
                </a:lnTo>
                <a:lnTo>
                  <a:pt x="1571244" y="2958084"/>
                </a:lnTo>
                <a:lnTo>
                  <a:pt x="1521366" y="2957352"/>
                </a:lnTo>
                <a:lnTo>
                  <a:pt x="1471875" y="2955174"/>
                </a:lnTo>
                <a:lnTo>
                  <a:pt x="1422795" y="2951569"/>
                </a:lnTo>
                <a:lnTo>
                  <a:pt x="1374149" y="2946560"/>
                </a:lnTo>
                <a:lnTo>
                  <a:pt x="1325960" y="2940168"/>
                </a:lnTo>
                <a:lnTo>
                  <a:pt x="1278250" y="2932415"/>
                </a:lnTo>
                <a:lnTo>
                  <a:pt x="1231042" y="2923323"/>
                </a:lnTo>
                <a:lnTo>
                  <a:pt x="1184361" y="2912913"/>
                </a:lnTo>
                <a:lnTo>
                  <a:pt x="1138228" y="2901207"/>
                </a:lnTo>
                <a:lnTo>
                  <a:pt x="1092667" y="2888226"/>
                </a:lnTo>
                <a:lnTo>
                  <a:pt x="1047700" y="2873993"/>
                </a:lnTo>
                <a:lnTo>
                  <a:pt x="1003351" y="2858529"/>
                </a:lnTo>
                <a:lnTo>
                  <a:pt x="959643" y="2841855"/>
                </a:lnTo>
                <a:lnTo>
                  <a:pt x="916598" y="2823993"/>
                </a:lnTo>
                <a:lnTo>
                  <a:pt x="874240" y="2804965"/>
                </a:lnTo>
                <a:lnTo>
                  <a:pt x="832592" y="2784793"/>
                </a:lnTo>
                <a:lnTo>
                  <a:pt x="791676" y="2763498"/>
                </a:lnTo>
                <a:lnTo>
                  <a:pt x="751517" y="2741101"/>
                </a:lnTo>
                <a:lnTo>
                  <a:pt x="712136" y="2717625"/>
                </a:lnTo>
                <a:lnTo>
                  <a:pt x="673556" y="2693092"/>
                </a:lnTo>
                <a:lnTo>
                  <a:pt x="635802" y="2667522"/>
                </a:lnTo>
                <a:lnTo>
                  <a:pt x="598895" y="2640937"/>
                </a:lnTo>
                <a:lnTo>
                  <a:pt x="562859" y="2613360"/>
                </a:lnTo>
                <a:lnTo>
                  <a:pt x="527716" y="2584811"/>
                </a:lnTo>
                <a:lnTo>
                  <a:pt x="493491" y="2555313"/>
                </a:lnTo>
                <a:lnTo>
                  <a:pt x="460205" y="2524887"/>
                </a:lnTo>
                <a:lnTo>
                  <a:pt x="427882" y="2493554"/>
                </a:lnTo>
                <a:lnTo>
                  <a:pt x="396544" y="2461337"/>
                </a:lnTo>
                <a:lnTo>
                  <a:pt x="366216" y="2428257"/>
                </a:lnTo>
                <a:lnTo>
                  <a:pt x="336919" y="2394335"/>
                </a:lnTo>
                <a:lnTo>
                  <a:pt x="308677" y="2359594"/>
                </a:lnTo>
                <a:lnTo>
                  <a:pt x="281513" y="2324055"/>
                </a:lnTo>
                <a:lnTo>
                  <a:pt x="255450" y="2287740"/>
                </a:lnTo>
                <a:lnTo>
                  <a:pt x="230510" y="2250670"/>
                </a:lnTo>
                <a:lnTo>
                  <a:pt x="206717" y="2212866"/>
                </a:lnTo>
                <a:lnTo>
                  <a:pt x="184095" y="2174352"/>
                </a:lnTo>
                <a:lnTo>
                  <a:pt x="162665" y="2135147"/>
                </a:lnTo>
                <a:lnTo>
                  <a:pt x="142450" y="2095275"/>
                </a:lnTo>
                <a:lnTo>
                  <a:pt x="123475" y="2054756"/>
                </a:lnTo>
                <a:lnTo>
                  <a:pt x="105762" y="2013613"/>
                </a:lnTo>
                <a:lnTo>
                  <a:pt x="89333" y="1971866"/>
                </a:lnTo>
                <a:lnTo>
                  <a:pt x="74212" y="1929538"/>
                </a:lnTo>
                <a:lnTo>
                  <a:pt x="60422" y="1886650"/>
                </a:lnTo>
                <a:lnTo>
                  <a:pt x="47986" y="1843224"/>
                </a:lnTo>
                <a:lnTo>
                  <a:pt x="36927" y="1799282"/>
                </a:lnTo>
                <a:lnTo>
                  <a:pt x="27268" y="1754844"/>
                </a:lnTo>
                <a:lnTo>
                  <a:pt x="19032" y="1709934"/>
                </a:lnTo>
                <a:lnTo>
                  <a:pt x="12242" y="1664572"/>
                </a:lnTo>
                <a:lnTo>
                  <a:pt x="6920" y="1618780"/>
                </a:lnTo>
                <a:lnTo>
                  <a:pt x="3091" y="1572580"/>
                </a:lnTo>
                <a:lnTo>
                  <a:pt x="776" y="1525993"/>
                </a:lnTo>
                <a:lnTo>
                  <a:pt x="0" y="147904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59" name="Google Shape;159;p22"/>
          <p:cNvPicPr preferRelativeResize="0"/>
          <p:nvPr/>
        </p:nvPicPr>
        <p:blipFill rotWithShape="1">
          <a:blip r:embed="rId4">
            <a:alphaModFix/>
          </a:blip>
          <a:srcRect b="0" l="0" r="0" t="0"/>
          <a:stretch/>
        </p:blipFill>
        <p:spPr>
          <a:xfrm>
            <a:off x="1524" y="1532762"/>
            <a:ext cx="1328166" cy="1250441"/>
          </a:xfrm>
          <a:prstGeom prst="rect">
            <a:avLst/>
          </a:prstGeom>
          <a:noFill/>
          <a:ln>
            <a:noFill/>
          </a:ln>
        </p:spPr>
      </p:pic>
      <p:sp>
        <p:nvSpPr>
          <p:cNvPr id="160" name="Google Shape;160;p22"/>
          <p:cNvSpPr/>
          <p:nvPr/>
        </p:nvSpPr>
        <p:spPr>
          <a:xfrm>
            <a:off x="1524" y="1532762"/>
            <a:ext cx="1771014" cy="1250632"/>
          </a:xfrm>
          <a:custGeom>
            <a:rect b="b" l="l" r="r" t="t"/>
            <a:pathLst>
              <a:path extrusionOk="0" h="1667510" w="1771014">
                <a:moveTo>
                  <a:pt x="0" y="833627"/>
                </a:moveTo>
                <a:lnTo>
                  <a:pt x="1401" y="786325"/>
                </a:lnTo>
                <a:lnTo>
                  <a:pt x="5556" y="739714"/>
                </a:lnTo>
                <a:lnTo>
                  <a:pt x="12390" y="693866"/>
                </a:lnTo>
                <a:lnTo>
                  <a:pt x="21828" y="648851"/>
                </a:lnTo>
                <a:lnTo>
                  <a:pt x="33796" y="604738"/>
                </a:lnTo>
                <a:lnTo>
                  <a:pt x="48218" y="561600"/>
                </a:lnTo>
                <a:lnTo>
                  <a:pt x="65019" y="519505"/>
                </a:lnTo>
                <a:lnTo>
                  <a:pt x="84126" y="478524"/>
                </a:lnTo>
                <a:lnTo>
                  <a:pt x="105463" y="438728"/>
                </a:lnTo>
                <a:lnTo>
                  <a:pt x="128955" y="400187"/>
                </a:lnTo>
                <a:lnTo>
                  <a:pt x="154528" y="362972"/>
                </a:lnTo>
                <a:lnTo>
                  <a:pt x="182108" y="327153"/>
                </a:lnTo>
                <a:lnTo>
                  <a:pt x="211618" y="292799"/>
                </a:lnTo>
                <a:lnTo>
                  <a:pt x="242985" y="259983"/>
                </a:lnTo>
                <a:lnTo>
                  <a:pt x="276134" y="228773"/>
                </a:lnTo>
                <a:lnTo>
                  <a:pt x="310990" y="199241"/>
                </a:lnTo>
                <a:lnTo>
                  <a:pt x="347478" y="171457"/>
                </a:lnTo>
                <a:lnTo>
                  <a:pt x="385523" y="145491"/>
                </a:lnTo>
                <a:lnTo>
                  <a:pt x="425052" y="121414"/>
                </a:lnTo>
                <a:lnTo>
                  <a:pt x="465988" y="99295"/>
                </a:lnTo>
                <a:lnTo>
                  <a:pt x="508258" y="79206"/>
                </a:lnTo>
                <a:lnTo>
                  <a:pt x="551786" y="61217"/>
                </a:lnTo>
                <a:lnTo>
                  <a:pt x="596498" y="45398"/>
                </a:lnTo>
                <a:lnTo>
                  <a:pt x="642319" y="31820"/>
                </a:lnTo>
                <a:lnTo>
                  <a:pt x="689175" y="20552"/>
                </a:lnTo>
                <a:lnTo>
                  <a:pt x="736989" y="11666"/>
                </a:lnTo>
                <a:lnTo>
                  <a:pt x="785689" y="5231"/>
                </a:lnTo>
                <a:lnTo>
                  <a:pt x="835199" y="1319"/>
                </a:lnTo>
                <a:lnTo>
                  <a:pt x="885444" y="0"/>
                </a:lnTo>
                <a:lnTo>
                  <a:pt x="935695" y="1319"/>
                </a:lnTo>
                <a:lnTo>
                  <a:pt x="985209" y="5231"/>
                </a:lnTo>
                <a:lnTo>
                  <a:pt x="1033913" y="11666"/>
                </a:lnTo>
                <a:lnTo>
                  <a:pt x="1081732" y="20552"/>
                </a:lnTo>
                <a:lnTo>
                  <a:pt x="1128590" y="31820"/>
                </a:lnTo>
                <a:lnTo>
                  <a:pt x="1174414" y="45398"/>
                </a:lnTo>
                <a:lnTo>
                  <a:pt x="1219127" y="61217"/>
                </a:lnTo>
                <a:lnTo>
                  <a:pt x="1262657" y="79206"/>
                </a:lnTo>
                <a:lnTo>
                  <a:pt x="1304927" y="99295"/>
                </a:lnTo>
                <a:lnTo>
                  <a:pt x="1345863" y="121414"/>
                </a:lnTo>
                <a:lnTo>
                  <a:pt x="1385391" y="145491"/>
                </a:lnTo>
                <a:lnTo>
                  <a:pt x="1423436" y="171457"/>
                </a:lnTo>
                <a:lnTo>
                  <a:pt x="1459923" y="199241"/>
                </a:lnTo>
                <a:lnTo>
                  <a:pt x="1494778" y="228773"/>
                </a:lnTo>
                <a:lnTo>
                  <a:pt x="1527925" y="259983"/>
                </a:lnTo>
                <a:lnTo>
                  <a:pt x="1559290" y="292799"/>
                </a:lnTo>
                <a:lnTo>
                  <a:pt x="1588799" y="327153"/>
                </a:lnTo>
                <a:lnTo>
                  <a:pt x="1616376" y="362972"/>
                </a:lnTo>
                <a:lnTo>
                  <a:pt x="1641947" y="400187"/>
                </a:lnTo>
                <a:lnTo>
                  <a:pt x="1665437" y="438728"/>
                </a:lnTo>
                <a:lnTo>
                  <a:pt x="1686772" y="478524"/>
                </a:lnTo>
                <a:lnTo>
                  <a:pt x="1705876" y="519505"/>
                </a:lnTo>
                <a:lnTo>
                  <a:pt x="1722676" y="561600"/>
                </a:lnTo>
                <a:lnTo>
                  <a:pt x="1737096" y="604738"/>
                </a:lnTo>
                <a:lnTo>
                  <a:pt x="1749062" y="648851"/>
                </a:lnTo>
                <a:lnTo>
                  <a:pt x="1758498" y="693866"/>
                </a:lnTo>
                <a:lnTo>
                  <a:pt x="1765331" y="739714"/>
                </a:lnTo>
                <a:lnTo>
                  <a:pt x="1769486" y="786325"/>
                </a:lnTo>
                <a:lnTo>
                  <a:pt x="1770888" y="833627"/>
                </a:lnTo>
                <a:lnTo>
                  <a:pt x="1769486" y="880930"/>
                </a:lnTo>
                <a:lnTo>
                  <a:pt x="1765331" y="927541"/>
                </a:lnTo>
                <a:lnTo>
                  <a:pt x="1758498" y="973389"/>
                </a:lnTo>
                <a:lnTo>
                  <a:pt x="1749062" y="1018404"/>
                </a:lnTo>
                <a:lnTo>
                  <a:pt x="1737096" y="1062517"/>
                </a:lnTo>
                <a:lnTo>
                  <a:pt x="1722676" y="1105655"/>
                </a:lnTo>
                <a:lnTo>
                  <a:pt x="1705876" y="1147750"/>
                </a:lnTo>
                <a:lnTo>
                  <a:pt x="1686772" y="1188731"/>
                </a:lnTo>
                <a:lnTo>
                  <a:pt x="1665437" y="1228527"/>
                </a:lnTo>
                <a:lnTo>
                  <a:pt x="1641947" y="1267068"/>
                </a:lnTo>
                <a:lnTo>
                  <a:pt x="1616376" y="1304283"/>
                </a:lnTo>
                <a:lnTo>
                  <a:pt x="1588799" y="1340102"/>
                </a:lnTo>
                <a:lnTo>
                  <a:pt x="1559290" y="1374456"/>
                </a:lnTo>
                <a:lnTo>
                  <a:pt x="1527925" y="1407272"/>
                </a:lnTo>
                <a:lnTo>
                  <a:pt x="1494778" y="1438482"/>
                </a:lnTo>
                <a:lnTo>
                  <a:pt x="1459923" y="1468014"/>
                </a:lnTo>
                <a:lnTo>
                  <a:pt x="1423436" y="1495798"/>
                </a:lnTo>
                <a:lnTo>
                  <a:pt x="1385391" y="1521764"/>
                </a:lnTo>
                <a:lnTo>
                  <a:pt x="1345863" y="1545841"/>
                </a:lnTo>
                <a:lnTo>
                  <a:pt x="1304927" y="1567960"/>
                </a:lnTo>
                <a:lnTo>
                  <a:pt x="1262657" y="1588049"/>
                </a:lnTo>
                <a:lnTo>
                  <a:pt x="1219127" y="1606038"/>
                </a:lnTo>
                <a:lnTo>
                  <a:pt x="1174414" y="1621857"/>
                </a:lnTo>
                <a:lnTo>
                  <a:pt x="1128590" y="1635435"/>
                </a:lnTo>
                <a:lnTo>
                  <a:pt x="1081732" y="1646703"/>
                </a:lnTo>
                <a:lnTo>
                  <a:pt x="1033913" y="1655589"/>
                </a:lnTo>
                <a:lnTo>
                  <a:pt x="985209" y="1662024"/>
                </a:lnTo>
                <a:lnTo>
                  <a:pt x="935695" y="1665936"/>
                </a:lnTo>
                <a:lnTo>
                  <a:pt x="885444" y="1667255"/>
                </a:lnTo>
                <a:lnTo>
                  <a:pt x="835199" y="1665936"/>
                </a:lnTo>
                <a:lnTo>
                  <a:pt x="785689" y="1662024"/>
                </a:lnTo>
                <a:lnTo>
                  <a:pt x="736989" y="1655589"/>
                </a:lnTo>
                <a:lnTo>
                  <a:pt x="689175" y="1646703"/>
                </a:lnTo>
                <a:lnTo>
                  <a:pt x="642319" y="1635435"/>
                </a:lnTo>
                <a:lnTo>
                  <a:pt x="596498" y="1621857"/>
                </a:lnTo>
                <a:lnTo>
                  <a:pt x="551786" y="1606038"/>
                </a:lnTo>
                <a:lnTo>
                  <a:pt x="508258" y="1588049"/>
                </a:lnTo>
                <a:lnTo>
                  <a:pt x="465988" y="1567960"/>
                </a:lnTo>
                <a:lnTo>
                  <a:pt x="425052" y="1545841"/>
                </a:lnTo>
                <a:lnTo>
                  <a:pt x="385523" y="1521764"/>
                </a:lnTo>
                <a:lnTo>
                  <a:pt x="347478" y="1495798"/>
                </a:lnTo>
                <a:lnTo>
                  <a:pt x="310990" y="1468014"/>
                </a:lnTo>
                <a:lnTo>
                  <a:pt x="276134" y="1438482"/>
                </a:lnTo>
                <a:lnTo>
                  <a:pt x="242985" y="1407272"/>
                </a:lnTo>
                <a:lnTo>
                  <a:pt x="211618" y="1374456"/>
                </a:lnTo>
                <a:lnTo>
                  <a:pt x="182108" y="1340102"/>
                </a:lnTo>
                <a:lnTo>
                  <a:pt x="154528" y="1304283"/>
                </a:lnTo>
                <a:lnTo>
                  <a:pt x="128955" y="1267068"/>
                </a:lnTo>
                <a:lnTo>
                  <a:pt x="105463" y="1228527"/>
                </a:lnTo>
                <a:lnTo>
                  <a:pt x="84126" y="1188731"/>
                </a:lnTo>
                <a:lnTo>
                  <a:pt x="65019" y="1147750"/>
                </a:lnTo>
                <a:lnTo>
                  <a:pt x="48218" y="1105655"/>
                </a:lnTo>
                <a:lnTo>
                  <a:pt x="33796" y="1062517"/>
                </a:lnTo>
                <a:lnTo>
                  <a:pt x="21828" y="1018404"/>
                </a:lnTo>
                <a:lnTo>
                  <a:pt x="12390" y="973389"/>
                </a:lnTo>
                <a:lnTo>
                  <a:pt x="5556" y="927541"/>
                </a:lnTo>
                <a:lnTo>
                  <a:pt x="1401" y="880930"/>
                </a:lnTo>
                <a:lnTo>
                  <a:pt x="0" y="833627"/>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61" name="Google Shape;161;p22"/>
          <p:cNvPicPr preferRelativeResize="0"/>
          <p:nvPr/>
        </p:nvPicPr>
        <p:blipFill rotWithShape="1">
          <a:blip r:embed="rId5">
            <a:alphaModFix/>
          </a:blip>
          <a:srcRect b="0" l="0" r="0" t="0"/>
          <a:stretch/>
        </p:blipFill>
        <p:spPr>
          <a:xfrm>
            <a:off x="6457187" y="3108960"/>
            <a:ext cx="556641" cy="524636"/>
          </a:xfrm>
          <a:prstGeom prst="rect">
            <a:avLst/>
          </a:prstGeom>
          <a:noFill/>
          <a:ln>
            <a:noFill/>
          </a:ln>
        </p:spPr>
      </p:pic>
      <p:sp>
        <p:nvSpPr>
          <p:cNvPr id="162" name="Google Shape;162;p22"/>
          <p:cNvSpPr/>
          <p:nvPr/>
        </p:nvSpPr>
        <p:spPr>
          <a:xfrm>
            <a:off x="6457187" y="3108960"/>
            <a:ext cx="742315" cy="524828"/>
          </a:xfrm>
          <a:custGeom>
            <a:rect b="b" l="l" r="r" t="t"/>
            <a:pathLst>
              <a:path extrusionOk="0" h="699770" w="742315">
                <a:moveTo>
                  <a:pt x="0" y="349758"/>
                </a:moveTo>
                <a:lnTo>
                  <a:pt x="3387" y="302297"/>
                </a:lnTo>
                <a:lnTo>
                  <a:pt x="13253" y="256778"/>
                </a:lnTo>
                <a:lnTo>
                  <a:pt x="29158" y="213615"/>
                </a:lnTo>
                <a:lnTo>
                  <a:pt x="50658" y="173228"/>
                </a:lnTo>
                <a:lnTo>
                  <a:pt x="77313" y="136030"/>
                </a:lnTo>
                <a:lnTo>
                  <a:pt x="108680" y="102441"/>
                </a:lnTo>
                <a:lnTo>
                  <a:pt x="144317" y="72876"/>
                </a:lnTo>
                <a:lnTo>
                  <a:pt x="183783" y="47751"/>
                </a:lnTo>
                <a:lnTo>
                  <a:pt x="226635" y="27485"/>
                </a:lnTo>
                <a:lnTo>
                  <a:pt x="272432" y="12493"/>
                </a:lnTo>
                <a:lnTo>
                  <a:pt x="320732" y="3192"/>
                </a:lnTo>
                <a:lnTo>
                  <a:pt x="371093" y="0"/>
                </a:lnTo>
                <a:lnTo>
                  <a:pt x="421455" y="3192"/>
                </a:lnTo>
                <a:lnTo>
                  <a:pt x="469755" y="12493"/>
                </a:lnTo>
                <a:lnTo>
                  <a:pt x="515552" y="27485"/>
                </a:lnTo>
                <a:lnTo>
                  <a:pt x="558404" y="47752"/>
                </a:lnTo>
                <a:lnTo>
                  <a:pt x="597870" y="72876"/>
                </a:lnTo>
                <a:lnTo>
                  <a:pt x="633507" y="102441"/>
                </a:lnTo>
                <a:lnTo>
                  <a:pt x="664874" y="136030"/>
                </a:lnTo>
                <a:lnTo>
                  <a:pt x="691529" y="173228"/>
                </a:lnTo>
                <a:lnTo>
                  <a:pt x="713029" y="213615"/>
                </a:lnTo>
                <a:lnTo>
                  <a:pt x="728934" y="256778"/>
                </a:lnTo>
                <a:lnTo>
                  <a:pt x="738800" y="302297"/>
                </a:lnTo>
                <a:lnTo>
                  <a:pt x="742188" y="349758"/>
                </a:lnTo>
                <a:lnTo>
                  <a:pt x="738800" y="397218"/>
                </a:lnTo>
                <a:lnTo>
                  <a:pt x="728934" y="442737"/>
                </a:lnTo>
                <a:lnTo>
                  <a:pt x="713029" y="485900"/>
                </a:lnTo>
                <a:lnTo>
                  <a:pt x="691529" y="526288"/>
                </a:lnTo>
                <a:lnTo>
                  <a:pt x="664874" y="563485"/>
                </a:lnTo>
                <a:lnTo>
                  <a:pt x="633507" y="597074"/>
                </a:lnTo>
                <a:lnTo>
                  <a:pt x="597870" y="626639"/>
                </a:lnTo>
                <a:lnTo>
                  <a:pt x="558404" y="651764"/>
                </a:lnTo>
                <a:lnTo>
                  <a:pt x="515552" y="672030"/>
                </a:lnTo>
                <a:lnTo>
                  <a:pt x="469755" y="687022"/>
                </a:lnTo>
                <a:lnTo>
                  <a:pt x="421455" y="696323"/>
                </a:lnTo>
                <a:lnTo>
                  <a:pt x="371093" y="699516"/>
                </a:lnTo>
                <a:lnTo>
                  <a:pt x="320732" y="696323"/>
                </a:lnTo>
                <a:lnTo>
                  <a:pt x="272432" y="687022"/>
                </a:lnTo>
                <a:lnTo>
                  <a:pt x="226635" y="672030"/>
                </a:lnTo>
                <a:lnTo>
                  <a:pt x="183783" y="651764"/>
                </a:lnTo>
                <a:lnTo>
                  <a:pt x="144317" y="626639"/>
                </a:lnTo>
                <a:lnTo>
                  <a:pt x="108680" y="597074"/>
                </a:lnTo>
                <a:lnTo>
                  <a:pt x="77313" y="563485"/>
                </a:lnTo>
                <a:lnTo>
                  <a:pt x="50658" y="526288"/>
                </a:lnTo>
                <a:lnTo>
                  <a:pt x="29158" y="485900"/>
                </a:lnTo>
                <a:lnTo>
                  <a:pt x="13253" y="442737"/>
                </a:lnTo>
                <a:lnTo>
                  <a:pt x="3387" y="397218"/>
                </a:lnTo>
                <a:lnTo>
                  <a:pt x="0" y="349758"/>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3" name="Google Shape;163;p22"/>
          <p:cNvSpPr/>
          <p:nvPr/>
        </p:nvSpPr>
        <p:spPr>
          <a:xfrm>
            <a:off x="344424" y="987551"/>
            <a:ext cx="8458200" cy="2400300"/>
          </a:xfrm>
          <a:custGeom>
            <a:rect b="b" l="l" r="r" t="t"/>
            <a:pathLst>
              <a:path extrusionOk="0" h="3200400" w="8458200">
                <a:moveTo>
                  <a:pt x="0" y="0"/>
                </a:moveTo>
                <a:lnTo>
                  <a:pt x="0" y="3200400"/>
                </a:lnTo>
                <a:lnTo>
                  <a:pt x="8458200" y="3200400"/>
                </a:lnTo>
                <a:lnTo>
                  <a:pt x="8458200" y="282321"/>
                </a:lnTo>
                <a:lnTo>
                  <a:pt x="4510024" y="282321"/>
                </a:lnTo>
                <a:lnTo>
                  <a:pt x="4160012" y="281304"/>
                </a:lnTo>
                <a:lnTo>
                  <a:pt x="3486150" y="268986"/>
                </a:lnTo>
                <a:lnTo>
                  <a:pt x="3005074" y="252094"/>
                </a:lnTo>
                <a:lnTo>
                  <a:pt x="2121662" y="205104"/>
                </a:lnTo>
                <a:lnTo>
                  <a:pt x="1598930" y="168021"/>
                </a:lnTo>
                <a:lnTo>
                  <a:pt x="1139444" y="127762"/>
                </a:lnTo>
                <a:lnTo>
                  <a:pt x="579805" y="70612"/>
                </a:lnTo>
                <a:lnTo>
                  <a:pt x="302374" y="39242"/>
                </a:lnTo>
                <a:lnTo>
                  <a:pt x="0" y="0"/>
                </a:lnTo>
                <a:close/>
              </a:path>
              <a:path extrusionOk="0" h="3200400" w="8458200">
                <a:moveTo>
                  <a:pt x="8458200" y="1142"/>
                </a:moveTo>
                <a:lnTo>
                  <a:pt x="7883144" y="81787"/>
                </a:lnTo>
                <a:lnTo>
                  <a:pt x="7305675" y="147954"/>
                </a:lnTo>
                <a:lnTo>
                  <a:pt x="6730492" y="198374"/>
                </a:lnTo>
                <a:lnTo>
                  <a:pt x="6350761" y="225171"/>
                </a:lnTo>
                <a:lnTo>
                  <a:pt x="6161405" y="236474"/>
                </a:lnTo>
                <a:lnTo>
                  <a:pt x="5599430" y="262254"/>
                </a:lnTo>
                <a:lnTo>
                  <a:pt x="5048250" y="276733"/>
                </a:lnTo>
                <a:lnTo>
                  <a:pt x="4510024" y="282321"/>
                </a:lnTo>
                <a:lnTo>
                  <a:pt x="8458200" y="282321"/>
                </a:lnTo>
                <a:lnTo>
                  <a:pt x="8458200" y="1142"/>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4" name="Google Shape;164;p22"/>
          <p:cNvSpPr/>
          <p:nvPr/>
        </p:nvSpPr>
        <p:spPr>
          <a:xfrm>
            <a:off x="344424" y="987551"/>
            <a:ext cx="8458200" cy="2400300"/>
          </a:xfrm>
          <a:custGeom>
            <a:rect b="b" l="l" r="r" t="t"/>
            <a:pathLst>
              <a:path extrusionOk="0" h="3200400" w="8458200">
                <a:moveTo>
                  <a:pt x="0" y="0"/>
                </a:moveTo>
                <a:lnTo>
                  <a:pt x="0" y="3200400"/>
                </a:lnTo>
                <a:lnTo>
                  <a:pt x="8458200" y="3200400"/>
                </a:lnTo>
                <a:lnTo>
                  <a:pt x="8458200" y="1142"/>
                </a:lnTo>
                <a:lnTo>
                  <a:pt x="8266430" y="29083"/>
                </a:lnTo>
                <a:lnTo>
                  <a:pt x="8074786" y="56006"/>
                </a:lnTo>
                <a:lnTo>
                  <a:pt x="7883144" y="81787"/>
                </a:lnTo>
                <a:lnTo>
                  <a:pt x="7690231" y="104139"/>
                </a:lnTo>
                <a:lnTo>
                  <a:pt x="7498587" y="126618"/>
                </a:lnTo>
                <a:lnTo>
                  <a:pt x="7305675" y="147954"/>
                </a:lnTo>
                <a:lnTo>
                  <a:pt x="7115048" y="165862"/>
                </a:lnTo>
                <a:lnTo>
                  <a:pt x="6922261" y="182625"/>
                </a:lnTo>
                <a:lnTo>
                  <a:pt x="6730492" y="198374"/>
                </a:lnTo>
                <a:lnTo>
                  <a:pt x="6541261" y="211836"/>
                </a:lnTo>
                <a:lnTo>
                  <a:pt x="6350761" y="225171"/>
                </a:lnTo>
                <a:lnTo>
                  <a:pt x="6161405" y="236474"/>
                </a:lnTo>
                <a:lnTo>
                  <a:pt x="5973318" y="245363"/>
                </a:lnTo>
                <a:lnTo>
                  <a:pt x="5785231" y="254380"/>
                </a:lnTo>
                <a:lnTo>
                  <a:pt x="5599430" y="262254"/>
                </a:lnTo>
                <a:lnTo>
                  <a:pt x="5414899" y="267842"/>
                </a:lnTo>
                <a:lnTo>
                  <a:pt x="5230368" y="272288"/>
                </a:lnTo>
                <a:lnTo>
                  <a:pt x="5048250" y="276733"/>
                </a:lnTo>
                <a:lnTo>
                  <a:pt x="4867275" y="279018"/>
                </a:lnTo>
                <a:lnTo>
                  <a:pt x="4687443" y="281304"/>
                </a:lnTo>
                <a:lnTo>
                  <a:pt x="4510024" y="282321"/>
                </a:lnTo>
                <a:lnTo>
                  <a:pt x="4333875" y="281304"/>
                </a:lnTo>
                <a:lnTo>
                  <a:pt x="4160012" y="281304"/>
                </a:lnTo>
                <a:lnTo>
                  <a:pt x="3987291" y="279018"/>
                </a:lnTo>
                <a:lnTo>
                  <a:pt x="3818254" y="275716"/>
                </a:lnTo>
                <a:lnTo>
                  <a:pt x="3650361" y="272288"/>
                </a:lnTo>
                <a:lnTo>
                  <a:pt x="3486150" y="268986"/>
                </a:lnTo>
                <a:lnTo>
                  <a:pt x="3322954" y="263271"/>
                </a:lnTo>
                <a:lnTo>
                  <a:pt x="3162300" y="257683"/>
                </a:lnTo>
                <a:lnTo>
                  <a:pt x="3005074" y="252094"/>
                </a:lnTo>
                <a:lnTo>
                  <a:pt x="2697988" y="237489"/>
                </a:lnTo>
                <a:lnTo>
                  <a:pt x="2403856" y="221868"/>
                </a:lnTo>
                <a:lnTo>
                  <a:pt x="2121662" y="205104"/>
                </a:lnTo>
                <a:lnTo>
                  <a:pt x="1853692" y="187071"/>
                </a:lnTo>
                <a:lnTo>
                  <a:pt x="1598930" y="168021"/>
                </a:lnTo>
                <a:lnTo>
                  <a:pt x="1362075" y="147954"/>
                </a:lnTo>
                <a:lnTo>
                  <a:pt x="1139444" y="127762"/>
                </a:lnTo>
                <a:lnTo>
                  <a:pt x="934592" y="107568"/>
                </a:lnTo>
                <a:lnTo>
                  <a:pt x="746506" y="88518"/>
                </a:lnTo>
                <a:lnTo>
                  <a:pt x="579805" y="70612"/>
                </a:lnTo>
                <a:lnTo>
                  <a:pt x="429742" y="53721"/>
                </a:lnTo>
                <a:lnTo>
                  <a:pt x="302374" y="39242"/>
                </a:lnTo>
                <a:lnTo>
                  <a:pt x="196443" y="25780"/>
                </a:lnTo>
                <a:lnTo>
                  <a:pt x="49974" y="6730"/>
                </a:lnTo>
                <a:lnTo>
                  <a:pt x="0" y="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5" name="Google Shape;165;p22"/>
          <p:cNvSpPr/>
          <p:nvPr/>
        </p:nvSpPr>
        <p:spPr>
          <a:xfrm>
            <a:off x="0" y="952"/>
            <a:ext cx="9144000" cy="3629025"/>
          </a:xfrm>
          <a:custGeom>
            <a:rect b="b" l="l" r="r" t="t"/>
            <a:pathLst>
              <a:path extrusionOk="0" h="4838700" w="9144000">
                <a:moveTo>
                  <a:pt x="9144000" y="0"/>
                </a:moveTo>
                <a:lnTo>
                  <a:pt x="0" y="0"/>
                </a:lnTo>
                <a:lnTo>
                  <a:pt x="0" y="331470"/>
                </a:lnTo>
                <a:lnTo>
                  <a:pt x="0" y="4503420"/>
                </a:lnTo>
                <a:lnTo>
                  <a:pt x="0" y="4838700"/>
                </a:lnTo>
                <a:lnTo>
                  <a:pt x="9144000" y="4838700"/>
                </a:lnTo>
                <a:lnTo>
                  <a:pt x="9144000" y="4503420"/>
                </a:lnTo>
                <a:lnTo>
                  <a:pt x="357225" y="4503420"/>
                </a:lnTo>
                <a:lnTo>
                  <a:pt x="357225" y="331470"/>
                </a:lnTo>
                <a:lnTo>
                  <a:pt x="9144000" y="331470"/>
                </a:lnTo>
                <a:lnTo>
                  <a:pt x="91440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6" name="Google Shape;166;p22"/>
          <p:cNvSpPr/>
          <p:nvPr/>
        </p:nvSpPr>
        <p:spPr>
          <a:xfrm>
            <a:off x="8781922" y="249840"/>
            <a:ext cx="362584" cy="3128486"/>
          </a:xfrm>
          <a:custGeom>
            <a:rect b="b" l="l" r="r" t="t"/>
            <a:pathLst>
              <a:path extrusionOk="0" h="4171315" w="362584">
                <a:moveTo>
                  <a:pt x="362076" y="0"/>
                </a:moveTo>
                <a:lnTo>
                  <a:pt x="0" y="0"/>
                </a:lnTo>
                <a:lnTo>
                  <a:pt x="0" y="4170933"/>
                </a:lnTo>
                <a:lnTo>
                  <a:pt x="362076" y="4170933"/>
                </a:lnTo>
                <a:lnTo>
                  <a:pt x="362076"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7" name="Google Shape;167;p22"/>
          <p:cNvSpPr/>
          <p:nvPr/>
        </p:nvSpPr>
        <p:spPr>
          <a:xfrm>
            <a:off x="0" y="1143"/>
            <a:ext cx="9144000" cy="3629025"/>
          </a:xfrm>
          <a:custGeom>
            <a:rect b="b" l="l" r="r" t="t"/>
            <a:pathLst>
              <a:path extrusionOk="0" h="4838700" w="9144000">
                <a:moveTo>
                  <a:pt x="0" y="0"/>
                </a:moveTo>
                <a:lnTo>
                  <a:pt x="0" y="4838700"/>
                </a:lnTo>
                <a:lnTo>
                  <a:pt x="9144000" y="4838700"/>
                </a:lnTo>
                <a:lnTo>
                  <a:pt x="9144000" y="0"/>
                </a:lnTo>
                <a:lnTo>
                  <a:pt x="0" y="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8" name="Google Shape;168;p22"/>
          <p:cNvSpPr/>
          <p:nvPr/>
        </p:nvSpPr>
        <p:spPr>
          <a:xfrm>
            <a:off x="357225" y="249840"/>
            <a:ext cx="8425180" cy="3128486"/>
          </a:xfrm>
          <a:custGeom>
            <a:rect b="b" l="l" r="r" t="t"/>
            <a:pathLst>
              <a:path extrusionOk="0" h="4171315" w="8425180">
                <a:moveTo>
                  <a:pt x="8424697" y="4170933"/>
                </a:moveTo>
                <a:lnTo>
                  <a:pt x="0" y="4170933"/>
                </a:lnTo>
                <a:lnTo>
                  <a:pt x="0" y="0"/>
                </a:lnTo>
                <a:lnTo>
                  <a:pt x="8424697" y="0"/>
                </a:lnTo>
                <a:lnTo>
                  <a:pt x="8424697" y="4170933"/>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69" name="Google Shape;169;p22"/>
          <p:cNvPicPr preferRelativeResize="0"/>
          <p:nvPr/>
        </p:nvPicPr>
        <p:blipFill rotWithShape="1">
          <a:blip r:embed="rId6">
            <a:alphaModFix/>
          </a:blip>
          <a:srcRect b="0" l="0" r="0" t="0"/>
          <a:stretch/>
        </p:blipFill>
        <p:spPr>
          <a:xfrm>
            <a:off x="7789164" y="0"/>
            <a:ext cx="444626" cy="906399"/>
          </a:xfrm>
          <a:prstGeom prst="rect">
            <a:avLst/>
          </a:prstGeom>
          <a:noFill/>
          <a:ln>
            <a:noFill/>
          </a:ln>
        </p:spPr>
      </p:pic>
      <p:sp>
        <p:nvSpPr>
          <p:cNvPr id="170" name="Google Shape;170;p22"/>
          <p:cNvSpPr/>
          <p:nvPr/>
        </p:nvSpPr>
        <p:spPr>
          <a:xfrm>
            <a:off x="7828787" y="0"/>
            <a:ext cx="513715" cy="857250"/>
          </a:xfrm>
          <a:custGeom>
            <a:rect b="b" l="l" r="r" t="t"/>
            <a:pathLst>
              <a:path extrusionOk="0" h="1143000" w="513715">
                <a:moveTo>
                  <a:pt x="513588" y="0"/>
                </a:moveTo>
                <a:lnTo>
                  <a:pt x="0" y="0"/>
                </a:lnTo>
                <a:lnTo>
                  <a:pt x="0" y="1143000"/>
                </a:lnTo>
                <a:lnTo>
                  <a:pt x="513588" y="1143000"/>
                </a:lnTo>
                <a:lnTo>
                  <a:pt x="513588" y="0"/>
                </a:lnTo>
                <a:close/>
              </a:path>
            </a:pathLst>
          </a:custGeom>
          <a:solidFill>
            <a:srgbClr val="FF99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71" name="Google Shape;171;p22"/>
          <p:cNvPicPr preferRelativeResize="0"/>
          <p:nvPr/>
        </p:nvPicPr>
        <p:blipFill rotWithShape="1">
          <a:blip r:embed="rId7">
            <a:alphaModFix/>
          </a:blip>
          <a:srcRect b="0" l="0" r="0" t="0"/>
          <a:stretch/>
        </p:blipFill>
        <p:spPr>
          <a:xfrm>
            <a:off x="7586767" y="4897235"/>
            <a:ext cx="1093176" cy="127808"/>
          </a:xfrm>
          <a:prstGeom prst="rect">
            <a:avLst/>
          </a:prstGeom>
          <a:noFill/>
          <a:ln>
            <a:noFill/>
          </a:ln>
        </p:spPr>
      </p:pic>
      <p:sp>
        <p:nvSpPr>
          <p:cNvPr id="172" name="Google Shape;172;p22"/>
          <p:cNvSpPr/>
          <p:nvPr/>
        </p:nvSpPr>
        <p:spPr>
          <a:xfrm>
            <a:off x="1130427" y="1239583"/>
            <a:ext cx="0" cy="2604611"/>
          </a:xfrm>
          <a:custGeom>
            <a:rect b="b" l="l" r="r" t="t"/>
            <a:pathLst>
              <a:path extrusionOk="0" h="3472815" w="120000">
                <a:moveTo>
                  <a:pt x="0" y="0"/>
                </a:moveTo>
                <a:lnTo>
                  <a:pt x="0" y="3472815"/>
                </a:lnTo>
              </a:path>
            </a:pathLst>
          </a:custGeom>
          <a:noFill/>
          <a:ln cap="flat" cmpd="sng" w="9525">
            <a:solidFill>
              <a:srgbClr val="EAEAE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3" name="Google Shape;173;p22"/>
          <p:cNvSpPr/>
          <p:nvPr/>
        </p:nvSpPr>
        <p:spPr>
          <a:xfrm>
            <a:off x="371652" y="1239583"/>
            <a:ext cx="0" cy="2604611"/>
          </a:xfrm>
          <a:custGeom>
            <a:rect b="b" l="l" r="r" t="t"/>
            <a:pathLst>
              <a:path extrusionOk="0" h="3472815" w="120000">
                <a:moveTo>
                  <a:pt x="0" y="0"/>
                </a:moveTo>
                <a:lnTo>
                  <a:pt x="0" y="3472815"/>
                </a:lnTo>
              </a:path>
            </a:pathLst>
          </a:custGeom>
          <a:noFill/>
          <a:ln cap="flat" cmpd="sng" w="9525">
            <a:solidFill>
              <a:srgbClr val="EAEAE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4" name="Google Shape;174;p22"/>
          <p:cNvSpPr/>
          <p:nvPr/>
        </p:nvSpPr>
        <p:spPr>
          <a:xfrm>
            <a:off x="8765031" y="1239583"/>
            <a:ext cx="0" cy="2604611"/>
          </a:xfrm>
          <a:custGeom>
            <a:rect b="b" l="l" r="r" t="t"/>
            <a:pathLst>
              <a:path extrusionOk="0" h="3472815" w="120000">
                <a:moveTo>
                  <a:pt x="0" y="0"/>
                </a:moveTo>
                <a:lnTo>
                  <a:pt x="0" y="3472815"/>
                </a:lnTo>
              </a:path>
            </a:pathLst>
          </a:custGeom>
          <a:noFill/>
          <a:ln cap="flat" cmpd="sng" w="9525">
            <a:solidFill>
              <a:srgbClr val="EAEAE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5" name="Google Shape;175;p22"/>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6" name="Google Shape;176;p22"/>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7" name="Google Shape;177;p22"/>
          <p:cNvSpPr txBox="1"/>
          <p:nvPr>
            <p:ph idx="12" type="sldNum"/>
          </p:nvPr>
        </p:nvSpPr>
        <p:spPr>
          <a:xfrm>
            <a:off x="6583680" y="4783455"/>
            <a:ext cx="2103000" cy="2001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OBJECT_1">
    <p:spTree>
      <p:nvGrpSpPr>
        <p:cNvPr id="178" name="Shape 178"/>
        <p:cNvGrpSpPr/>
        <p:nvPr/>
      </p:nvGrpSpPr>
      <p:grpSpPr>
        <a:xfrm>
          <a:off x="0" y="0"/>
          <a:ext cx="0" cy="0"/>
          <a:chOff x="0" y="0"/>
          <a:chExt cx="0" cy="0"/>
        </a:xfrm>
      </p:grpSpPr>
      <p:sp>
        <p:nvSpPr>
          <p:cNvPr id="179" name="Google Shape;179;p23"/>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SzPts val="2300"/>
              <a:buNone/>
              <a:defRPr b="1" i="0" sz="2300" u="none" cap="none" strike="noStrike"/>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80" name="Google Shape;180;p23"/>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lvl1pPr indent="-298450" lvl="0" marL="457200" marR="0" rtl="0" algn="l">
              <a:lnSpc>
                <a:spcPct val="100000"/>
              </a:lnSpc>
              <a:spcBef>
                <a:spcPts val="800"/>
              </a:spcBef>
              <a:spcAft>
                <a:spcPts val="0"/>
              </a:spcAft>
              <a:buClr>
                <a:srgbClr val="FF9900"/>
              </a:buClr>
              <a:buSzPts val="1100"/>
              <a:buChar char="❑"/>
              <a:defRPr i="0" sz="1400" u="none" cap="none" strike="noStrike">
                <a:solidFill>
                  <a:srgbClr val="222222"/>
                </a:solidFill>
              </a:defRPr>
            </a:lvl1pPr>
            <a:lvl2pPr indent="-292100" lvl="1" marL="914400" marR="0" rtl="0" algn="l">
              <a:lnSpc>
                <a:spcPct val="100000"/>
              </a:lnSpc>
              <a:spcBef>
                <a:spcPts val="800"/>
              </a:spcBef>
              <a:spcAft>
                <a:spcPts val="0"/>
              </a:spcAft>
              <a:buClr>
                <a:srgbClr val="E69138"/>
              </a:buClr>
              <a:buSzPts val="1000"/>
              <a:buChar char="➢"/>
              <a:defRPr i="0" sz="1200" u="none" cap="none" strike="noStrike">
                <a:solidFill>
                  <a:srgbClr val="222222"/>
                </a:solidFill>
              </a:defRPr>
            </a:lvl2pPr>
            <a:lvl3pPr indent="-279400" lvl="2" marL="1371600" marR="0" rtl="0" algn="l">
              <a:lnSpc>
                <a:spcPct val="100000"/>
              </a:lnSpc>
              <a:spcBef>
                <a:spcPts val="800"/>
              </a:spcBef>
              <a:spcAft>
                <a:spcPts val="0"/>
              </a:spcAft>
              <a:buClr>
                <a:srgbClr val="E69138"/>
              </a:buClr>
              <a:buSzPts val="800"/>
              <a:buChar char="▶"/>
              <a:defRPr i="0" sz="1100" u="none" cap="none" strike="noStrike">
                <a:solidFill>
                  <a:srgbClr val="222222"/>
                </a:solidFill>
              </a:defRPr>
            </a:lvl3pPr>
            <a:lvl4pPr indent="-279400" lvl="3" marL="1828800" marR="0" rtl="0" algn="l">
              <a:lnSpc>
                <a:spcPct val="100000"/>
              </a:lnSpc>
              <a:spcBef>
                <a:spcPts val="800"/>
              </a:spcBef>
              <a:spcAft>
                <a:spcPts val="0"/>
              </a:spcAft>
              <a:buClr>
                <a:srgbClr val="B45F06"/>
              </a:buClr>
              <a:buSzPts val="800"/>
              <a:buChar char="▶"/>
              <a:defRPr i="0" sz="900" u="none" cap="none" strike="noStrike">
                <a:solidFill>
                  <a:srgbClr val="222222"/>
                </a:solidFill>
              </a:defRPr>
            </a:lvl4pPr>
            <a:lvl5pPr indent="-279400" lvl="4" marL="2286000" marR="0" rtl="0" algn="l">
              <a:lnSpc>
                <a:spcPct val="100000"/>
              </a:lnSpc>
              <a:spcBef>
                <a:spcPts val="800"/>
              </a:spcBef>
              <a:spcAft>
                <a:spcPts val="0"/>
              </a:spcAft>
              <a:buClr>
                <a:srgbClr val="222222"/>
              </a:buClr>
              <a:buSzPts val="800"/>
              <a:buChar char="▶"/>
              <a:defRPr i="0" sz="900" u="none" cap="none" strike="noStrike">
                <a:solidFill>
                  <a:srgbClr val="222222"/>
                </a:solidFill>
              </a:defRPr>
            </a:lvl5pPr>
            <a:lvl6pPr indent="-279400" lvl="5" marL="2743200" marR="0" rtl="0" algn="l">
              <a:lnSpc>
                <a:spcPct val="100000"/>
              </a:lnSpc>
              <a:spcBef>
                <a:spcPts val="800"/>
              </a:spcBef>
              <a:spcAft>
                <a:spcPts val="0"/>
              </a:spcAft>
              <a:buClr>
                <a:srgbClr val="222222"/>
              </a:buClr>
              <a:buSzPts val="800"/>
              <a:buChar char="▶"/>
              <a:defRPr i="0" sz="900" u="none" cap="none" strike="noStrike">
                <a:solidFill>
                  <a:srgbClr val="222222"/>
                </a:solidFill>
              </a:defRPr>
            </a:lvl6pPr>
            <a:lvl7pPr indent="-279400" lvl="6" marL="3200400" marR="0" rtl="0" algn="l">
              <a:lnSpc>
                <a:spcPct val="100000"/>
              </a:lnSpc>
              <a:spcBef>
                <a:spcPts val="800"/>
              </a:spcBef>
              <a:spcAft>
                <a:spcPts val="0"/>
              </a:spcAft>
              <a:buClr>
                <a:srgbClr val="222222"/>
              </a:buClr>
              <a:buSzPts val="800"/>
              <a:buChar char="▶"/>
              <a:defRPr i="0" sz="900" u="none" cap="none" strike="noStrike">
                <a:solidFill>
                  <a:srgbClr val="222222"/>
                </a:solidFill>
              </a:defRPr>
            </a:lvl7pPr>
            <a:lvl8pPr indent="-279400" lvl="7" marL="3657600" marR="0" rtl="0" algn="l">
              <a:lnSpc>
                <a:spcPct val="100000"/>
              </a:lnSpc>
              <a:spcBef>
                <a:spcPts val="800"/>
              </a:spcBef>
              <a:spcAft>
                <a:spcPts val="0"/>
              </a:spcAft>
              <a:buClr>
                <a:srgbClr val="222222"/>
              </a:buClr>
              <a:buSzPts val="800"/>
              <a:buChar char="▶"/>
              <a:defRPr i="0" sz="900" u="none" cap="none" strike="noStrike">
                <a:solidFill>
                  <a:srgbClr val="222222"/>
                </a:solidFill>
              </a:defRPr>
            </a:lvl8pPr>
            <a:lvl9pPr indent="-279400" lvl="8" marL="4114800" marR="0" rtl="0" algn="l">
              <a:lnSpc>
                <a:spcPct val="100000"/>
              </a:lnSpc>
              <a:spcBef>
                <a:spcPts val="800"/>
              </a:spcBef>
              <a:spcAft>
                <a:spcPts val="0"/>
              </a:spcAft>
              <a:buClr>
                <a:srgbClr val="222222"/>
              </a:buClr>
              <a:buSzPts val="800"/>
              <a:buChar char="▶"/>
              <a:defRPr i="0" sz="900" u="none" cap="none" strike="noStrike">
                <a:solidFill>
                  <a:srgbClr val="222222"/>
                </a:solidFill>
              </a:defRPr>
            </a:lvl9pPr>
          </a:lstStyle>
          <a:p/>
        </p:txBody>
      </p:sp>
      <p:sp>
        <p:nvSpPr>
          <p:cNvPr id="181" name="Google Shape;181;p23"/>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txBox="1"/>
          <p:nvPr>
            <p:ph idx="12" type="sldNum"/>
          </p:nvPr>
        </p:nvSpPr>
        <p:spPr>
          <a:xfrm>
            <a:off x="8504981" y="4686113"/>
            <a:ext cx="583200" cy="4056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1pPr>
            <a:lvl2pPr indent="0" lvl="1"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2pPr>
            <a:lvl3pPr indent="0" lvl="2"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3pPr>
            <a:lvl4pPr indent="0" lvl="3"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4pPr>
            <a:lvl5pPr indent="0" lvl="4"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5pPr>
            <a:lvl6pPr indent="0" lvl="5"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6pPr>
            <a:lvl7pPr indent="0" lvl="6"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7pPr>
            <a:lvl8pPr indent="0" lvl="7"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8pPr>
            <a:lvl9pPr indent="0" lvl="8"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216" name="Shape 216"/>
        <p:cNvGrpSpPr/>
        <p:nvPr/>
      </p:nvGrpSpPr>
      <p:grpSpPr>
        <a:xfrm>
          <a:off x="0" y="0"/>
          <a:ext cx="0" cy="0"/>
          <a:chOff x="0" y="0"/>
          <a:chExt cx="0" cy="0"/>
        </a:xfrm>
      </p:grpSpPr>
      <p:sp>
        <p:nvSpPr>
          <p:cNvPr id="217" name="Google Shape;217;p25"/>
          <p:cNvSpPr/>
          <p:nvPr/>
        </p:nvSpPr>
        <p:spPr>
          <a:xfrm>
            <a:off x="0" y="1179625"/>
            <a:ext cx="9144000" cy="309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txBox="1"/>
          <p:nvPr>
            <p:ph type="title"/>
          </p:nvPr>
        </p:nvSpPr>
        <p:spPr>
          <a:xfrm>
            <a:off x="0" y="2100400"/>
            <a:ext cx="9144000" cy="1438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EC14F"/>
              </a:buClr>
              <a:buSzPts val="4000"/>
              <a:buFont typeface="Avenir"/>
              <a:buNone/>
              <a:defRPr sz="4000">
                <a:solidFill>
                  <a:srgbClr val="FEC14F"/>
                </a:solidFill>
                <a:latin typeface="Avenir"/>
                <a:ea typeface="Avenir"/>
                <a:cs typeface="Avenir"/>
                <a:sym typeface="Avenir"/>
              </a:defRPr>
            </a:lvl1pPr>
            <a:lvl2pPr lvl="1" rtl="0" algn="ctr">
              <a:spcBef>
                <a:spcPts val="0"/>
              </a:spcBef>
              <a:spcAft>
                <a:spcPts val="0"/>
              </a:spcAft>
              <a:buClr>
                <a:srgbClr val="FEC14F"/>
              </a:buClr>
              <a:buSzPts val="3600"/>
              <a:buNone/>
              <a:defRPr sz="3600">
                <a:solidFill>
                  <a:srgbClr val="FEC14F"/>
                </a:solidFill>
              </a:defRPr>
            </a:lvl2pPr>
            <a:lvl3pPr lvl="2" rtl="0" algn="ctr">
              <a:spcBef>
                <a:spcPts val="0"/>
              </a:spcBef>
              <a:spcAft>
                <a:spcPts val="0"/>
              </a:spcAft>
              <a:buClr>
                <a:srgbClr val="FEC14F"/>
              </a:buClr>
              <a:buSzPts val="3600"/>
              <a:buNone/>
              <a:defRPr sz="3600">
                <a:solidFill>
                  <a:srgbClr val="FEC14F"/>
                </a:solidFill>
              </a:defRPr>
            </a:lvl3pPr>
            <a:lvl4pPr lvl="3" rtl="0" algn="ctr">
              <a:spcBef>
                <a:spcPts val="0"/>
              </a:spcBef>
              <a:spcAft>
                <a:spcPts val="0"/>
              </a:spcAft>
              <a:buClr>
                <a:srgbClr val="FEC14F"/>
              </a:buClr>
              <a:buSzPts val="3600"/>
              <a:buNone/>
              <a:defRPr sz="3600">
                <a:solidFill>
                  <a:srgbClr val="FEC14F"/>
                </a:solidFill>
              </a:defRPr>
            </a:lvl4pPr>
            <a:lvl5pPr lvl="4" rtl="0" algn="ctr">
              <a:spcBef>
                <a:spcPts val="0"/>
              </a:spcBef>
              <a:spcAft>
                <a:spcPts val="0"/>
              </a:spcAft>
              <a:buClr>
                <a:srgbClr val="FEC14F"/>
              </a:buClr>
              <a:buSzPts val="3600"/>
              <a:buNone/>
              <a:defRPr sz="3600">
                <a:solidFill>
                  <a:srgbClr val="FEC14F"/>
                </a:solidFill>
              </a:defRPr>
            </a:lvl5pPr>
            <a:lvl6pPr lvl="5" rtl="0" algn="ctr">
              <a:spcBef>
                <a:spcPts val="0"/>
              </a:spcBef>
              <a:spcAft>
                <a:spcPts val="0"/>
              </a:spcAft>
              <a:buClr>
                <a:srgbClr val="FEC14F"/>
              </a:buClr>
              <a:buSzPts val="3600"/>
              <a:buNone/>
              <a:defRPr sz="3600">
                <a:solidFill>
                  <a:srgbClr val="FEC14F"/>
                </a:solidFill>
              </a:defRPr>
            </a:lvl6pPr>
            <a:lvl7pPr lvl="6" rtl="0" algn="ctr">
              <a:spcBef>
                <a:spcPts val="0"/>
              </a:spcBef>
              <a:spcAft>
                <a:spcPts val="0"/>
              </a:spcAft>
              <a:buClr>
                <a:srgbClr val="FEC14F"/>
              </a:buClr>
              <a:buSzPts val="3600"/>
              <a:buNone/>
              <a:defRPr sz="3600">
                <a:solidFill>
                  <a:srgbClr val="FEC14F"/>
                </a:solidFill>
              </a:defRPr>
            </a:lvl7pPr>
            <a:lvl8pPr lvl="7" rtl="0" algn="ctr">
              <a:spcBef>
                <a:spcPts val="0"/>
              </a:spcBef>
              <a:spcAft>
                <a:spcPts val="0"/>
              </a:spcAft>
              <a:buClr>
                <a:srgbClr val="FEC14F"/>
              </a:buClr>
              <a:buSzPts val="3600"/>
              <a:buNone/>
              <a:defRPr sz="3600">
                <a:solidFill>
                  <a:srgbClr val="FEC14F"/>
                </a:solidFill>
              </a:defRPr>
            </a:lvl8pPr>
            <a:lvl9pPr lvl="8" rtl="0" algn="ctr">
              <a:spcBef>
                <a:spcPts val="0"/>
              </a:spcBef>
              <a:spcAft>
                <a:spcPts val="0"/>
              </a:spcAft>
              <a:buClr>
                <a:srgbClr val="FEC14F"/>
              </a:buClr>
              <a:buSzPts val="3600"/>
              <a:buNone/>
              <a:defRPr sz="3600">
                <a:solidFill>
                  <a:srgbClr val="FEC14F"/>
                </a:solidFill>
              </a:defRPr>
            </a:lvl9pPr>
          </a:lstStyle>
          <a:p/>
        </p:txBody>
      </p:sp>
      <p:sp>
        <p:nvSpPr>
          <p:cNvPr id="219" name="Google Shape;219;p25"/>
          <p:cNvSpPr/>
          <p:nvPr/>
        </p:nvSpPr>
        <p:spPr>
          <a:xfrm rot="10800000">
            <a:off x="2671975" y="3196945"/>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0" name="Shape 220"/>
        <p:cNvGrpSpPr/>
        <p:nvPr/>
      </p:nvGrpSpPr>
      <p:grpSpPr>
        <a:xfrm>
          <a:off x="0" y="0"/>
          <a:ext cx="0" cy="0"/>
          <a:chOff x="0" y="0"/>
          <a:chExt cx="0" cy="0"/>
        </a:xfrm>
      </p:grpSpPr>
      <p:sp>
        <p:nvSpPr>
          <p:cNvPr id="221" name="Google Shape;221;p26"/>
          <p:cNvSpPr txBox="1"/>
          <p:nvPr>
            <p:ph type="title"/>
          </p:nvPr>
        </p:nvSpPr>
        <p:spPr>
          <a:xfrm>
            <a:off x="-37225" y="2099725"/>
            <a:ext cx="9144000" cy="64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E69138"/>
              </a:buClr>
              <a:buSzPts val="3500"/>
              <a:buFont typeface="Avenir"/>
              <a:buNone/>
              <a:defRPr sz="3500">
                <a:solidFill>
                  <a:srgbClr val="E69138"/>
                </a:solidFill>
                <a:latin typeface="Avenir"/>
                <a:ea typeface="Avenir"/>
                <a:cs typeface="Avenir"/>
                <a:sym typeface="Aveni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2" name="Google Shape;222;p26"/>
          <p:cNvSpPr/>
          <p:nvPr/>
        </p:nvSpPr>
        <p:spPr>
          <a:xfrm>
            <a:off x="1517184" y="1879147"/>
            <a:ext cx="6076894" cy="1384832"/>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p:nvPr/>
        </p:nvSpPr>
        <p:spPr>
          <a:xfrm>
            <a:off x="1050912" y="1772891"/>
            <a:ext cx="7033779" cy="1597348"/>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
          <p:cNvSpPr/>
          <p:nvPr/>
        </p:nvSpPr>
        <p:spPr>
          <a:xfrm>
            <a:off x="206044" y="2695444"/>
            <a:ext cx="836025" cy="52763"/>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a:off x="214874" y="2374969"/>
            <a:ext cx="836025" cy="98175"/>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p:nvPr/>
        </p:nvSpPr>
        <p:spPr>
          <a:xfrm>
            <a:off x="27498" y="1989806"/>
            <a:ext cx="1023413" cy="221"/>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27" name="Google Shape;227;p26"/>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229" name="Shape 229"/>
        <p:cNvGrpSpPr/>
        <p:nvPr/>
      </p:nvGrpSpPr>
      <p:grpSpPr>
        <a:xfrm>
          <a:off x="0" y="0"/>
          <a:ext cx="0" cy="0"/>
          <a:chOff x="0" y="0"/>
          <a:chExt cx="0" cy="0"/>
        </a:xfrm>
      </p:grpSpPr>
      <p:sp>
        <p:nvSpPr>
          <p:cNvPr id="230" name="Google Shape;230;p27"/>
          <p:cNvSpPr/>
          <p:nvPr/>
        </p:nvSpPr>
        <p:spPr>
          <a:xfrm>
            <a:off x="0" y="654600"/>
            <a:ext cx="4365900" cy="448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285293"/>
              </a:solidFill>
            </a:endParaRPr>
          </a:p>
        </p:txBody>
      </p:sp>
      <p:sp>
        <p:nvSpPr>
          <p:cNvPr id="231" name="Google Shape;231;p27"/>
          <p:cNvSpPr txBox="1"/>
          <p:nvPr/>
        </p:nvSpPr>
        <p:spPr>
          <a:xfrm>
            <a:off x="4415700" y="898775"/>
            <a:ext cx="41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2" name="Google Shape;232;p27"/>
          <p:cNvSpPr txBox="1"/>
          <p:nvPr>
            <p:ph idx="1" type="body"/>
          </p:nvPr>
        </p:nvSpPr>
        <p:spPr>
          <a:xfrm>
            <a:off x="4474300" y="1347525"/>
            <a:ext cx="4103100" cy="36543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Clr>
                <a:srgbClr val="F98C61"/>
              </a:buClr>
              <a:buSzPts val="1600"/>
              <a:buChar char="●"/>
              <a:defRPr>
                <a:solidFill>
                  <a:srgbClr val="000000"/>
                </a:solidFill>
              </a:defRPr>
            </a:lvl1pPr>
            <a:lvl2pPr indent="-317500" lvl="1" marL="914400" rtl="0">
              <a:spcBef>
                <a:spcPts val="0"/>
              </a:spcBef>
              <a:spcAft>
                <a:spcPts val="0"/>
              </a:spcAft>
              <a:buClr>
                <a:srgbClr val="F98C61"/>
              </a:buClr>
              <a:buSzPts val="1400"/>
              <a:buChar char="○"/>
              <a:defRPr>
                <a:solidFill>
                  <a:srgbClr val="000000"/>
                </a:solidFill>
              </a:defRPr>
            </a:lvl2pPr>
            <a:lvl3pPr indent="-317500" lvl="2" marL="1371600" rtl="0">
              <a:spcBef>
                <a:spcPts val="0"/>
              </a:spcBef>
              <a:spcAft>
                <a:spcPts val="0"/>
              </a:spcAft>
              <a:buClr>
                <a:srgbClr val="E69138"/>
              </a:buClr>
              <a:buSzPts val="1400"/>
              <a:buChar char="■"/>
              <a:defRPr>
                <a:solidFill>
                  <a:srgbClr val="000000"/>
                </a:solidFill>
              </a:defRPr>
            </a:lvl3pPr>
            <a:lvl4pPr indent="-317500" lvl="3" marL="1828800" rtl="0">
              <a:spcBef>
                <a:spcPts val="0"/>
              </a:spcBef>
              <a:spcAft>
                <a:spcPts val="0"/>
              </a:spcAft>
              <a:buClr>
                <a:srgbClr val="000000"/>
              </a:buClr>
              <a:buSzPts val="1400"/>
              <a:buChar char="●"/>
              <a:defRPr>
                <a:solidFill>
                  <a:srgbClr val="000000"/>
                </a:solidFill>
              </a:defRPr>
            </a:lvl4pPr>
            <a:lvl5pPr indent="-330200" lvl="4" marL="2286000" rtl="0">
              <a:spcBef>
                <a:spcPts val="0"/>
              </a:spcBef>
              <a:spcAft>
                <a:spcPts val="0"/>
              </a:spcAft>
              <a:buClr>
                <a:srgbClr val="000000"/>
              </a:buClr>
              <a:buSzPts val="1600"/>
              <a:buChar char="○"/>
              <a:defRPr sz="1600">
                <a:solidFill>
                  <a:srgbClr val="000000"/>
                </a:solidFill>
              </a:defRPr>
            </a:lvl5pPr>
            <a:lvl6pPr indent="-317500" lvl="5" marL="2743200" rtl="0">
              <a:spcBef>
                <a:spcPts val="0"/>
              </a:spcBef>
              <a:spcAft>
                <a:spcPts val="0"/>
              </a:spcAft>
              <a:buClr>
                <a:srgbClr val="000000"/>
              </a:buClr>
              <a:buSzPts val="1400"/>
              <a:buChar char="■"/>
              <a:defRPr>
                <a:solidFill>
                  <a:srgbClr val="000000"/>
                </a:solidFill>
              </a:defRPr>
            </a:lvl6pPr>
            <a:lvl7pPr indent="-317500" lvl="6" marL="3200400" rtl="0">
              <a:spcBef>
                <a:spcPts val="0"/>
              </a:spcBef>
              <a:spcAft>
                <a:spcPts val="0"/>
              </a:spcAft>
              <a:buClr>
                <a:srgbClr val="000000"/>
              </a:buClr>
              <a:buSzPts val="1400"/>
              <a:buChar char="●"/>
              <a:defRPr>
                <a:solidFill>
                  <a:srgbClr val="000000"/>
                </a:solidFill>
              </a:defRPr>
            </a:lvl7pPr>
            <a:lvl8pPr indent="-317500" lvl="7" marL="3657600" rtl="0">
              <a:spcBef>
                <a:spcPts val="0"/>
              </a:spcBef>
              <a:spcAft>
                <a:spcPts val="0"/>
              </a:spcAft>
              <a:buClr>
                <a:srgbClr val="000000"/>
              </a:buClr>
              <a:buSzPts val="1400"/>
              <a:buChar char="○"/>
              <a:defRPr>
                <a:solidFill>
                  <a:srgbClr val="000000"/>
                </a:solidFill>
              </a:defRPr>
            </a:lvl8pPr>
            <a:lvl9pPr indent="-317500" lvl="8" marL="4114800" rtl="0">
              <a:spcBef>
                <a:spcPts val="0"/>
              </a:spcBef>
              <a:spcAft>
                <a:spcPts val="0"/>
              </a:spcAft>
              <a:buClr>
                <a:srgbClr val="000000"/>
              </a:buClr>
              <a:buSzPts val="1400"/>
              <a:buChar char="■"/>
              <a:defRPr>
                <a:solidFill>
                  <a:srgbClr val="000000"/>
                </a:solidFill>
              </a:defRPr>
            </a:lvl9pPr>
          </a:lstStyle>
          <a:p/>
        </p:txBody>
      </p:sp>
      <p:sp>
        <p:nvSpPr>
          <p:cNvPr id="233" name="Google Shape;233;p27"/>
          <p:cNvSpPr txBox="1"/>
          <p:nvPr/>
        </p:nvSpPr>
        <p:spPr>
          <a:xfrm>
            <a:off x="365125" y="2285475"/>
            <a:ext cx="3595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4000">
              <a:solidFill>
                <a:schemeClr val="lt1"/>
              </a:solidFill>
              <a:latin typeface="Avenir"/>
              <a:ea typeface="Avenir"/>
              <a:cs typeface="Avenir"/>
              <a:sym typeface="Avenir"/>
            </a:endParaRPr>
          </a:p>
        </p:txBody>
      </p:sp>
      <p:sp>
        <p:nvSpPr>
          <p:cNvPr id="234" name="Google Shape;234;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235" name="Shape 235"/>
        <p:cNvGrpSpPr/>
        <p:nvPr/>
      </p:nvGrpSpPr>
      <p:grpSpPr>
        <a:xfrm>
          <a:off x="0" y="0"/>
          <a:ext cx="0" cy="0"/>
          <a:chOff x="0" y="0"/>
          <a:chExt cx="0" cy="0"/>
        </a:xfrm>
      </p:grpSpPr>
      <p:sp>
        <p:nvSpPr>
          <p:cNvPr id="236" name="Google Shape;236;p2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37" name="Google Shape;237;p28"/>
          <p:cNvSpPr/>
          <p:nvPr>
            <p:ph idx="2" type="pic"/>
          </p:nvPr>
        </p:nvSpPr>
        <p:spPr>
          <a:xfrm>
            <a:off x="5711000" y="1247275"/>
            <a:ext cx="2905200" cy="3214800"/>
          </a:xfrm>
          <a:prstGeom prst="rect">
            <a:avLst/>
          </a:prstGeom>
          <a:noFill/>
          <a:ln>
            <a:noFill/>
          </a:ln>
        </p:spPr>
      </p:sp>
      <p:sp>
        <p:nvSpPr>
          <p:cNvPr id="238" name="Google Shape;238;p28"/>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239" name="Google Shape;239;p28"/>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41" name="Shape 241"/>
        <p:cNvGrpSpPr/>
        <p:nvPr/>
      </p:nvGrpSpPr>
      <p:grpSpPr>
        <a:xfrm>
          <a:off x="0" y="0"/>
          <a:ext cx="0" cy="0"/>
          <a:chOff x="0" y="0"/>
          <a:chExt cx="0" cy="0"/>
        </a:xfrm>
      </p:grpSpPr>
      <p:sp>
        <p:nvSpPr>
          <p:cNvPr id="242" name="Google Shape;242;p29"/>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43" name="Google Shape;243;p29"/>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rgbClr val="F98C61"/>
              </a:buClr>
              <a:buSzPts val="1600"/>
              <a:buChar char="●"/>
              <a:defRPr sz="1600">
                <a:solidFill>
                  <a:srgbClr val="222222"/>
                </a:solidFill>
              </a:defRPr>
            </a:lvl1pPr>
            <a:lvl2pPr indent="-317500" lvl="1" marL="914400" rtl="0">
              <a:lnSpc>
                <a:spcPct val="115000"/>
              </a:lnSpc>
              <a:spcBef>
                <a:spcPts val="0"/>
              </a:spcBef>
              <a:spcAft>
                <a:spcPts val="0"/>
              </a:spcAft>
              <a:buClr>
                <a:srgbClr val="F98C61"/>
              </a:buClr>
              <a:buSzPts val="1400"/>
              <a:buChar char="○"/>
              <a:defRPr>
                <a:solidFill>
                  <a:srgbClr val="222222"/>
                </a:solidFill>
              </a:defRPr>
            </a:lvl2pPr>
            <a:lvl3pPr indent="-317500" lvl="2" marL="1371600" rtl="0">
              <a:lnSpc>
                <a:spcPct val="115000"/>
              </a:lnSpc>
              <a:spcBef>
                <a:spcPts val="0"/>
              </a:spcBef>
              <a:spcAft>
                <a:spcPts val="0"/>
              </a:spcAft>
              <a:buClr>
                <a:srgbClr val="F98C61"/>
              </a:buClr>
              <a:buSzPts val="1400"/>
              <a:buChar char="■"/>
              <a:defRPr>
                <a:solidFill>
                  <a:srgbClr val="222222"/>
                </a:solidFill>
              </a:defRPr>
            </a:lvl3pPr>
            <a:lvl4pPr indent="-317500" lvl="3" marL="1828800" rtl="0">
              <a:lnSpc>
                <a:spcPct val="115000"/>
              </a:lnSpc>
              <a:spcBef>
                <a:spcPts val="0"/>
              </a:spcBef>
              <a:spcAft>
                <a:spcPts val="0"/>
              </a:spcAft>
              <a:buClr>
                <a:srgbClr val="222222"/>
              </a:buClr>
              <a:buSzPts val="1400"/>
              <a:buChar char="●"/>
              <a:defRPr>
                <a:solidFill>
                  <a:srgbClr val="222222"/>
                </a:solidFill>
              </a:defRPr>
            </a:lvl4pPr>
            <a:lvl5pPr indent="-317500" lvl="4" marL="2286000" rtl="0">
              <a:lnSpc>
                <a:spcPct val="115000"/>
              </a:lnSpc>
              <a:spcBef>
                <a:spcPts val="0"/>
              </a:spcBef>
              <a:spcAft>
                <a:spcPts val="0"/>
              </a:spcAft>
              <a:buClr>
                <a:srgbClr val="222222"/>
              </a:buClr>
              <a:buSzPts val="1400"/>
              <a:buChar char="○"/>
              <a:defRPr>
                <a:solidFill>
                  <a:srgbClr val="222222"/>
                </a:solidFill>
              </a:defRPr>
            </a:lvl5pPr>
            <a:lvl6pPr indent="-317500" lvl="5" marL="2743200" rtl="0">
              <a:lnSpc>
                <a:spcPct val="115000"/>
              </a:lnSpc>
              <a:spcBef>
                <a:spcPts val="0"/>
              </a:spcBef>
              <a:spcAft>
                <a:spcPts val="0"/>
              </a:spcAft>
              <a:buClr>
                <a:srgbClr val="222222"/>
              </a:buClr>
              <a:buSzPts val="1400"/>
              <a:buChar char="■"/>
              <a:defRPr>
                <a:solidFill>
                  <a:srgbClr val="222222"/>
                </a:solidFill>
              </a:defRPr>
            </a:lvl6pPr>
            <a:lvl7pPr indent="-317500" lvl="6" marL="3200400" rtl="0">
              <a:lnSpc>
                <a:spcPct val="115000"/>
              </a:lnSpc>
              <a:spcBef>
                <a:spcPts val="0"/>
              </a:spcBef>
              <a:spcAft>
                <a:spcPts val="0"/>
              </a:spcAft>
              <a:buClr>
                <a:srgbClr val="222222"/>
              </a:buClr>
              <a:buSzPts val="1400"/>
              <a:buChar char="●"/>
              <a:defRPr>
                <a:solidFill>
                  <a:srgbClr val="222222"/>
                </a:solidFill>
              </a:defRPr>
            </a:lvl7pPr>
            <a:lvl8pPr indent="-317500" lvl="7" marL="3657600" rtl="0">
              <a:lnSpc>
                <a:spcPct val="115000"/>
              </a:lnSpc>
              <a:spcBef>
                <a:spcPts val="0"/>
              </a:spcBef>
              <a:spcAft>
                <a:spcPts val="0"/>
              </a:spcAft>
              <a:buClr>
                <a:srgbClr val="222222"/>
              </a:buClr>
              <a:buSzPts val="1400"/>
              <a:buChar char="○"/>
              <a:defRPr>
                <a:solidFill>
                  <a:srgbClr val="222222"/>
                </a:solidFill>
              </a:defRPr>
            </a:lvl8pPr>
            <a:lvl9pPr indent="-317500" lvl="8" marL="4114800" rtl="0">
              <a:lnSpc>
                <a:spcPct val="115000"/>
              </a:lnSpc>
              <a:spcBef>
                <a:spcPts val="0"/>
              </a:spcBef>
              <a:spcAft>
                <a:spcPts val="0"/>
              </a:spcAft>
              <a:buClr>
                <a:srgbClr val="222222"/>
              </a:buClr>
              <a:buSzPts val="1400"/>
              <a:buChar char="■"/>
              <a:defRPr>
                <a:solidFill>
                  <a:srgbClr val="222222"/>
                </a:solidFill>
              </a:defRPr>
            </a:lvl9pPr>
          </a:lstStyle>
          <a:p/>
        </p:txBody>
      </p:sp>
      <p:sp>
        <p:nvSpPr>
          <p:cNvPr id="244" name="Google Shape;244;p29"/>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246" name="Shape 246"/>
        <p:cNvGrpSpPr/>
        <p:nvPr/>
      </p:nvGrpSpPr>
      <p:grpSpPr>
        <a:xfrm>
          <a:off x="0" y="0"/>
          <a:ext cx="0" cy="0"/>
          <a:chOff x="0" y="0"/>
          <a:chExt cx="0" cy="0"/>
        </a:xfrm>
      </p:grpSpPr>
      <p:sp>
        <p:nvSpPr>
          <p:cNvPr id="247" name="Google Shape;247;p3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48" name="Google Shape;248;p30"/>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250" name="Google Shape;250;p30"/>
          <p:cNvSpPr/>
          <p:nvPr/>
        </p:nvSpPr>
        <p:spPr>
          <a:xfrm>
            <a:off x="5574350" y="1380800"/>
            <a:ext cx="3027600" cy="34980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txBox="1"/>
          <p:nvPr>
            <p:ph idx="2" type="subTitle"/>
          </p:nvPr>
        </p:nvSpPr>
        <p:spPr>
          <a:xfrm>
            <a:off x="5830075" y="1626275"/>
            <a:ext cx="2485500" cy="30888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16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2" name="Google Shape;252;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253" name="Shape 253"/>
        <p:cNvGrpSpPr/>
        <p:nvPr/>
      </p:nvGrpSpPr>
      <p:grpSpPr>
        <a:xfrm>
          <a:off x="0" y="0"/>
          <a:ext cx="0" cy="0"/>
          <a:chOff x="0" y="0"/>
          <a:chExt cx="0" cy="0"/>
        </a:xfrm>
      </p:grpSpPr>
      <p:sp>
        <p:nvSpPr>
          <p:cNvPr id="254" name="Google Shape;254;p31"/>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5" name="Google Shape;255;p31"/>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256" name="Google Shape;256;p31"/>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2" name="Shape 52"/>
        <p:cNvGrpSpPr/>
        <p:nvPr/>
      </p:nvGrpSpPr>
      <p:grpSpPr>
        <a:xfrm>
          <a:off x="0" y="0"/>
          <a:ext cx="0" cy="0"/>
          <a:chOff x="0" y="0"/>
          <a:chExt cx="0" cy="0"/>
        </a:xfrm>
      </p:grpSpPr>
      <p:sp>
        <p:nvSpPr>
          <p:cNvPr id="53" name="Google Shape;53;p4"/>
          <p:cNvSpPr/>
          <p:nvPr/>
        </p:nvSpPr>
        <p:spPr>
          <a:xfrm>
            <a:off x="0" y="654600"/>
            <a:ext cx="4366200" cy="4488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85293"/>
              </a:solidFill>
            </a:endParaRPr>
          </a:p>
        </p:txBody>
      </p:sp>
      <p:sp>
        <p:nvSpPr>
          <p:cNvPr id="54" name="Google Shape;54;p4"/>
          <p:cNvSpPr txBox="1"/>
          <p:nvPr/>
        </p:nvSpPr>
        <p:spPr>
          <a:xfrm>
            <a:off x="4415700" y="898775"/>
            <a:ext cx="41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5" name="Google Shape;55;p4"/>
          <p:cNvSpPr txBox="1"/>
          <p:nvPr>
            <p:ph idx="1" type="body"/>
          </p:nvPr>
        </p:nvSpPr>
        <p:spPr>
          <a:xfrm>
            <a:off x="4474300" y="1347525"/>
            <a:ext cx="4103100" cy="36543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Clr>
                <a:srgbClr val="000000"/>
              </a:buClr>
              <a:buSzPts val="1600"/>
              <a:buChar char="●"/>
              <a:defRPr>
                <a:solidFill>
                  <a:srgbClr val="000000"/>
                </a:solidFill>
              </a:defRPr>
            </a:lvl1pPr>
            <a:lvl2pPr indent="-317500" lvl="1" marL="914400" rtl="0">
              <a:spcBef>
                <a:spcPts val="0"/>
              </a:spcBef>
              <a:spcAft>
                <a:spcPts val="0"/>
              </a:spcAft>
              <a:buClr>
                <a:srgbClr val="000000"/>
              </a:buClr>
              <a:buSzPts val="1400"/>
              <a:buChar char="○"/>
              <a:defRPr>
                <a:solidFill>
                  <a:srgbClr val="000000"/>
                </a:solidFill>
              </a:defRPr>
            </a:lvl2pPr>
            <a:lvl3pPr indent="-317500" lvl="2" marL="1371600" rtl="0">
              <a:spcBef>
                <a:spcPts val="0"/>
              </a:spcBef>
              <a:spcAft>
                <a:spcPts val="0"/>
              </a:spcAft>
              <a:buClr>
                <a:srgbClr val="000000"/>
              </a:buClr>
              <a:buSzPts val="1400"/>
              <a:buChar char="■"/>
              <a:defRPr>
                <a:solidFill>
                  <a:srgbClr val="000000"/>
                </a:solidFill>
              </a:defRPr>
            </a:lvl3pPr>
            <a:lvl4pPr indent="-317500" lvl="3" marL="1828800" rtl="0">
              <a:spcBef>
                <a:spcPts val="0"/>
              </a:spcBef>
              <a:spcAft>
                <a:spcPts val="0"/>
              </a:spcAft>
              <a:buClr>
                <a:srgbClr val="000000"/>
              </a:buClr>
              <a:buSzPts val="1400"/>
              <a:buChar char="●"/>
              <a:defRPr>
                <a:solidFill>
                  <a:srgbClr val="000000"/>
                </a:solidFill>
              </a:defRPr>
            </a:lvl4pPr>
            <a:lvl5pPr indent="-330200" lvl="4" marL="2286000" rtl="0">
              <a:spcBef>
                <a:spcPts val="0"/>
              </a:spcBef>
              <a:spcAft>
                <a:spcPts val="0"/>
              </a:spcAft>
              <a:buClr>
                <a:srgbClr val="000000"/>
              </a:buClr>
              <a:buSzPts val="1600"/>
              <a:buChar char="○"/>
              <a:defRPr sz="1600">
                <a:solidFill>
                  <a:srgbClr val="000000"/>
                </a:solidFill>
              </a:defRPr>
            </a:lvl5pPr>
            <a:lvl6pPr indent="-317500" lvl="5" marL="2743200" rtl="0">
              <a:spcBef>
                <a:spcPts val="0"/>
              </a:spcBef>
              <a:spcAft>
                <a:spcPts val="0"/>
              </a:spcAft>
              <a:buClr>
                <a:srgbClr val="000000"/>
              </a:buClr>
              <a:buSzPts val="1400"/>
              <a:buChar char="■"/>
              <a:defRPr>
                <a:solidFill>
                  <a:srgbClr val="000000"/>
                </a:solidFill>
              </a:defRPr>
            </a:lvl6pPr>
            <a:lvl7pPr indent="-317500" lvl="6" marL="3200400" rtl="0">
              <a:spcBef>
                <a:spcPts val="0"/>
              </a:spcBef>
              <a:spcAft>
                <a:spcPts val="0"/>
              </a:spcAft>
              <a:buClr>
                <a:srgbClr val="000000"/>
              </a:buClr>
              <a:buSzPts val="1400"/>
              <a:buChar char="●"/>
              <a:defRPr>
                <a:solidFill>
                  <a:srgbClr val="000000"/>
                </a:solidFill>
              </a:defRPr>
            </a:lvl7pPr>
            <a:lvl8pPr indent="-317500" lvl="7" marL="3657600" rtl="0">
              <a:spcBef>
                <a:spcPts val="0"/>
              </a:spcBef>
              <a:spcAft>
                <a:spcPts val="0"/>
              </a:spcAft>
              <a:buClr>
                <a:srgbClr val="000000"/>
              </a:buClr>
              <a:buSzPts val="1400"/>
              <a:buChar char="○"/>
              <a:defRPr>
                <a:solidFill>
                  <a:srgbClr val="000000"/>
                </a:solidFill>
              </a:defRPr>
            </a:lvl8pPr>
            <a:lvl9pPr indent="-317500" lvl="8" marL="4114800" rtl="0">
              <a:spcBef>
                <a:spcPts val="0"/>
              </a:spcBef>
              <a:spcAft>
                <a:spcPts val="0"/>
              </a:spcAft>
              <a:buClr>
                <a:srgbClr val="000000"/>
              </a:buClr>
              <a:buSzPts val="1400"/>
              <a:buChar char="■"/>
              <a:defRPr>
                <a:solidFill>
                  <a:srgbClr val="000000"/>
                </a:solidFill>
              </a:defRPr>
            </a:lvl9pPr>
          </a:lstStyle>
          <a:p/>
        </p:txBody>
      </p:sp>
      <p:sp>
        <p:nvSpPr>
          <p:cNvPr id="56" name="Google Shape;56;p4"/>
          <p:cNvSpPr txBox="1"/>
          <p:nvPr/>
        </p:nvSpPr>
        <p:spPr>
          <a:xfrm>
            <a:off x="365125" y="2285475"/>
            <a:ext cx="3595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000">
                <a:solidFill>
                  <a:schemeClr val="lt1"/>
                </a:solidFill>
                <a:latin typeface="Avenir"/>
                <a:ea typeface="Avenir"/>
                <a:cs typeface="Avenir"/>
                <a:sym typeface="Avenir"/>
              </a:rPr>
              <a:t>Objectives</a:t>
            </a:r>
            <a:endParaRPr sz="4000">
              <a:solidFill>
                <a:schemeClr val="lt1"/>
              </a:solidFill>
              <a:latin typeface="Avenir"/>
              <a:ea typeface="Avenir"/>
              <a:cs typeface="Avenir"/>
              <a:sym typeface="Avenir"/>
            </a:endParaRPr>
          </a:p>
        </p:txBody>
      </p:sp>
      <p:sp>
        <p:nvSpPr>
          <p:cNvPr id="57" name="Google Shape;57;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8" name="Shape 258"/>
        <p:cNvGrpSpPr/>
        <p:nvPr/>
      </p:nvGrpSpPr>
      <p:grpSpPr>
        <a:xfrm>
          <a:off x="0" y="0"/>
          <a:ext cx="0" cy="0"/>
          <a:chOff x="0" y="0"/>
          <a:chExt cx="0" cy="0"/>
        </a:xfrm>
      </p:grpSpPr>
      <p:sp>
        <p:nvSpPr>
          <p:cNvPr id="259" name="Google Shape;259;p32"/>
          <p:cNvSpPr txBox="1"/>
          <p:nvPr>
            <p:ph idx="1" type="body"/>
          </p:nvPr>
        </p:nvSpPr>
        <p:spPr>
          <a:xfrm>
            <a:off x="311700" y="1496000"/>
            <a:ext cx="39996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Clr>
                <a:srgbClr val="FF9900"/>
              </a:buClr>
              <a:buSzPts val="1400"/>
              <a:buChar char="●"/>
              <a:defRPr sz="1400"/>
            </a:lvl1pPr>
            <a:lvl2pPr indent="-304800" lvl="1" marL="914400" rtl="0">
              <a:spcBef>
                <a:spcPts val="0"/>
              </a:spcBef>
              <a:spcAft>
                <a:spcPts val="0"/>
              </a:spcAft>
              <a:buClr>
                <a:srgbClr val="FF9900"/>
              </a:buClr>
              <a:buSzPts val="1200"/>
              <a:buChar char="○"/>
              <a:defRPr sz="1200"/>
            </a:lvl2pPr>
            <a:lvl3pPr indent="-304800" lvl="2" marL="1371600" rtl="0">
              <a:spcBef>
                <a:spcPts val="0"/>
              </a:spcBef>
              <a:spcAft>
                <a:spcPts val="0"/>
              </a:spcAft>
              <a:buClr>
                <a:srgbClr val="FF9900"/>
              </a:buClr>
              <a:buSzPts val="1200"/>
              <a:buChar char="■"/>
              <a:defRPr sz="1200"/>
            </a:lvl3pPr>
            <a:lvl4pPr indent="-304800" lvl="3" marL="1828800" rtl="0">
              <a:spcBef>
                <a:spcPts val="0"/>
              </a:spcBef>
              <a:spcAft>
                <a:spcPts val="0"/>
              </a:spcAft>
              <a:buClr>
                <a:srgbClr val="FF9900"/>
              </a:buClr>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0" name="Google Shape;260;p32"/>
          <p:cNvSpPr txBox="1"/>
          <p:nvPr>
            <p:ph idx="2" type="body"/>
          </p:nvPr>
        </p:nvSpPr>
        <p:spPr>
          <a:xfrm>
            <a:off x="4884200" y="1496000"/>
            <a:ext cx="39996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Clr>
                <a:srgbClr val="FF9900"/>
              </a:buClr>
              <a:buSzPts val="1400"/>
              <a:buChar char="●"/>
              <a:defRPr sz="1400"/>
            </a:lvl1pPr>
            <a:lvl2pPr indent="-304800" lvl="1" marL="914400" rtl="0">
              <a:spcBef>
                <a:spcPts val="0"/>
              </a:spcBef>
              <a:spcAft>
                <a:spcPts val="0"/>
              </a:spcAft>
              <a:buClr>
                <a:srgbClr val="FF9900"/>
              </a:buClr>
              <a:buSzPts val="1200"/>
              <a:buChar char="○"/>
              <a:defRPr sz="1200"/>
            </a:lvl2pPr>
            <a:lvl3pPr indent="-304800" lvl="2" marL="1371600" rtl="0">
              <a:spcBef>
                <a:spcPts val="0"/>
              </a:spcBef>
              <a:spcAft>
                <a:spcPts val="0"/>
              </a:spcAft>
              <a:buClr>
                <a:srgbClr val="FF9900"/>
              </a:buClr>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1" name="Google Shape;261;p32"/>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62" name="Google Shape;262;p32"/>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4" name="Shape 264"/>
        <p:cNvGrpSpPr/>
        <p:nvPr/>
      </p:nvGrpSpPr>
      <p:grpSpPr>
        <a:xfrm>
          <a:off x="0" y="0"/>
          <a:ext cx="0" cy="0"/>
          <a:chOff x="0" y="0"/>
          <a:chExt cx="0" cy="0"/>
        </a:xfrm>
      </p:grpSpPr>
      <p:sp>
        <p:nvSpPr>
          <p:cNvPr id="265" name="Google Shape;265;p33"/>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66" name="Google Shape;266;p33"/>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268" name="Shape 268"/>
        <p:cNvGrpSpPr/>
        <p:nvPr/>
      </p:nvGrpSpPr>
      <p:grpSpPr>
        <a:xfrm>
          <a:off x="0" y="0"/>
          <a:ext cx="0" cy="0"/>
          <a:chOff x="0" y="0"/>
          <a:chExt cx="0" cy="0"/>
        </a:xfrm>
      </p:grpSpPr>
      <p:sp>
        <p:nvSpPr>
          <p:cNvPr id="269" name="Google Shape;269;p34"/>
          <p:cNvSpPr txBox="1"/>
          <p:nvPr>
            <p:ph type="title"/>
          </p:nvPr>
        </p:nvSpPr>
        <p:spPr>
          <a:xfrm>
            <a:off x="485575" y="67495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0" name="Google Shape;270;p34"/>
          <p:cNvSpPr/>
          <p:nvPr/>
        </p:nvSpPr>
        <p:spPr>
          <a:xfrm>
            <a:off x="485575" y="1477825"/>
            <a:ext cx="23931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4"/>
          <p:cNvSpPr/>
          <p:nvPr/>
        </p:nvSpPr>
        <p:spPr>
          <a:xfrm>
            <a:off x="3094175" y="1477825"/>
            <a:ext cx="55419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4"/>
          <p:cNvSpPr/>
          <p:nvPr>
            <p:ph idx="2" type="pic"/>
          </p:nvPr>
        </p:nvSpPr>
        <p:spPr>
          <a:xfrm>
            <a:off x="862050" y="1816475"/>
            <a:ext cx="1693500" cy="2139900"/>
          </a:xfrm>
          <a:prstGeom prst="roundRect">
            <a:avLst>
              <a:gd fmla="val 16667" name="adj"/>
            </a:avLst>
          </a:prstGeom>
          <a:noFill/>
          <a:ln>
            <a:noFill/>
          </a:ln>
        </p:spPr>
      </p:sp>
      <p:sp>
        <p:nvSpPr>
          <p:cNvPr id="273" name="Google Shape;273;p34"/>
          <p:cNvSpPr txBox="1"/>
          <p:nvPr>
            <p:ph idx="1" type="body"/>
          </p:nvPr>
        </p:nvSpPr>
        <p:spPr>
          <a:xfrm>
            <a:off x="3402050" y="1816475"/>
            <a:ext cx="4972200" cy="22629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Clr>
                <a:schemeClr val="lt1"/>
              </a:buClr>
              <a:buSzPts val="16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274" name="Google Shape;274;p34"/>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6" name="Shape 276"/>
        <p:cNvGrpSpPr/>
        <p:nvPr/>
      </p:nvGrpSpPr>
      <p:grpSpPr>
        <a:xfrm>
          <a:off x="0" y="0"/>
          <a:ext cx="0" cy="0"/>
          <a:chOff x="0" y="0"/>
          <a:chExt cx="0" cy="0"/>
        </a:xfrm>
      </p:grpSpPr>
      <p:sp>
        <p:nvSpPr>
          <p:cNvPr id="277" name="Google Shape;277;p35"/>
          <p:cNvSpPr txBox="1"/>
          <p:nvPr>
            <p:ph type="title"/>
          </p:nvPr>
        </p:nvSpPr>
        <p:spPr>
          <a:xfrm>
            <a:off x="490250" y="450150"/>
            <a:ext cx="8415600" cy="4090800"/>
          </a:xfrm>
          <a:prstGeom prst="rect">
            <a:avLst/>
          </a:prstGeom>
        </p:spPr>
        <p:txBody>
          <a:bodyPr anchorCtr="0" anchor="ctr" bIns="91425" lIns="91425" spcFirstLastPara="1" rIns="91425" wrap="square" tIns="91425">
            <a:spAutoFit/>
          </a:bodyPr>
          <a:lstStyle>
            <a:lvl1pPr lvl="0" rtl="0">
              <a:spcBef>
                <a:spcPts val="0"/>
              </a:spcBef>
              <a:spcAft>
                <a:spcPts val="0"/>
              </a:spcAft>
              <a:buClr>
                <a:srgbClr val="0079C0"/>
              </a:buClr>
              <a:buSzPts val="4700"/>
              <a:buChar char="●"/>
              <a:defRPr b="1" sz="4700">
                <a:solidFill>
                  <a:srgbClr val="0079C0"/>
                </a:solidFill>
              </a:defRPr>
            </a:lvl1pPr>
            <a:lvl2pPr lvl="1" rtl="0">
              <a:spcBef>
                <a:spcPts val="0"/>
              </a:spcBef>
              <a:spcAft>
                <a:spcPts val="0"/>
              </a:spcAft>
              <a:buSzPts val="4800"/>
              <a:buChar char="○"/>
              <a:defRPr sz="4800"/>
            </a:lvl2pPr>
            <a:lvl3pPr lvl="2" rtl="0">
              <a:spcBef>
                <a:spcPts val="0"/>
              </a:spcBef>
              <a:spcAft>
                <a:spcPts val="0"/>
              </a:spcAft>
              <a:buSzPts val="4800"/>
              <a:buChar char="■"/>
              <a:defRPr sz="4800"/>
            </a:lvl3pPr>
            <a:lvl4pPr lvl="3" rtl="0">
              <a:spcBef>
                <a:spcPts val="0"/>
              </a:spcBef>
              <a:spcAft>
                <a:spcPts val="0"/>
              </a:spcAft>
              <a:buSzPts val="4800"/>
              <a:buChar char="●"/>
              <a:defRPr sz="4800"/>
            </a:lvl4pPr>
            <a:lvl5pPr lvl="4" rtl="0">
              <a:spcBef>
                <a:spcPts val="0"/>
              </a:spcBef>
              <a:spcAft>
                <a:spcPts val="0"/>
              </a:spcAft>
              <a:buSzPts val="4800"/>
              <a:buChar char="○"/>
              <a:defRPr sz="4800"/>
            </a:lvl5pPr>
            <a:lvl6pPr lvl="5" rtl="0">
              <a:spcBef>
                <a:spcPts val="0"/>
              </a:spcBef>
              <a:spcAft>
                <a:spcPts val="0"/>
              </a:spcAft>
              <a:buSzPts val="4800"/>
              <a:buChar char="■"/>
              <a:defRPr sz="4800"/>
            </a:lvl6pPr>
            <a:lvl7pPr lvl="6" rtl="0">
              <a:spcBef>
                <a:spcPts val="0"/>
              </a:spcBef>
              <a:spcAft>
                <a:spcPts val="0"/>
              </a:spcAft>
              <a:buSzPts val="4800"/>
              <a:buChar char="●"/>
              <a:defRPr sz="4800"/>
            </a:lvl7pPr>
            <a:lvl8pPr lvl="7" rtl="0">
              <a:spcBef>
                <a:spcPts val="0"/>
              </a:spcBef>
              <a:spcAft>
                <a:spcPts val="0"/>
              </a:spcAft>
              <a:buSzPts val="4800"/>
              <a:buChar char="○"/>
              <a:defRPr sz="4800"/>
            </a:lvl8pPr>
            <a:lvl9pPr lvl="8" rtl="0">
              <a:spcBef>
                <a:spcPts val="0"/>
              </a:spcBef>
              <a:spcAft>
                <a:spcPts val="0"/>
              </a:spcAft>
              <a:buSzPts val="4800"/>
              <a:buChar char="■"/>
              <a:defRPr sz="4800"/>
            </a:lvl9pPr>
          </a:lstStyle>
          <a:p/>
        </p:txBody>
      </p:sp>
      <p:sp>
        <p:nvSpPr>
          <p:cNvPr id="278" name="Google Shape;278;p35"/>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0" name="Shape 280"/>
        <p:cNvGrpSpPr/>
        <p:nvPr/>
      </p:nvGrpSpPr>
      <p:grpSpPr>
        <a:xfrm>
          <a:off x="0" y="0"/>
          <a:ext cx="0" cy="0"/>
          <a:chOff x="0" y="0"/>
          <a:chExt cx="0" cy="0"/>
        </a:xfrm>
      </p:grpSpPr>
      <p:sp>
        <p:nvSpPr>
          <p:cNvPr id="281" name="Google Shape;281;p36"/>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283" name="Shape 283"/>
        <p:cNvGrpSpPr/>
        <p:nvPr/>
      </p:nvGrpSpPr>
      <p:grpSpPr>
        <a:xfrm>
          <a:off x="0" y="0"/>
          <a:ext cx="0" cy="0"/>
          <a:chOff x="0" y="0"/>
          <a:chExt cx="0" cy="0"/>
        </a:xfrm>
      </p:grpSpPr>
      <p:pic>
        <p:nvPicPr>
          <p:cNvPr descr="Celestia-R1---OverlayTitleHD.png" id="284" name="Google Shape;284;p37"/>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285" name="Google Shape;285;p37"/>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9pPr>
          </a:lstStyle>
          <a:p/>
        </p:txBody>
      </p:sp>
      <p:sp>
        <p:nvSpPr>
          <p:cNvPr id="286" name="Google Shape;286;p37"/>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287" name="Google Shape;287;p37"/>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288" name="Google Shape;288;p37"/>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289" name="Google Shape;289;p37"/>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290" name="Shape 290"/>
        <p:cNvGrpSpPr/>
        <p:nvPr/>
      </p:nvGrpSpPr>
      <p:grpSpPr>
        <a:xfrm>
          <a:off x="0" y="0"/>
          <a:ext cx="0" cy="0"/>
          <a:chOff x="0" y="0"/>
          <a:chExt cx="0" cy="0"/>
        </a:xfrm>
      </p:grpSpPr>
      <p:grpSp>
        <p:nvGrpSpPr>
          <p:cNvPr id="291" name="Google Shape;291;p38"/>
          <p:cNvGrpSpPr/>
          <p:nvPr/>
        </p:nvGrpSpPr>
        <p:grpSpPr>
          <a:xfrm>
            <a:off x="0" y="-1780"/>
            <a:ext cx="9144000" cy="5150957"/>
            <a:chOff x="0" y="-2373"/>
            <a:chExt cx="12192000" cy="6867027"/>
          </a:xfrm>
        </p:grpSpPr>
        <p:sp>
          <p:nvSpPr>
            <p:cNvPr id="292" name="Google Shape;292;p3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3" name="Google Shape;293;p3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4" name="Google Shape;294;p3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5" name="Google Shape;295;p3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6" name="Google Shape;296;p3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7" name="Google Shape;297;p3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8" name="Google Shape;298;p3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9" name="Google Shape;299;p3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0" name="Google Shape;300;p3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01" name="Google Shape;301;p3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02" name="Google Shape;302;p3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03" name="Google Shape;303;p3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04" name="Google Shape;304;p3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05" name="Google Shape;305;p3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06" name="Google Shape;306;p3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7" name="Google Shape;307;p38"/>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8" name="Shape 308"/>
        <p:cNvGrpSpPr/>
        <p:nvPr/>
      </p:nvGrpSpPr>
      <p:grpSpPr>
        <a:xfrm>
          <a:off x="0" y="0"/>
          <a:ext cx="0" cy="0"/>
          <a:chOff x="0" y="0"/>
          <a:chExt cx="0" cy="0"/>
        </a:xfrm>
      </p:grpSpPr>
      <p:sp>
        <p:nvSpPr>
          <p:cNvPr id="309" name="Google Shape;309;p39"/>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SzPts val="2300"/>
              <a:buNone/>
              <a:defRPr b="1" i="0" sz="2300" u="none" cap="none" strike="noStrike"/>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10" name="Google Shape;310;p39"/>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lvl1pPr indent="-298450" lvl="0" marL="457200" marR="0" rtl="0" algn="l">
              <a:lnSpc>
                <a:spcPct val="100000"/>
              </a:lnSpc>
              <a:spcBef>
                <a:spcPts val="800"/>
              </a:spcBef>
              <a:spcAft>
                <a:spcPts val="0"/>
              </a:spcAft>
              <a:buClr>
                <a:srgbClr val="FF9900"/>
              </a:buClr>
              <a:buSzPts val="1100"/>
              <a:buChar char="❑"/>
              <a:defRPr i="0" sz="1400" u="none" cap="none" strike="noStrike">
                <a:solidFill>
                  <a:srgbClr val="222222"/>
                </a:solidFill>
              </a:defRPr>
            </a:lvl1pPr>
            <a:lvl2pPr indent="-292100" lvl="1" marL="914400" marR="0" rtl="0" algn="l">
              <a:lnSpc>
                <a:spcPct val="100000"/>
              </a:lnSpc>
              <a:spcBef>
                <a:spcPts val="800"/>
              </a:spcBef>
              <a:spcAft>
                <a:spcPts val="0"/>
              </a:spcAft>
              <a:buClr>
                <a:srgbClr val="E69138"/>
              </a:buClr>
              <a:buSzPts val="1000"/>
              <a:buChar char="➢"/>
              <a:defRPr i="0" sz="1200" u="none" cap="none" strike="noStrike">
                <a:solidFill>
                  <a:srgbClr val="222222"/>
                </a:solidFill>
              </a:defRPr>
            </a:lvl2pPr>
            <a:lvl3pPr indent="-279400" lvl="2" marL="1371600" marR="0" rtl="0" algn="l">
              <a:lnSpc>
                <a:spcPct val="100000"/>
              </a:lnSpc>
              <a:spcBef>
                <a:spcPts val="800"/>
              </a:spcBef>
              <a:spcAft>
                <a:spcPts val="0"/>
              </a:spcAft>
              <a:buClr>
                <a:srgbClr val="E69138"/>
              </a:buClr>
              <a:buSzPts val="800"/>
              <a:buChar char="▶"/>
              <a:defRPr i="0" sz="1100" u="none" cap="none" strike="noStrike">
                <a:solidFill>
                  <a:srgbClr val="222222"/>
                </a:solidFill>
              </a:defRPr>
            </a:lvl3pPr>
            <a:lvl4pPr indent="-279400" lvl="3" marL="1828800" marR="0" rtl="0" algn="l">
              <a:lnSpc>
                <a:spcPct val="100000"/>
              </a:lnSpc>
              <a:spcBef>
                <a:spcPts val="800"/>
              </a:spcBef>
              <a:spcAft>
                <a:spcPts val="0"/>
              </a:spcAft>
              <a:buClr>
                <a:srgbClr val="B45F06"/>
              </a:buClr>
              <a:buSzPts val="800"/>
              <a:buChar char="▶"/>
              <a:defRPr i="0" sz="900" u="none" cap="none" strike="noStrike">
                <a:solidFill>
                  <a:srgbClr val="222222"/>
                </a:solidFill>
              </a:defRPr>
            </a:lvl4pPr>
            <a:lvl5pPr indent="-279400" lvl="4" marL="2286000" marR="0" rtl="0" algn="l">
              <a:lnSpc>
                <a:spcPct val="100000"/>
              </a:lnSpc>
              <a:spcBef>
                <a:spcPts val="800"/>
              </a:spcBef>
              <a:spcAft>
                <a:spcPts val="0"/>
              </a:spcAft>
              <a:buClr>
                <a:srgbClr val="222222"/>
              </a:buClr>
              <a:buSzPts val="800"/>
              <a:buChar char="▶"/>
              <a:defRPr i="0" sz="900" u="none" cap="none" strike="noStrike">
                <a:solidFill>
                  <a:srgbClr val="222222"/>
                </a:solidFill>
              </a:defRPr>
            </a:lvl5pPr>
            <a:lvl6pPr indent="-279400" lvl="5" marL="2743200" marR="0" rtl="0" algn="l">
              <a:lnSpc>
                <a:spcPct val="100000"/>
              </a:lnSpc>
              <a:spcBef>
                <a:spcPts val="800"/>
              </a:spcBef>
              <a:spcAft>
                <a:spcPts val="0"/>
              </a:spcAft>
              <a:buClr>
                <a:srgbClr val="222222"/>
              </a:buClr>
              <a:buSzPts val="800"/>
              <a:buChar char="▶"/>
              <a:defRPr i="0" sz="900" u="none" cap="none" strike="noStrike">
                <a:solidFill>
                  <a:srgbClr val="222222"/>
                </a:solidFill>
              </a:defRPr>
            </a:lvl6pPr>
            <a:lvl7pPr indent="-279400" lvl="6" marL="3200400" marR="0" rtl="0" algn="l">
              <a:lnSpc>
                <a:spcPct val="100000"/>
              </a:lnSpc>
              <a:spcBef>
                <a:spcPts val="800"/>
              </a:spcBef>
              <a:spcAft>
                <a:spcPts val="0"/>
              </a:spcAft>
              <a:buClr>
                <a:srgbClr val="222222"/>
              </a:buClr>
              <a:buSzPts val="800"/>
              <a:buChar char="▶"/>
              <a:defRPr i="0" sz="900" u="none" cap="none" strike="noStrike">
                <a:solidFill>
                  <a:srgbClr val="222222"/>
                </a:solidFill>
              </a:defRPr>
            </a:lvl7pPr>
            <a:lvl8pPr indent="-279400" lvl="7" marL="3657600" marR="0" rtl="0" algn="l">
              <a:lnSpc>
                <a:spcPct val="100000"/>
              </a:lnSpc>
              <a:spcBef>
                <a:spcPts val="800"/>
              </a:spcBef>
              <a:spcAft>
                <a:spcPts val="0"/>
              </a:spcAft>
              <a:buClr>
                <a:srgbClr val="222222"/>
              </a:buClr>
              <a:buSzPts val="800"/>
              <a:buChar char="▶"/>
              <a:defRPr i="0" sz="900" u="none" cap="none" strike="noStrike">
                <a:solidFill>
                  <a:srgbClr val="222222"/>
                </a:solidFill>
              </a:defRPr>
            </a:lvl8pPr>
            <a:lvl9pPr indent="-279400" lvl="8" marL="4114800" marR="0" rtl="0" algn="l">
              <a:lnSpc>
                <a:spcPct val="100000"/>
              </a:lnSpc>
              <a:spcBef>
                <a:spcPts val="800"/>
              </a:spcBef>
              <a:spcAft>
                <a:spcPts val="0"/>
              </a:spcAft>
              <a:buClr>
                <a:srgbClr val="222222"/>
              </a:buClr>
              <a:buSzPts val="800"/>
              <a:buChar char="▶"/>
              <a:defRPr i="0" sz="900" u="none" cap="none" strike="noStrike">
                <a:solidFill>
                  <a:srgbClr val="222222"/>
                </a:solidFill>
              </a:defRPr>
            </a:lvl9pPr>
          </a:lstStyle>
          <a:p/>
        </p:txBody>
      </p:sp>
      <p:sp>
        <p:nvSpPr>
          <p:cNvPr id="311" name="Google Shape;311;p39"/>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9"/>
          <p:cNvSpPr txBox="1"/>
          <p:nvPr>
            <p:ph idx="12" type="sldNum"/>
          </p:nvPr>
        </p:nvSpPr>
        <p:spPr>
          <a:xfrm>
            <a:off x="8504981" y="4686113"/>
            <a:ext cx="583200" cy="4056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1pPr>
            <a:lvl2pPr indent="0" lvl="1"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2pPr>
            <a:lvl3pPr indent="0" lvl="2"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3pPr>
            <a:lvl4pPr indent="0" lvl="3"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4pPr>
            <a:lvl5pPr indent="0" lvl="4"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5pPr>
            <a:lvl6pPr indent="0" lvl="5"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6pPr>
            <a:lvl7pPr indent="0" lvl="6"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7pPr>
            <a:lvl8pPr indent="0" lvl="7"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8pPr>
            <a:lvl9pPr indent="0" lvl="8"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313" name="Shape 313"/>
        <p:cNvGrpSpPr/>
        <p:nvPr/>
      </p:nvGrpSpPr>
      <p:grpSpPr>
        <a:xfrm>
          <a:off x="0" y="0"/>
          <a:ext cx="0" cy="0"/>
          <a:chOff x="0" y="0"/>
          <a:chExt cx="0" cy="0"/>
        </a:xfrm>
      </p:grpSpPr>
      <p:sp>
        <p:nvSpPr>
          <p:cNvPr id="314" name="Google Shape;314;p40"/>
          <p:cNvSpPr txBox="1"/>
          <p:nvPr>
            <p:ph type="ctrTitle"/>
          </p:nvPr>
        </p:nvSpPr>
        <p:spPr>
          <a:xfrm>
            <a:off x="1143000" y="841772"/>
            <a:ext cx="6858300" cy="1790700"/>
          </a:xfrm>
          <a:prstGeom prst="rect">
            <a:avLst/>
          </a:prstGeom>
          <a:noFill/>
          <a:ln>
            <a:noFill/>
          </a:ln>
        </p:spPr>
        <p:txBody>
          <a:bodyPr anchorCtr="0" anchor="b" bIns="68575" lIns="68575" spcFirstLastPara="1" rIns="68575" wrap="square" tIns="68575">
            <a:noAutofit/>
          </a:bodyPr>
          <a:lstStyle>
            <a:lvl1pPr lvl="0" rtl="0" algn="ctr">
              <a:lnSpc>
                <a:spcPct val="100000"/>
              </a:lnSpc>
              <a:spcBef>
                <a:spcPts val="0"/>
              </a:spcBef>
              <a:spcAft>
                <a:spcPts val="0"/>
              </a:spcAft>
              <a:buSzPts val="1100"/>
              <a:buChar char="●"/>
              <a:defRPr sz="4500"/>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315" name="Google Shape;315;p40"/>
          <p:cNvSpPr txBox="1"/>
          <p:nvPr>
            <p:ph idx="1" type="subTitle"/>
          </p:nvPr>
        </p:nvSpPr>
        <p:spPr>
          <a:xfrm>
            <a:off x="1143000" y="2701528"/>
            <a:ext cx="6858300" cy="1241700"/>
          </a:xfrm>
          <a:prstGeom prst="rect">
            <a:avLst/>
          </a:prstGeom>
          <a:noFill/>
          <a:ln>
            <a:noFill/>
          </a:ln>
        </p:spPr>
        <p:txBody>
          <a:bodyPr anchorCtr="0" anchor="ctr" bIns="68575" lIns="68575" spcFirstLastPara="1" rIns="68575" wrap="square" tIns="68575">
            <a:normAutofit/>
          </a:bodyPr>
          <a:lstStyle>
            <a:lvl1pPr lvl="0" rtl="0" algn="ctr">
              <a:lnSpc>
                <a:spcPct val="100000"/>
              </a:lnSpc>
              <a:spcBef>
                <a:spcPts val="0"/>
              </a:spcBef>
              <a:spcAft>
                <a:spcPts val="0"/>
              </a:spcAft>
              <a:buSzPts val="1400"/>
              <a:buNone/>
              <a:defRPr sz="1800"/>
            </a:lvl1pPr>
            <a:lvl2pPr lvl="1" rtl="0" algn="ctr">
              <a:lnSpc>
                <a:spcPct val="100000"/>
              </a:lnSpc>
              <a:spcBef>
                <a:spcPts val="800"/>
              </a:spcBef>
              <a:spcAft>
                <a:spcPts val="0"/>
              </a:spcAft>
              <a:buSzPts val="1200"/>
              <a:buNone/>
              <a:defRPr sz="1600"/>
            </a:lvl2pPr>
            <a:lvl3pPr lvl="2" rtl="0" algn="ctr">
              <a:lnSpc>
                <a:spcPct val="100000"/>
              </a:lnSpc>
              <a:spcBef>
                <a:spcPts val="800"/>
              </a:spcBef>
              <a:spcAft>
                <a:spcPts val="0"/>
              </a:spcAft>
              <a:buSzPts val="1100"/>
              <a:buNone/>
              <a:defRPr sz="1400"/>
            </a:lvl3pPr>
            <a:lvl4pPr lvl="3" rtl="0" algn="ctr">
              <a:lnSpc>
                <a:spcPct val="100000"/>
              </a:lnSpc>
              <a:spcBef>
                <a:spcPts val="800"/>
              </a:spcBef>
              <a:spcAft>
                <a:spcPts val="0"/>
              </a:spcAft>
              <a:buSzPts val="900"/>
              <a:buNone/>
              <a:defRPr sz="1200"/>
            </a:lvl4pPr>
            <a:lvl5pPr lvl="4" rtl="0" algn="ctr">
              <a:lnSpc>
                <a:spcPct val="100000"/>
              </a:lnSpc>
              <a:spcBef>
                <a:spcPts val="800"/>
              </a:spcBef>
              <a:spcAft>
                <a:spcPts val="0"/>
              </a:spcAft>
              <a:buSzPts val="900"/>
              <a:buNone/>
              <a:defRPr sz="1200"/>
            </a:lvl5pPr>
            <a:lvl6pPr lvl="5" rtl="0" algn="ctr">
              <a:lnSpc>
                <a:spcPct val="100000"/>
              </a:lnSpc>
              <a:spcBef>
                <a:spcPts val="800"/>
              </a:spcBef>
              <a:spcAft>
                <a:spcPts val="0"/>
              </a:spcAft>
              <a:buSzPts val="900"/>
              <a:buNone/>
              <a:defRPr sz="1200"/>
            </a:lvl6pPr>
            <a:lvl7pPr lvl="6" rtl="0" algn="ctr">
              <a:lnSpc>
                <a:spcPct val="100000"/>
              </a:lnSpc>
              <a:spcBef>
                <a:spcPts val="800"/>
              </a:spcBef>
              <a:spcAft>
                <a:spcPts val="0"/>
              </a:spcAft>
              <a:buSzPts val="900"/>
              <a:buNone/>
              <a:defRPr sz="1200"/>
            </a:lvl7pPr>
            <a:lvl8pPr lvl="7" rtl="0" algn="ctr">
              <a:lnSpc>
                <a:spcPct val="100000"/>
              </a:lnSpc>
              <a:spcBef>
                <a:spcPts val="800"/>
              </a:spcBef>
              <a:spcAft>
                <a:spcPts val="0"/>
              </a:spcAft>
              <a:buSzPts val="900"/>
              <a:buNone/>
              <a:defRPr sz="1200"/>
            </a:lvl8pPr>
            <a:lvl9pPr lvl="8" rtl="0" algn="ctr">
              <a:lnSpc>
                <a:spcPct val="100000"/>
              </a:lnSpc>
              <a:spcBef>
                <a:spcPts val="800"/>
              </a:spcBef>
              <a:spcAft>
                <a:spcPts val="800"/>
              </a:spcAft>
              <a:buSzPts val="900"/>
              <a:buNone/>
              <a:defRPr sz="1200"/>
            </a:lvl9pPr>
          </a:lstStyle>
          <a:p/>
        </p:txBody>
      </p:sp>
      <p:sp>
        <p:nvSpPr>
          <p:cNvPr id="316" name="Google Shape;316;p40"/>
          <p:cNvSpPr txBox="1"/>
          <p:nvPr>
            <p:ph idx="10" type="dt"/>
          </p:nvPr>
        </p:nvSpPr>
        <p:spPr>
          <a:xfrm>
            <a:off x="6442245" y="4402931"/>
            <a:ext cx="1200300" cy="283200"/>
          </a:xfrm>
          <a:prstGeom prst="rect">
            <a:avLst/>
          </a:prstGeom>
          <a:noFill/>
          <a:ln>
            <a:noFill/>
          </a:ln>
        </p:spPr>
        <p:txBody>
          <a:bodyPr anchorCtr="0" anchor="ctr" bIns="68575" lIns="68575" spcFirstLastPara="1" rIns="68575" wrap="square" tIns="68575">
            <a:noAutofit/>
          </a:bodyPr>
          <a:lstStyle>
            <a:lvl1pPr lvl="0" rtl="0" algn="r">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317" name="Google Shape;317;p40"/>
          <p:cNvSpPr txBox="1"/>
          <p:nvPr>
            <p:ph idx="11" type="ftr"/>
          </p:nvPr>
        </p:nvSpPr>
        <p:spPr>
          <a:xfrm>
            <a:off x="514350" y="4402931"/>
            <a:ext cx="5870400" cy="283200"/>
          </a:xfrm>
          <a:prstGeom prst="rect">
            <a:avLst/>
          </a:prstGeom>
          <a:noFill/>
          <a:ln>
            <a:noFill/>
          </a:ln>
        </p:spPr>
        <p:txBody>
          <a:bodyPr anchorCtr="0" anchor="ctr" bIns="68575" lIns="68575" spcFirstLastPara="1" rIns="68575" wrap="square" tIns="68575">
            <a:noAutofit/>
          </a:bodyPr>
          <a:lstStyle>
            <a:lvl1pPr lvl="0" rtl="0" algn="l">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318" name="Google Shape;318;p40"/>
          <p:cNvSpPr txBox="1"/>
          <p:nvPr>
            <p:ph idx="12" type="sldNum"/>
          </p:nvPr>
        </p:nvSpPr>
        <p:spPr>
          <a:xfrm>
            <a:off x="7699546"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a:lvl1pPr>
            <a:lvl2pPr indent="0" lvl="1" marL="0" marR="0" rtl="0" algn="r">
              <a:lnSpc>
                <a:spcPct val="100000"/>
              </a:lnSpc>
              <a:spcBef>
                <a:spcPts val="0"/>
              </a:spcBef>
              <a:spcAft>
                <a:spcPts val="0"/>
              </a:spcAft>
              <a:buClr>
                <a:srgbClr val="000000"/>
              </a:buClr>
              <a:buSzPts val="800"/>
              <a:buFont typeface="Arial"/>
              <a:buNone/>
              <a:defRPr/>
            </a:lvl2pPr>
            <a:lvl3pPr indent="0" lvl="2" marL="0" marR="0" rtl="0" algn="r">
              <a:lnSpc>
                <a:spcPct val="100000"/>
              </a:lnSpc>
              <a:spcBef>
                <a:spcPts val="0"/>
              </a:spcBef>
              <a:spcAft>
                <a:spcPts val="0"/>
              </a:spcAft>
              <a:buClr>
                <a:srgbClr val="000000"/>
              </a:buClr>
              <a:buSzPts val="800"/>
              <a:buFont typeface="Arial"/>
              <a:buNone/>
              <a:defRPr/>
            </a:lvl3pPr>
            <a:lvl4pPr indent="0" lvl="3" marL="0" marR="0" rtl="0" algn="r">
              <a:lnSpc>
                <a:spcPct val="100000"/>
              </a:lnSpc>
              <a:spcBef>
                <a:spcPts val="0"/>
              </a:spcBef>
              <a:spcAft>
                <a:spcPts val="0"/>
              </a:spcAft>
              <a:buClr>
                <a:srgbClr val="000000"/>
              </a:buClr>
              <a:buSzPts val="800"/>
              <a:buFont typeface="Arial"/>
              <a:buNone/>
              <a:defRPr/>
            </a:lvl4pPr>
            <a:lvl5pPr indent="0" lvl="4" marL="0" marR="0" rtl="0" algn="r">
              <a:lnSpc>
                <a:spcPct val="100000"/>
              </a:lnSpc>
              <a:spcBef>
                <a:spcPts val="0"/>
              </a:spcBef>
              <a:spcAft>
                <a:spcPts val="0"/>
              </a:spcAft>
              <a:buClr>
                <a:srgbClr val="000000"/>
              </a:buClr>
              <a:buSzPts val="800"/>
              <a:buFont typeface="Arial"/>
              <a:buNone/>
              <a:defRPr/>
            </a:lvl5pPr>
            <a:lvl6pPr indent="0" lvl="5" marL="0" marR="0" rtl="0" algn="r">
              <a:lnSpc>
                <a:spcPct val="100000"/>
              </a:lnSpc>
              <a:spcBef>
                <a:spcPts val="0"/>
              </a:spcBef>
              <a:spcAft>
                <a:spcPts val="0"/>
              </a:spcAft>
              <a:buClr>
                <a:srgbClr val="000000"/>
              </a:buClr>
              <a:buSzPts val="800"/>
              <a:buFont typeface="Arial"/>
              <a:buNone/>
              <a:defRPr/>
            </a:lvl6pPr>
            <a:lvl7pPr indent="0" lvl="6" marL="0" marR="0" rtl="0" algn="r">
              <a:lnSpc>
                <a:spcPct val="100000"/>
              </a:lnSpc>
              <a:spcBef>
                <a:spcPts val="0"/>
              </a:spcBef>
              <a:spcAft>
                <a:spcPts val="0"/>
              </a:spcAft>
              <a:buClr>
                <a:srgbClr val="000000"/>
              </a:buClr>
              <a:buSzPts val="800"/>
              <a:buFont typeface="Arial"/>
              <a:buNone/>
              <a:defRPr/>
            </a:lvl7pPr>
            <a:lvl8pPr indent="0" lvl="7" marL="0" marR="0" rtl="0" algn="r">
              <a:lnSpc>
                <a:spcPct val="100000"/>
              </a:lnSpc>
              <a:spcBef>
                <a:spcPts val="0"/>
              </a:spcBef>
              <a:spcAft>
                <a:spcPts val="0"/>
              </a:spcAft>
              <a:buClr>
                <a:srgbClr val="000000"/>
              </a:buClr>
              <a:buSzPts val="800"/>
              <a:buFont typeface="Arial"/>
              <a:buNone/>
              <a:defRPr/>
            </a:lvl8pPr>
            <a:lvl9pPr indent="0" lvl="8" marL="0" marR="0" rtl="0" algn="r">
              <a:lnSpc>
                <a:spcPct val="100000"/>
              </a:lnSpc>
              <a:spcBef>
                <a:spcPts val="0"/>
              </a:spcBef>
              <a:spcAft>
                <a:spcPts val="0"/>
              </a:spcAft>
              <a:buClr>
                <a:srgbClr val="000000"/>
              </a:buClr>
              <a:buSzPts val="8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319" name="Shape 319"/>
        <p:cNvGrpSpPr/>
        <p:nvPr/>
      </p:nvGrpSpPr>
      <p:grpSpPr>
        <a:xfrm>
          <a:off x="0" y="0"/>
          <a:ext cx="0" cy="0"/>
          <a:chOff x="0" y="0"/>
          <a:chExt cx="0" cy="0"/>
        </a:xfrm>
      </p:grpSpPr>
      <p:grpSp>
        <p:nvGrpSpPr>
          <p:cNvPr id="320" name="Google Shape;320;p41"/>
          <p:cNvGrpSpPr/>
          <p:nvPr/>
        </p:nvGrpSpPr>
        <p:grpSpPr>
          <a:xfrm>
            <a:off x="0" y="-1780"/>
            <a:ext cx="9144000" cy="5150957"/>
            <a:chOff x="0" y="-2373"/>
            <a:chExt cx="12192000" cy="6867027"/>
          </a:xfrm>
        </p:grpSpPr>
        <p:sp>
          <p:nvSpPr>
            <p:cNvPr id="321" name="Google Shape;321;p4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2" name="Google Shape;322;p4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3" name="Google Shape;323;p4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4" name="Google Shape;324;p4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5" name="Google Shape;325;p4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6" name="Google Shape;326;p4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7" name="Google Shape;327;p41"/>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8" name="Google Shape;328;p4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9" name="Google Shape;329;p4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30" name="Google Shape;330;p4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31" name="Google Shape;331;p41"/>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32" name="Google Shape;332;p41"/>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33" name="Google Shape;333;p41"/>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34" name="Google Shape;334;p41"/>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35" name="Google Shape;335;p41"/>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6" name="Google Shape;336;p41"/>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image" type="tx">
  <p:cSld name="TITLE_AND_BODY">
    <p:spTree>
      <p:nvGrpSpPr>
        <p:cNvPr id="58" name="Shape 58"/>
        <p:cNvGrpSpPr/>
        <p:nvPr/>
      </p:nvGrpSpPr>
      <p:grpSpPr>
        <a:xfrm>
          <a:off x="0" y="0"/>
          <a:ext cx="0" cy="0"/>
          <a:chOff x="0" y="0"/>
          <a:chExt cx="0" cy="0"/>
        </a:xfrm>
      </p:grpSpPr>
      <p:sp>
        <p:nvSpPr>
          <p:cNvPr id="59" name="Google Shape;59;p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0" name="Google Shape;60;p5"/>
          <p:cNvSpPr/>
          <p:nvPr>
            <p:ph idx="2" type="pic"/>
          </p:nvPr>
        </p:nvSpPr>
        <p:spPr>
          <a:xfrm>
            <a:off x="5711000" y="1247275"/>
            <a:ext cx="2905200" cy="3214800"/>
          </a:xfrm>
          <a:prstGeom prst="rect">
            <a:avLst/>
          </a:prstGeom>
          <a:noFill/>
          <a:ln>
            <a:noFill/>
          </a:ln>
        </p:spPr>
      </p:sp>
      <p:sp>
        <p:nvSpPr>
          <p:cNvPr id="61" name="Google Shape;61;p5"/>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62" name="Google Shape;62;p5"/>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337" name="Shape 337"/>
        <p:cNvGrpSpPr/>
        <p:nvPr/>
      </p:nvGrpSpPr>
      <p:grpSpPr>
        <a:xfrm>
          <a:off x="0" y="0"/>
          <a:ext cx="0" cy="0"/>
          <a:chOff x="0" y="0"/>
          <a:chExt cx="0" cy="0"/>
        </a:xfrm>
      </p:grpSpPr>
      <p:sp>
        <p:nvSpPr>
          <p:cNvPr id="338" name="Google Shape;338;p42"/>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339" name="Google Shape;339;p42"/>
          <p:cNvSpPr txBox="1"/>
          <p:nvPr/>
        </p:nvSpPr>
        <p:spPr>
          <a:xfrm>
            <a:off x="255374" y="797569"/>
            <a:ext cx="73992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rgbClr val="EBEBEB"/>
              </a:buClr>
              <a:buSzPts val="2700"/>
              <a:buFont typeface="Century Gothic"/>
              <a:buNone/>
            </a:pPr>
            <a:r>
              <a:rPr lang="en-US" sz="2300">
                <a:solidFill>
                  <a:schemeClr val="dk1"/>
                </a:solidFill>
              </a:rPr>
              <a:t>Questions?</a:t>
            </a:r>
            <a:endParaRPr sz="2300">
              <a:solidFill>
                <a:schemeClr val="dk1"/>
              </a:solidFill>
            </a:endParaRPr>
          </a:p>
        </p:txBody>
      </p:sp>
      <p:pic>
        <p:nvPicPr>
          <p:cNvPr id="340" name="Google Shape;340;p42"/>
          <p:cNvPicPr preferRelativeResize="0"/>
          <p:nvPr/>
        </p:nvPicPr>
        <p:blipFill rotWithShape="1">
          <a:blip r:embed="rId2">
            <a:alphaModFix/>
          </a:blip>
          <a:srcRect b="0" l="0" r="0" t="0"/>
          <a:stretch/>
        </p:blipFill>
        <p:spPr>
          <a:xfrm>
            <a:off x="2768145" y="1671607"/>
            <a:ext cx="2652770" cy="265277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341" name="Shape 341"/>
        <p:cNvGrpSpPr/>
        <p:nvPr/>
      </p:nvGrpSpPr>
      <p:grpSpPr>
        <a:xfrm>
          <a:off x="0" y="0"/>
          <a:ext cx="0" cy="0"/>
          <a:chOff x="0" y="0"/>
          <a:chExt cx="0" cy="0"/>
        </a:xfrm>
      </p:grpSpPr>
      <p:pic>
        <p:nvPicPr>
          <p:cNvPr descr="Celestia-R1---OverlayTitleHD.png" id="342" name="Google Shape;342;p43"/>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343" name="Google Shape;343;p43"/>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44" name="Google Shape;344;p43"/>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45" name="Google Shape;345;p43"/>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46" name="Google Shape;346;p43"/>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47" name="Google Shape;347;p43"/>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348" name="Shape 348"/>
        <p:cNvGrpSpPr/>
        <p:nvPr/>
      </p:nvGrpSpPr>
      <p:grpSpPr>
        <a:xfrm>
          <a:off x="0" y="0"/>
          <a:ext cx="0" cy="0"/>
          <a:chOff x="0" y="0"/>
          <a:chExt cx="0" cy="0"/>
        </a:xfrm>
      </p:grpSpPr>
      <p:grpSp>
        <p:nvGrpSpPr>
          <p:cNvPr id="349" name="Google Shape;349;p44"/>
          <p:cNvGrpSpPr/>
          <p:nvPr/>
        </p:nvGrpSpPr>
        <p:grpSpPr>
          <a:xfrm>
            <a:off x="0" y="-1780"/>
            <a:ext cx="9144000" cy="5150957"/>
            <a:chOff x="0" y="-2373"/>
            <a:chExt cx="12192000" cy="6867027"/>
          </a:xfrm>
        </p:grpSpPr>
        <p:sp>
          <p:nvSpPr>
            <p:cNvPr id="350" name="Google Shape;350;p4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1" name="Google Shape;351;p44"/>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2" name="Google Shape;352;p44"/>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3" name="Google Shape;353;p44"/>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4" name="Google Shape;354;p44"/>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5" name="Google Shape;355;p44"/>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6" name="Google Shape;356;p44"/>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7" name="Google Shape;357;p44"/>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8" name="Google Shape;358;p44"/>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59" name="Google Shape;359;p44"/>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60" name="Google Shape;360;p44"/>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61" name="Google Shape;361;p44"/>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62" name="Google Shape;362;p44"/>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63" name="Google Shape;363;p44"/>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64" name="Google Shape;364;p44"/>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5" name="Google Shape;365;p44"/>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2">
    <p:spTree>
      <p:nvGrpSpPr>
        <p:cNvPr id="366" name="Shape 366"/>
        <p:cNvGrpSpPr/>
        <p:nvPr/>
      </p:nvGrpSpPr>
      <p:grpSpPr>
        <a:xfrm>
          <a:off x="0" y="0"/>
          <a:ext cx="0" cy="0"/>
          <a:chOff x="0" y="0"/>
          <a:chExt cx="0" cy="0"/>
        </a:xfrm>
      </p:grpSpPr>
      <p:sp>
        <p:nvSpPr>
          <p:cNvPr id="367" name="Google Shape;367;p45"/>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8" name="Google Shape;368;p45"/>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showMasterSp="0">
  <p:cSld name="SECTION_HEADER_4">
    <p:spTree>
      <p:nvGrpSpPr>
        <p:cNvPr id="369" name="Shape 369"/>
        <p:cNvGrpSpPr/>
        <p:nvPr/>
      </p:nvGrpSpPr>
      <p:grpSpPr>
        <a:xfrm>
          <a:off x="0" y="0"/>
          <a:ext cx="0" cy="0"/>
          <a:chOff x="0" y="0"/>
          <a:chExt cx="0" cy="0"/>
        </a:xfrm>
      </p:grpSpPr>
      <p:grpSp>
        <p:nvGrpSpPr>
          <p:cNvPr id="370" name="Google Shape;370;p46"/>
          <p:cNvGrpSpPr/>
          <p:nvPr/>
        </p:nvGrpSpPr>
        <p:grpSpPr>
          <a:xfrm>
            <a:off x="0" y="-1780"/>
            <a:ext cx="9144000" cy="5150957"/>
            <a:chOff x="0" y="-2373"/>
            <a:chExt cx="12192000" cy="6867027"/>
          </a:xfrm>
        </p:grpSpPr>
        <p:sp>
          <p:nvSpPr>
            <p:cNvPr id="371" name="Google Shape;371;p4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2" name="Google Shape;372;p46"/>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3" name="Google Shape;373;p46"/>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4" name="Google Shape;374;p46"/>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5" name="Google Shape;375;p46"/>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6" name="Google Shape;376;p46"/>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7" name="Google Shape;377;p46"/>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8" name="Google Shape;378;p46"/>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9" name="Google Shape;379;p46"/>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80" name="Google Shape;380;p46"/>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81" name="Google Shape;381;p46"/>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82" name="Google Shape;382;p46"/>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83" name="Google Shape;383;p46"/>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84" name="Google Shape;384;p46"/>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85" name="Google Shape;385;p46"/>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86" name="Google Shape;386;p46"/>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AND_BODY_3">
    <p:spTree>
      <p:nvGrpSpPr>
        <p:cNvPr id="387" name="Shape 387"/>
        <p:cNvGrpSpPr/>
        <p:nvPr/>
      </p:nvGrpSpPr>
      <p:grpSpPr>
        <a:xfrm>
          <a:off x="0" y="0"/>
          <a:ext cx="0" cy="0"/>
          <a:chOff x="0" y="0"/>
          <a:chExt cx="0" cy="0"/>
        </a:xfrm>
      </p:grpSpPr>
      <p:sp>
        <p:nvSpPr>
          <p:cNvPr id="388" name="Google Shape;388;p47"/>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9" name="Google Shape;389;p47"/>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pic>
        <p:nvPicPr>
          <p:cNvPr id="390" name="Google Shape;390;p47"/>
          <p:cNvPicPr preferRelativeResize="0"/>
          <p:nvPr/>
        </p:nvPicPr>
        <p:blipFill>
          <a:blip r:embed="rId2">
            <a:alphaModFix/>
          </a:blip>
          <a:stretch>
            <a:fillRect/>
          </a:stretch>
        </p:blipFill>
        <p:spPr>
          <a:xfrm>
            <a:off x="109871" y="103019"/>
            <a:ext cx="2190552" cy="315939"/>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showMasterSp="0">
  <p:cSld name="SECTION_HEADER_5">
    <p:spTree>
      <p:nvGrpSpPr>
        <p:cNvPr id="391" name="Shape 391"/>
        <p:cNvGrpSpPr/>
        <p:nvPr/>
      </p:nvGrpSpPr>
      <p:grpSpPr>
        <a:xfrm>
          <a:off x="0" y="0"/>
          <a:ext cx="0" cy="0"/>
          <a:chOff x="0" y="0"/>
          <a:chExt cx="0" cy="0"/>
        </a:xfrm>
      </p:grpSpPr>
      <p:grpSp>
        <p:nvGrpSpPr>
          <p:cNvPr id="392" name="Google Shape;392;p48"/>
          <p:cNvGrpSpPr/>
          <p:nvPr/>
        </p:nvGrpSpPr>
        <p:grpSpPr>
          <a:xfrm>
            <a:off x="0" y="-1780"/>
            <a:ext cx="9144000" cy="5150957"/>
            <a:chOff x="0" y="-2373"/>
            <a:chExt cx="12192000" cy="6867027"/>
          </a:xfrm>
        </p:grpSpPr>
        <p:sp>
          <p:nvSpPr>
            <p:cNvPr id="393" name="Google Shape;393;p4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94" name="Google Shape;394;p4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95" name="Google Shape;395;p4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96" name="Google Shape;396;p4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97" name="Google Shape;397;p4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98" name="Google Shape;398;p4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99" name="Google Shape;399;p4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00" name="Google Shape;400;p4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01" name="Google Shape;401;p4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02" name="Google Shape;402;p4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403" name="Google Shape;403;p4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404" name="Google Shape;404;p4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405" name="Google Shape;405;p4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06" name="Google Shape;406;p4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07" name="Google Shape;407;p4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08" name="Google Shape;408;p48"/>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AND_BODY_4">
    <p:spTree>
      <p:nvGrpSpPr>
        <p:cNvPr id="409" name="Shape 409"/>
        <p:cNvGrpSpPr/>
        <p:nvPr/>
      </p:nvGrpSpPr>
      <p:grpSpPr>
        <a:xfrm>
          <a:off x="0" y="0"/>
          <a:ext cx="0" cy="0"/>
          <a:chOff x="0" y="0"/>
          <a:chExt cx="0" cy="0"/>
        </a:xfrm>
      </p:grpSpPr>
      <p:sp>
        <p:nvSpPr>
          <p:cNvPr id="410" name="Google Shape;410;p49"/>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1" name="Google Shape;411;p49"/>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showMasterSp="0">
  <p:cSld name="SECTION_HEADER_6">
    <p:spTree>
      <p:nvGrpSpPr>
        <p:cNvPr id="412" name="Shape 412"/>
        <p:cNvGrpSpPr/>
        <p:nvPr/>
      </p:nvGrpSpPr>
      <p:grpSpPr>
        <a:xfrm>
          <a:off x="0" y="0"/>
          <a:ext cx="0" cy="0"/>
          <a:chOff x="0" y="0"/>
          <a:chExt cx="0" cy="0"/>
        </a:xfrm>
      </p:grpSpPr>
      <p:grpSp>
        <p:nvGrpSpPr>
          <p:cNvPr id="413" name="Google Shape;413;p50"/>
          <p:cNvGrpSpPr/>
          <p:nvPr/>
        </p:nvGrpSpPr>
        <p:grpSpPr>
          <a:xfrm>
            <a:off x="0" y="-1780"/>
            <a:ext cx="9144000" cy="5150957"/>
            <a:chOff x="0" y="-2373"/>
            <a:chExt cx="12192000" cy="6867027"/>
          </a:xfrm>
        </p:grpSpPr>
        <p:sp>
          <p:nvSpPr>
            <p:cNvPr id="414" name="Google Shape;414;p5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15" name="Google Shape;415;p50"/>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16" name="Google Shape;416;p50"/>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17" name="Google Shape;417;p50"/>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18" name="Google Shape;418;p50"/>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19" name="Google Shape;419;p50"/>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0" name="Google Shape;420;p50"/>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1" name="Google Shape;421;p50"/>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2" name="Google Shape;422;p50"/>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23" name="Google Shape;423;p50"/>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424" name="Google Shape;424;p50"/>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425" name="Google Shape;425;p50"/>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426" name="Google Shape;426;p50"/>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27" name="Google Shape;427;p50"/>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28" name="Google Shape;428;p50"/>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9" name="Google Shape;429;p50"/>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4">
    <p:bg>
      <p:bgPr>
        <a:blipFill>
          <a:blip r:embed="rId2">
            <a:alphaModFix/>
          </a:blip>
          <a:stretch>
            <a:fillRect/>
          </a:stretch>
        </a:blipFill>
      </p:bgPr>
    </p:bg>
    <p:spTree>
      <p:nvGrpSpPr>
        <p:cNvPr id="430" name="Shape 430"/>
        <p:cNvGrpSpPr/>
        <p:nvPr/>
      </p:nvGrpSpPr>
      <p:grpSpPr>
        <a:xfrm>
          <a:off x="0" y="0"/>
          <a:ext cx="0" cy="0"/>
          <a:chOff x="0" y="0"/>
          <a:chExt cx="0" cy="0"/>
        </a:xfrm>
      </p:grpSpPr>
      <p:pic>
        <p:nvPicPr>
          <p:cNvPr descr="Celestia-R1---OverlayTitleHD.png" id="431" name="Google Shape;431;p51"/>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432" name="Google Shape;432;p51"/>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33" name="Google Shape;433;p51"/>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34" name="Google Shape;434;p51"/>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35" name="Google Shape;435;p51"/>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36" name="Google Shape;436;p51"/>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_AND_BODY_1">
    <p:spTree>
      <p:nvGrpSpPr>
        <p:cNvPr id="64" name="Shape 64"/>
        <p:cNvGrpSpPr/>
        <p:nvPr/>
      </p:nvGrpSpPr>
      <p:grpSpPr>
        <a:xfrm>
          <a:off x="0" y="0"/>
          <a:ext cx="0" cy="0"/>
          <a:chOff x="0" y="0"/>
          <a:chExt cx="0" cy="0"/>
        </a:xfrm>
      </p:grpSpPr>
      <p:sp>
        <p:nvSpPr>
          <p:cNvPr id="65" name="Google Shape;65;p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6" name="Google Shape;66;p6"/>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67" name="Google Shape;67;p6"/>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showMasterSp="0">
  <p:cSld name="SECTION_HEADER_7">
    <p:spTree>
      <p:nvGrpSpPr>
        <p:cNvPr id="437" name="Shape 437"/>
        <p:cNvGrpSpPr/>
        <p:nvPr/>
      </p:nvGrpSpPr>
      <p:grpSpPr>
        <a:xfrm>
          <a:off x="0" y="0"/>
          <a:ext cx="0" cy="0"/>
          <a:chOff x="0" y="0"/>
          <a:chExt cx="0" cy="0"/>
        </a:xfrm>
      </p:grpSpPr>
      <p:grpSp>
        <p:nvGrpSpPr>
          <p:cNvPr id="438" name="Google Shape;438;p52"/>
          <p:cNvGrpSpPr/>
          <p:nvPr/>
        </p:nvGrpSpPr>
        <p:grpSpPr>
          <a:xfrm>
            <a:off x="0" y="-1780"/>
            <a:ext cx="9144000" cy="5150957"/>
            <a:chOff x="0" y="-2373"/>
            <a:chExt cx="12192000" cy="6867027"/>
          </a:xfrm>
        </p:grpSpPr>
        <p:sp>
          <p:nvSpPr>
            <p:cNvPr id="439" name="Google Shape;439;p5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40" name="Google Shape;440;p52"/>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41" name="Google Shape;441;p52"/>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42" name="Google Shape;442;p52"/>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43" name="Google Shape;443;p52"/>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44" name="Google Shape;444;p52"/>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45" name="Google Shape;445;p52"/>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46" name="Google Shape;446;p52"/>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47" name="Google Shape;447;p52"/>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48" name="Google Shape;448;p52"/>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449" name="Google Shape;449;p52"/>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450" name="Google Shape;450;p52"/>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451" name="Google Shape;451;p52"/>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52" name="Google Shape;452;p52"/>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53" name="Google Shape;453;p52"/>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4" name="Google Shape;454;p52"/>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AND_BODY_5">
    <p:spTree>
      <p:nvGrpSpPr>
        <p:cNvPr id="455" name="Shape 455"/>
        <p:cNvGrpSpPr/>
        <p:nvPr/>
      </p:nvGrpSpPr>
      <p:grpSpPr>
        <a:xfrm>
          <a:off x="0" y="0"/>
          <a:ext cx="0" cy="0"/>
          <a:chOff x="0" y="0"/>
          <a:chExt cx="0" cy="0"/>
        </a:xfrm>
      </p:grpSpPr>
      <p:sp>
        <p:nvSpPr>
          <p:cNvPr id="456" name="Google Shape;456;p53"/>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7" name="Google Shape;457;p53"/>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showMasterSp="0">
  <p:cSld name="SECTION_HEADER_8">
    <p:spTree>
      <p:nvGrpSpPr>
        <p:cNvPr id="458" name="Shape 458"/>
        <p:cNvGrpSpPr/>
        <p:nvPr/>
      </p:nvGrpSpPr>
      <p:grpSpPr>
        <a:xfrm>
          <a:off x="0" y="0"/>
          <a:ext cx="0" cy="0"/>
          <a:chOff x="0" y="0"/>
          <a:chExt cx="0" cy="0"/>
        </a:xfrm>
      </p:grpSpPr>
      <p:grpSp>
        <p:nvGrpSpPr>
          <p:cNvPr id="459" name="Google Shape;459;p54"/>
          <p:cNvGrpSpPr/>
          <p:nvPr/>
        </p:nvGrpSpPr>
        <p:grpSpPr>
          <a:xfrm>
            <a:off x="0" y="-1780"/>
            <a:ext cx="9144000" cy="5150957"/>
            <a:chOff x="0" y="-2373"/>
            <a:chExt cx="12192000" cy="6867027"/>
          </a:xfrm>
        </p:grpSpPr>
        <p:sp>
          <p:nvSpPr>
            <p:cNvPr id="460" name="Google Shape;460;p5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1" name="Google Shape;461;p54"/>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2" name="Google Shape;462;p54"/>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3" name="Google Shape;463;p54"/>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4" name="Google Shape;464;p54"/>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5" name="Google Shape;465;p54"/>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6" name="Google Shape;466;p54"/>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7" name="Google Shape;467;p54"/>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8" name="Google Shape;468;p54"/>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69" name="Google Shape;469;p54"/>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470" name="Google Shape;470;p54"/>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471" name="Google Shape;471;p54"/>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472" name="Google Shape;472;p54"/>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73" name="Google Shape;473;p54"/>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74" name="Google Shape;474;p54"/>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5" name="Google Shape;475;p54"/>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5">
    <p:bg>
      <p:bgPr>
        <a:blipFill>
          <a:blip r:embed="rId2">
            <a:alphaModFix/>
          </a:blip>
          <a:stretch>
            <a:fillRect/>
          </a:stretch>
        </a:blipFill>
      </p:bgPr>
    </p:bg>
    <p:spTree>
      <p:nvGrpSpPr>
        <p:cNvPr id="476" name="Shape 476"/>
        <p:cNvGrpSpPr/>
        <p:nvPr/>
      </p:nvGrpSpPr>
      <p:grpSpPr>
        <a:xfrm>
          <a:off x="0" y="0"/>
          <a:ext cx="0" cy="0"/>
          <a:chOff x="0" y="0"/>
          <a:chExt cx="0" cy="0"/>
        </a:xfrm>
      </p:grpSpPr>
      <p:pic>
        <p:nvPicPr>
          <p:cNvPr descr="Celestia-R1---OverlayTitleHD.png" id="477" name="Google Shape;477;p55"/>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478" name="Google Shape;478;p55"/>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79" name="Google Shape;479;p55"/>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80" name="Google Shape;480;p55"/>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81" name="Google Shape;481;p55"/>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82" name="Google Shape;482;p55"/>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8" showMasterSp="0">
  <p:cSld name="SECTION_HEADER_9">
    <p:spTree>
      <p:nvGrpSpPr>
        <p:cNvPr id="483" name="Shape 483"/>
        <p:cNvGrpSpPr/>
        <p:nvPr/>
      </p:nvGrpSpPr>
      <p:grpSpPr>
        <a:xfrm>
          <a:off x="0" y="0"/>
          <a:ext cx="0" cy="0"/>
          <a:chOff x="0" y="0"/>
          <a:chExt cx="0" cy="0"/>
        </a:xfrm>
      </p:grpSpPr>
      <p:grpSp>
        <p:nvGrpSpPr>
          <p:cNvPr id="484" name="Google Shape;484;p56"/>
          <p:cNvGrpSpPr/>
          <p:nvPr/>
        </p:nvGrpSpPr>
        <p:grpSpPr>
          <a:xfrm>
            <a:off x="0" y="-1780"/>
            <a:ext cx="9144000" cy="5150957"/>
            <a:chOff x="0" y="-2373"/>
            <a:chExt cx="12192000" cy="6867027"/>
          </a:xfrm>
        </p:grpSpPr>
        <p:sp>
          <p:nvSpPr>
            <p:cNvPr id="485" name="Google Shape;485;p5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86" name="Google Shape;486;p56"/>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87" name="Google Shape;487;p56"/>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88" name="Google Shape;488;p56"/>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89" name="Google Shape;489;p56"/>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90" name="Google Shape;490;p56"/>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91" name="Google Shape;491;p56"/>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92" name="Google Shape;492;p56"/>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93" name="Google Shape;493;p56"/>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94" name="Google Shape;494;p56"/>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495" name="Google Shape;495;p56"/>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496" name="Google Shape;496;p56"/>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497" name="Google Shape;497;p56"/>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98" name="Google Shape;498;p56"/>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99" name="Google Shape;499;p56"/>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00" name="Google Shape;500;p56"/>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6">
    <p:bg>
      <p:bgPr>
        <a:blipFill>
          <a:blip r:embed="rId2">
            <a:alphaModFix/>
          </a:blip>
          <a:stretch>
            <a:fillRect/>
          </a:stretch>
        </a:blipFill>
      </p:bgPr>
    </p:bg>
    <p:spTree>
      <p:nvGrpSpPr>
        <p:cNvPr id="501" name="Shape 501"/>
        <p:cNvGrpSpPr/>
        <p:nvPr/>
      </p:nvGrpSpPr>
      <p:grpSpPr>
        <a:xfrm>
          <a:off x="0" y="0"/>
          <a:ext cx="0" cy="0"/>
          <a:chOff x="0" y="0"/>
          <a:chExt cx="0" cy="0"/>
        </a:xfrm>
      </p:grpSpPr>
      <p:pic>
        <p:nvPicPr>
          <p:cNvPr descr="Celestia-R1---OverlayTitleHD.png" id="502" name="Google Shape;502;p57"/>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503" name="Google Shape;503;p57"/>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504" name="Google Shape;504;p57"/>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505" name="Google Shape;505;p57"/>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506" name="Google Shape;506;p57"/>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507" name="Google Shape;507;p57"/>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showMasterSp="0">
  <p:cSld name="SECTION_HEADER_10">
    <p:spTree>
      <p:nvGrpSpPr>
        <p:cNvPr id="508" name="Shape 508"/>
        <p:cNvGrpSpPr/>
        <p:nvPr/>
      </p:nvGrpSpPr>
      <p:grpSpPr>
        <a:xfrm>
          <a:off x="0" y="0"/>
          <a:ext cx="0" cy="0"/>
          <a:chOff x="0" y="0"/>
          <a:chExt cx="0" cy="0"/>
        </a:xfrm>
      </p:grpSpPr>
      <p:grpSp>
        <p:nvGrpSpPr>
          <p:cNvPr id="509" name="Google Shape;509;p58"/>
          <p:cNvGrpSpPr/>
          <p:nvPr/>
        </p:nvGrpSpPr>
        <p:grpSpPr>
          <a:xfrm>
            <a:off x="0" y="-1780"/>
            <a:ext cx="9144000" cy="5150957"/>
            <a:chOff x="0" y="-2373"/>
            <a:chExt cx="12192000" cy="6867027"/>
          </a:xfrm>
        </p:grpSpPr>
        <p:sp>
          <p:nvSpPr>
            <p:cNvPr id="510" name="Google Shape;510;p5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11" name="Google Shape;511;p5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12" name="Google Shape;512;p5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13" name="Google Shape;513;p5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14" name="Google Shape;514;p5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15" name="Google Shape;515;p5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16" name="Google Shape;516;p5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17" name="Google Shape;517;p5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18" name="Google Shape;518;p5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519" name="Google Shape;519;p5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520" name="Google Shape;520;p5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521" name="Google Shape;521;p5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522" name="Google Shape;522;p5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23" name="Google Shape;523;p5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24" name="Google Shape;524;p5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25" name="Google Shape;525;p58"/>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6" name="Shape 526"/>
        <p:cNvGrpSpPr/>
        <p:nvPr/>
      </p:nvGrpSpPr>
      <p:grpSpPr>
        <a:xfrm>
          <a:off x="0" y="0"/>
          <a:ext cx="0" cy="0"/>
          <a:chOff x="0" y="0"/>
          <a:chExt cx="0" cy="0"/>
        </a:xfrm>
      </p:grpSpPr>
      <p:sp>
        <p:nvSpPr>
          <p:cNvPr id="527" name="Google Shape;527;p59"/>
          <p:cNvSpPr txBox="1"/>
          <p:nvPr>
            <p:ph type="title"/>
          </p:nvPr>
        </p:nvSpPr>
        <p:spPr>
          <a:xfrm>
            <a:off x="365054" y="363413"/>
            <a:ext cx="6571200" cy="5304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Clr>
                <a:schemeClr val="lt2"/>
              </a:buClr>
              <a:buSzPts val="1100"/>
              <a:buFont typeface="Century Gothic"/>
              <a:buNone/>
              <a:defRPr b="0" i="0" sz="2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100"/>
              <a:buNone/>
              <a:defRPr b="0" i="0" sz="1000" u="none" cap="none" strike="noStrike">
                <a:solidFill>
                  <a:schemeClr val="dk2"/>
                </a:solidFill>
              </a:defRPr>
            </a:lvl2pPr>
            <a:lvl3pPr lvl="2" marR="0" rtl="0" algn="l">
              <a:spcBef>
                <a:spcPts val="0"/>
              </a:spcBef>
              <a:spcAft>
                <a:spcPts val="0"/>
              </a:spcAft>
              <a:buSzPts val="1100"/>
              <a:buNone/>
              <a:defRPr b="0" i="0" sz="1000" u="none" cap="none" strike="noStrike">
                <a:solidFill>
                  <a:schemeClr val="dk2"/>
                </a:solidFill>
              </a:defRPr>
            </a:lvl3pPr>
            <a:lvl4pPr lvl="3" marR="0" rtl="0" algn="l">
              <a:spcBef>
                <a:spcPts val="0"/>
              </a:spcBef>
              <a:spcAft>
                <a:spcPts val="0"/>
              </a:spcAft>
              <a:buSzPts val="1100"/>
              <a:buNone/>
              <a:defRPr b="0" i="0" sz="1000" u="none" cap="none" strike="noStrike">
                <a:solidFill>
                  <a:schemeClr val="dk2"/>
                </a:solidFill>
              </a:defRPr>
            </a:lvl4pPr>
            <a:lvl5pPr lvl="4" marR="0" rtl="0" algn="l">
              <a:spcBef>
                <a:spcPts val="0"/>
              </a:spcBef>
              <a:spcAft>
                <a:spcPts val="0"/>
              </a:spcAft>
              <a:buSzPts val="1100"/>
              <a:buNone/>
              <a:defRPr b="0" i="0" sz="1000" u="none" cap="none" strike="noStrike">
                <a:solidFill>
                  <a:schemeClr val="dk2"/>
                </a:solidFill>
              </a:defRPr>
            </a:lvl5pPr>
            <a:lvl6pPr lvl="5" marR="0" rtl="0" algn="l">
              <a:lnSpc>
                <a:spcPct val="100000"/>
              </a:lnSpc>
              <a:spcBef>
                <a:spcPts val="0"/>
              </a:spcBef>
              <a:spcAft>
                <a:spcPts val="0"/>
              </a:spcAft>
              <a:buSzPts val="1100"/>
              <a:buNone/>
              <a:defRPr b="0" i="0" sz="1000" u="none" cap="none" strike="noStrike">
                <a:solidFill>
                  <a:schemeClr val="dk2"/>
                </a:solidFill>
              </a:defRPr>
            </a:lvl6pPr>
            <a:lvl7pPr lvl="6" marR="0" rtl="0" algn="l">
              <a:lnSpc>
                <a:spcPct val="100000"/>
              </a:lnSpc>
              <a:spcBef>
                <a:spcPts val="0"/>
              </a:spcBef>
              <a:spcAft>
                <a:spcPts val="0"/>
              </a:spcAft>
              <a:buSzPts val="1100"/>
              <a:buNone/>
              <a:defRPr b="0" i="0" sz="1000" u="none" cap="none" strike="noStrike">
                <a:solidFill>
                  <a:schemeClr val="dk2"/>
                </a:solidFill>
              </a:defRPr>
            </a:lvl7pPr>
            <a:lvl8pPr lvl="7" marR="0" rtl="0" algn="l">
              <a:lnSpc>
                <a:spcPct val="100000"/>
              </a:lnSpc>
              <a:spcBef>
                <a:spcPts val="0"/>
              </a:spcBef>
              <a:spcAft>
                <a:spcPts val="0"/>
              </a:spcAft>
              <a:buSzPts val="1100"/>
              <a:buNone/>
              <a:defRPr b="0" i="0" sz="1000" u="none" cap="none" strike="noStrike">
                <a:solidFill>
                  <a:schemeClr val="dk2"/>
                </a:solidFill>
              </a:defRPr>
            </a:lvl8pPr>
            <a:lvl9pPr lvl="8" marR="0" rtl="0" algn="l">
              <a:lnSpc>
                <a:spcPct val="100000"/>
              </a:lnSpc>
              <a:spcBef>
                <a:spcPts val="0"/>
              </a:spcBef>
              <a:spcAft>
                <a:spcPts val="0"/>
              </a:spcAft>
              <a:buSzPts val="1100"/>
              <a:buNone/>
              <a:defRPr b="0" i="0" sz="1000" u="none" cap="none" strike="noStrike">
                <a:solidFill>
                  <a:schemeClr val="dk2"/>
                </a:solidFill>
              </a:defRPr>
            </a:lvl9pPr>
          </a:lstStyle>
          <a:p/>
        </p:txBody>
      </p:sp>
      <p:sp>
        <p:nvSpPr>
          <p:cNvPr id="528" name="Google Shape;528;p59"/>
          <p:cNvSpPr txBox="1"/>
          <p:nvPr>
            <p:ph idx="1" type="body"/>
          </p:nvPr>
        </p:nvSpPr>
        <p:spPr>
          <a:xfrm>
            <a:off x="866216"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9400" lvl="3" marL="18288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9400" lvl="4" marL="22860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529" name="Google Shape;529;p59"/>
          <p:cNvSpPr txBox="1"/>
          <p:nvPr>
            <p:ph idx="2" type="body"/>
          </p:nvPr>
        </p:nvSpPr>
        <p:spPr>
          <a:xfrm>
            <a:off x="4656534"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9400" lvl="3" marL="18288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9400" lvl="4" marL="22860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530" name="Google Shape;530;p59"/>
          <p:cNvSpPr txBox="1"/>
          <p:nvPr>
            <p:ph idx="12" type="sldNum"/>
          </p:nvPr>
        </p:nvSpPr>
        <p:spPr>
          <a:xfrm>
            <a:off x="7764066" y="221456"/>
            <a:ext cx="628800" cy="576300"/>
          </a:xfrm>
          <a:prstGeom prst="rect">
            <a:avLst/>
          </a:prstGeom>
          <a:noFill/>
          <a:ln>
            <a:noFill/>
          </a:ln>
        </p:spPr>
        <p:txBody>
          <a:bodyPr anchorCtr="0" anchor="b" bIns="34250" lIns="68575" spcFirstLastPara="1" rIns="68575" wrap="square" tIns="34250">
            <a:noAutofit/>
          </a:bodyPr>
          <a:lstStyle>
            <a:lvl1pPr indent="0" lvl="0"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1pPr>
            <a:lvl2pPr indent="0" lvl="1"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2pPr>
            <a:lvl3pPr indent="0" lvl="2"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3pPr>
            <a:lvl4pPr indent="0" lvl="3"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4pPr>
            <a:lvl5pPr indent="0" lvl="4"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5pPr>
            <a:lvl6pPr indent="0" lvl="5"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6pPr>
            <a:lvl7pPr indent="0" lvl="6"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7pPr>
            <a:lvl8pPr indent="0" lvl="7"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8pPr>
            <a:lvl9pPr indent="0" lvl="8"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0">
  <p:cSld name="TITLE_7">
    <p:bg>
      <p:bgPr>
        <a:blipFill>
          <a:blip r:embed="rId2">
            <a:alphaModFix/>
          </a:blip>
          <a:stretch>
            <a:fillRect/>
          </a:stretch>
        </a:blipFill>
      </p:bgPr>
    </p:bg>
    <p:spTree>
      <p:nvGrpSpPr>
        <p:cNvPr id="531" name="Shape 531"/>
        <p:cNvGrpSpPr/>
        <p:nvPr/>
      </p:nvGrpSpPr>
      <p:grpSpPr>
        <a:xfrm>
          <a:off x="0" y="0"/>
          <a:ext cx="0" cy="0"/>
          <a:chOff x="0" y="0"/>
          <a:chExt cx="0" cy="0"/>
        </a:xfrm>
      </p:grpSpPr>
      <p:pic>
        <p:nvPicPr>
          <p:cNvPr descr="Celestia-R1---OverlayTitleHD.png" id="532" name="Google Shape;532;p60"/>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533" name="Google Shape;533;p60"/>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534" name="Google Shape;534;p60"/>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535" name="Google Shape;535;p60"/>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536" name="Google Shape;536;p60"/>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537" name="Google Shape;537;p60"/>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0" showMasterSp="0">
  <p:cSld name="SECTION_HEADER_11">
    <p:spTree>
      <p:nvGrpSpPr>
        <p:cNvPr id="538" name="Shape 538"/>
        <p:cNvGrpSpPr/>
        <p:nvPr/>
      </p:nvGrpSpPr>
      <p:grpSpPr>
        <a:xfrm>
          <a:off x="0" y="0"/>
          <a:ext cx="0" cy="0"/>
          <a:chOff x="0" y="0"/>
          <a:chExt cx="0" cy="0"/>
        </a:xfrm>
      </p:grpSpPr>
      <p:grpSp>
        <p:nvGrpSpPr>
          <p:cNvPr id="539" name="Google Shape;539;p61"/>
          <p:cNvGrpSpPr/>
          <p:nvPr/>
        </p:nvGrpSpPr>
        <p:grpSpPr>
          <a:xfrm>
            <a:off x="0" y="-1780"/>
            <a:ext cx="9144000" cy="5150957"/>
            <a:chOff x="0" y="-2373"/>
            <a:chExt cx="12192000" cy="6867027"/>
          </a:xfrm>
        </p:grpSpPr>
        <p:sp>
          <p:nvSpPr>
            <p:cNvPr id="540" name="Google Shape;540;p6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41" name="Google Shape;541;p6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42" name="Google Shape;542;p6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43" name="Google Shape;543;p6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44" name="Google Shape;544;p6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45" name="Google Shape;545;p6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46" name="Google Shape;546;p61"/>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47" name="Google Shape;547;p6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48" name="Google Shape;548;p6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549" name="Google Shape;549;p6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550" name="Google Shape;550;p61"/>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551" name="Google Shape;551;p61"/>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552" name="Google Shape;552;p61"/>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53" name="Google Shape;553;p61"/>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54" name="Google Shape;554;p61"/>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55" name="Google Shape;555;p61"/>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69" name="Shape 69"/>
        <p:cNvGrpSpPr/>
        <p:nvPr/>
      </p:nvGrpSpPr>
      <p:grpSpPr>
        <a:xfrm>
          <a:off x="0" y="0"/>
          <a:ext cx="0" cy="0"/>
          <a:chOff x="0" y="0"/>
          <a:chExt cx="0" cy="0"/>
        </a:xfrm>
      </p:grpSpPr>
      <p:sp>
        <p:nvSpPr>
          <p:cNvPr id="70" name="Google Shape;70;p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1" name="Google Shape;71;p7"/>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73" name="Google Shape;73;p7"/>
          <p:cNvSpPr/>
          <p:nvPr/>
        </p:nvSpPr>
        <p:spPr>
          <a:xfrm>
            <a:off x="5574350" y="1380800"/>
            <a:ext cx="3027600" cy="34980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idx="2" type="subTitle"/>
          </p:nvPr>
        </p:nvSpPr>
        <p:spPr>
          <a:xfrm>
            <a:off x="5830075" y="1626275"/>
            <a:ext cx="2485500" cy="30888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16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 name="Google Shape;75;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1">
  <p:cSld name="TITLE_8">
    <p:bg>
      <p:bgPr>
        <a:blipFill>
          <a:blip r:embed="rId2">
            <a:alphaModFix/>
          </a:blip>
          <a:stretch>
            <a:fillRect/>
          </a:stretch>
        </a:blipFill>
      </p:bgPr>
    </p:bg>
    <p:spTree>
      <p:nvGrpSpPr>
        <p:cNvPr id="556" name="Shape 556"/>
        <p:cNvGrpSpPr/>
        <p:nvPr/>
      </p:nvGrpSpPr>
      <p:grpSpPr>
        <a:xfrm>
          <a:off x="0" y="0"/>
          <a:ext cx="0" cy="0"/>
          <a:chOff x="0" y="0"/>
          <a:chExt cx="0" cy="0"/>
        </a:xfrm>
      </p:grpSpPr>
      <p:pic>
        <p:nvPicPr>
          <p:cNvPr descr="Celestia-R1---OverlayTitleHD.png" id="557" name="Google Shape;557;p62"/>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558" name="Google Shape;558;p62"/>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559" name="Google Shape;559;p62"/>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560" name="Google Shape;560;p62"/>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561" name="Google Shape;561;p62"/>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562" name="Google Shape;562;p62"/>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76" name="Shape 76"/>
        <p:cNvGrpSpPr/>
        <p:nvPr/>
      </p:nvGrpSpPr>
      <p:grpSpPr>
        <a:xfrm>
          <a:off x="0" y="0"/>
          <a:ext cx="0" cy="0"/>
          <a:chOff x="0" y="0"/>
          <a:chExt cx="0" cy="0"/>
        </a:xfrm>
      </p:grpSpPr>
      <p:sp>
        <p:nvSpPr>
          <p:cNvPr id="77" name="Google Shape;77;p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8" name="Google Shape;78;p8"/>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79" name="Google Shape;79;p8"/>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1" name="Shape 81"/>
        <p:cNvGrpSpPr/>
        <p:nvPr/>
      </p:nvGrpSpPr>
      <p:grpSpPr>
        <a:xfrm>
          <a:off x="0" y="0"/>
          <a:ext cx="0" cy="0"/>
          <a:chOff x="0" y="0"/>
          <a:chExt cx="0" cy="0"/>
        </a:xfrm>
      </p:grpSpPr>
      <p:sp>
        <p:nvSpPr>
          <p:cNvPr id="82" name="Google Shape;82;p9"/>
          <p:cNvSpPr txBox="1"/>
          <p:nvPr>
            <p:ph idx="1" type="body"/>
          </p:nvPr>
        </p:nvSpPr>
        <p:spPr>
          <a:xfrm>
            <a:off x="311700" y="1496000"/>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3" name="Google Shape;83;p9"/>
          <p:cNvSpPr txBox="1"/>
          <p:nvPr>
            <p:ph idx="2" type="body"/>
          </p:nvPr>
        </p:nvSpPr>
        <p:spPr>
          <a:xfrm>
            <a:off x="4884200" y="1496000"/>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4" name="Google Shape;84;p9"/>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5" name="Google Shape;85;p9"/>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9" name="Google Shape;89;p10"/>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2.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1.xml"/><Relationship Id="rId20" Type="http://schemas.openxmlformats.org/officeDocument/2006/relationships/slideLayout" Target="../slideLayouts/slideLayout41.xml"/><Relationship Id="rId22" Type="http://schemas.openxmlformats.org/officeDocument/2006/relationships/slideLayout" Target="../slideLayouts/slideLayout43.xml"/><Relationship Id="rId21" Type="http://schemas.openxmlformats.org/officeDocument/2006/relationships/slideLayout" Target="../slideLayouts/slideLayout42.xml"/><Relationship Id="rId24" Type="http://schemas.openxmlformats.org/officeDocument/2006/relationships/slideLayout" Target="../slideLayouts/slideLayout45.xml"/><Relationship Id="rId23" Type="http://schemas.openxmlformats.org/officeDocument/2006/relationships/slideLayout" Target="../slideLayouts/slideLayout44.xml"/><Relationship Id="rId1" Type="http://schemas.openxmlformats.org/officeDocument/2006/relationships/image" Target="../media/image1.png"/><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26" Type="http://schemas.openxmlformats.org/officeDocument/2006/relationships/slideLayout" Target="../slideLayouts/slideLayout47.xml"/><Relationship Id="rId25" Type="http://schemas.openxmlformats.org/officeDocument/2006/relationships/slideLayout" Target="../slideLayouts/slideLayout46.xml"/><Relationship Id="rId28" Type="http://schemas.openxmlformats.org/officeDocument/2006/relationships/slideLayout" Target="../slideLayouts/slideLayout49.xml"/><Relationship Id="rId27" Type="http://schemas.openxmlformats.org/officeDocument/2006/relationships/slideLayout" Target="../slideLayouts/slideLayout48.xml"/><Relationship Id="rId5" Type="http://schemas.openxmlformats.org/officeDocument/2006/relationships/slideLayout" Target="../slideLayouts/slideLayout26.xml"/><Relationship Id="rId6" Type="http://schemas.openxmlformats.org/officeDocument/2006/relationships/slideLayout" Target="../slideLayouts/slideLayout27.xml"/><Relationship Id="rId29" Type="http://schemas.openxmlformats.org/officeDocument/2006/relationships/slideLayout" Target="../slideLayouts/slideLayout50.xml"/><Relationship Id="rId7" Type="http://schemas.openxmlformats.org/officeDocument/2006/relationships/slideLayout" Target="../slideLayouts/slideLayout28.xml"/><Relationship Id="rId8" Type="http://schemas.openxmlformats.org/officeDocument/2006/relationships/slideLayout" Target="../slideLayouts/slideLayout29.xml"/><Relationship Id="rId31" Type="http://schemas.openxmlformats.org/officeDocument/2006/relationships/slideLayout" Target="../slideLayouts/slideLayout52.xml"/><Relationship Id="rId30" Type="http://schemas.openxmlformats.org/officeDocument/2006/relationships/slideLayout" Target="../slideLayouts/slideLayout51.xml"/><Relationship Id="rId11" Type="http://schemas.openxmlformats.org/officeDocument/2006/relationships/slideLayout" Target="../slideLayouts/slideLayout32.xml"/><Relationship Id="rId33" Type="http://schemas.openxmlformats.org/officeDocument/2006/relationships/slideLayout" Target="../slideLayouts/slideLayout54.xml"/><Relationship Id="rId10" Type="http://schemas.openxmlformats.org/officeDocument/2006/relationships/slideLayout" Target="../slideLayouts/slideLayout31.xml"/><Relationship Id="rId32" Type="http://schemas.openxmlformats.org/officeDocument/2006/relationships/slideLayout" Target="../slideLayouts/slideLayout53.xml"/><Relationship Id="rId13" Type="http://schemas.openxmlformats.org/officeDocument/2006/relationships/slideLayout" Target="../slideLayouts/slideLayout34.xml"/><Relationship Id="rId35" Type="http://schemas.openxmlformats.org/officeDocument/2006/relationships/slideLayout" Target="../slideLayouts/slideLayout56.xml"/><Relationship Id="rId12" Type="http://schemas.openxmlformats.org/officeDocument/2006/relationships/slideLayout" Target="../slideLayouts/slideLayout33.xml"/><Relationship Id="rId34" Type="http://schemas.openxmlformats.org/officeDocument/2006/relationships/slideLayout" Target="../slideLayouts/slideLayout55.xml"/><Relationship Id="rId15" Type="http://schemas.openxmlformats.org/officeDocument/2006/relationships/slideLayout" Target="../slideLayouts/slideLayout36.xml"/><Relationship Id="rId37" Type="http://schemas.openxmlformats.org/officeDocument/2006/relationships/slideLayout" Target="../slideLayouts/slideLayout58.xml"/><Relationship Id="rId14" Type="http://schemas.openxmlformats.org/officeDocument/2006/relationships/slideLayout" Target="../slideLayouts/slideLayout35.xml"/><Relationship Id="rId36" Type="http://schemas.openxmlformats.org/officeDocument/2006/relationships/slideLayout" Target="../slideLayouts/slideLayout57.xml"/><Relationship Id="rId17" Type="http://schemas.openxmlformats.org/officeDocument/2006/relationships/slideLayout" Target="../slideLayouts/slideLayout38.xml"/><Relationship Id="rId39" Type="http://schemas.openxmlformats.org/officeDocument/2006/relationships/slideLayout" Target="../slideLayouts/slideLayout60.xml"/><Relationship Id="rId16" Type="http://schemas.openxmlformats.org/officeDocument/2006/relationships/slideLayout" Target="../slideLayouts/slideLayout37.xml"/><Relationship Id="rId38" Type="http://schemas.openxmlformats.org/officeDocument/2006/relationships/slideLayout" Target="../slideLayouts/slideLayout59.xml"/><Relationship Id="rId19" Type="http://schemas.openxmlformats.org/officeDocument/2006/relationships/slideLayout" Target="../slideLayouts/slideLayout40.xml"/><Relationship Id="rId1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accent2"/>
              </a:buClr>
              <a:buSzPts val="1600"/>
              <a:buChar char="●"/>
              <a:defRPr sz="1600">
                <a:solidFill>
                  <a:schemeClr val="accent2"/>
                </a:solidFill>
              </a:defRPr>
            </a:lvl1pPr>
            <a:lvl2pPr indent="-317500" lvl="1" marL="914400" rtl="0">
              <a:lnSpc>
                <a:spcPct val="115000"/>
              </a:lnSpc>
              <a:spcBef>
                <a:spcPts val="0"/>
              </a:spcBef>
              <a:spcAft>
                <a:spcPts val="0"/>
              </a:spcAft>
              <a:buClr>
                <a:schemeClr val="accent2"/>
              </a:buClr>
              <a:buSzPts val="1400"/>
              <a:buChar char="○"/>
              <a:defRPr>
                <a:solidFill>
                  <a:schemeClr val="accent2"/>
                </a:solidFill>
              </a:defRPr>
            </a:lvl2pPr>
            <a:lvl3pPr indent="-317500" lvl="2" marL="1371600" rtl="0">
              <a:lnSpc>
                <a:spcPct val="115000"/>
              </a:lnSpc>
              <a:spcBef>
                <a:spcPts val="0"/>
              </a:spcBef>
              <a:spcAft>
                <a:spcPts val="0"/>
              </a:spcAft>
              <a:buClr>
                <a:schemeClr val="accent2"/>
              </a:buClr>
              <a:buSzPts val="1400"/>
              <a:buChar char="■"/>
              <a:defRPr>
                <a:solidFill>
                  <a:schemeClr val="accent2"/>
                </a:solidFill>
              </a:defRPr>
            </a:lvl3pPr>
            <a:lvl4pPr indent="-317500" lvl="3" marL="1828800" rtl="0">
              <a:lnSpc>
                <a:spcPct val="115000"/>
              </a:lnSpc>
              <a:spcBef>
                <a:spcPts val="0"/>
              </a:spcBef>
              <a:spcAft>
                <a:spcPts val="0"/>
              </a:spcAft>
              <a:buClr>
                <a:schemeClr val="accent2"/>
              </a:buClr>
              <a:buSzPts val="1400"/>
              <a:buChar char="●"/>
              <a:defRPr>
                <a:solidFill>
                  <a:schemeClr val="accent2"/>
                </a:solidFill>
              </a:defRPr>
            </a:lvl4pPr>
            <a:lvl5pPr indent="-317500" lvl="4" marL="2286000" rtl="0">
              <a:lnSpc>
                <a:spcPct val="115000"/>
              </a:lnSpc>
              <a:spcBef>
                <a:spcPts val="0"/>
              </a:spcBef>
              <a:spcAft>
                <a:spcPts val="0"/>
              </a:spcAft>
              <a:buClr>
                <a:schemeClr val="accent2"/>
              </a:buClr>
              <a:buSzPts val="1400"/>
              <a:buChar char="○"/>
              <a:defRPr>
                <a:solidFill>
                  <a:schemeClr val="accent2"/>
                </a:solidFill>
              </a:defRPr>
            </a:lvl5pPr>
            <a:lvl6pPr indent="-317500" lvl="5" marL="2743200" rtl="0">
              <a:lnSpc>
                <a:spcPct val="115000"/>
              </a:lnSpc>
              <a:spcBef>
                <a:spcPts val="0"/>
              </a:spcBef>
              <a:spcAft>
                <a:spcPts val="0"/>
              </a:spcAft>
              <a:buClr>
                <a:schemeClr val="accent2"/>
              </a:buClr>
              <a:buSzPts val="1400"/>
              <a:buChar char="■"/>
              <a:defRPr>
                <a:solidFill>
                  <a:schemeClr val="accent2"/>
                </a:solidFill>
              </a:defRPr>
            </a:lvl6pPr>
            <a:lvl7pPr indent="-317500" lvl="6" marL="3200400" rtl="0">
              <a:lnSpc>
                <a:spcPct val="115000"/>
              </a:lnSpc>
              <a:spcBef>
                <a:spcPts val="0"/>
              </a:spcBef>
              <a:spcAft>
                <a:spcPts val="0"/>
              </a:spcAft>
              <a:buClr>
                <a:schemeClr val="accent2"/>
              </a:buClr>
              <a:buSzPts val="1400"/>
              <a:buChar char="●"/>
              <a:defRPr>
                <a:solidFill>
                  <a:schemeClr val="accent2"/>
                </a:solidFill>
              </a:defRPr>
            </a:lvl7pPr>
            <a:lvl8pPr indent="-317500" lvl="7" marL="3657600" rtl="0">
              <a:lnSpc>
                <a:spcPct val="115000"/>
              </a:lnSpc>
              <a:spcBef>
                <a:spcPts val="0"/>
              </a:spcBef>
              <a:spcAft>
                <a:spcPts val="0"/>
              </a:spcAft>
              <a:buClr>
                <a:schemeClr val="accent2"/>
              </a:buClr>
              <a:buSzPts val="1400"/>
              <a:buChar char="○"/>
              <a:defRPr>
                <a:solidFill>
                  <a:schemeClr val="accent2"/>
                </a:solidFill>
              </a:defRPr>
            </a:lvl8pPr>
            <a:lvl9pPr indent="-317500" lvl="8" marL="4114800" rtl="0">
              <a:lnSpc>
                <a:spcPct val="115000"/>
              </a:lnSpc>
              <a:spcBef>
                <a:spcPts val="0"/>
              </a:spcBef>
              <a:spcAft>
                <a:spcPts val="0"/>
              </a:spcAft>
              <a:buClr>
                <a:schemeClr val="accent2"/>
              </a:buClr>
              <a:buSzPts val="1400"/>
              <a:buChar char="■"/>
              <a:defRPr>
                <a:solidFill>
                  <a:schemeClr val="accent2"/>
                </a:solidFill>
              </a:defRPr>
            </a:lvl9pPr>
          </a:lstStyle>
          <a:p/>
        </p:txBody>
      </p:sp>
      <p:sp>
        <p:nvSpPr>
          <p:cNvPr id="7" name="Google Shape;7;p1"/>
          <p:cNvSpPr txBox="1"/>
          <p:nvPr>
            <p:ph type="title"/>
          </p:nvPr>
        </p:nvSpPr>
        <p:spPr>
          <a:xfrm>
            <a:off x="485575" y="674950"/>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pic>
        <p:nvPicPr>
          <p:cNvPr id="8" name="Google Shape;8;p1"/>
          <p:cNvPicPr preferRelativeResize="0"/>
          <p:nvPr/>
        </p:nvPicPr>
        <p:blipFill>
          <a:blip r:embed="rId1">
            <a:alphaModFix/>
          </a:blip>
          <a:stretch>
            <a:fillRect/>
          </a:stretch>
        </p:blipFill>
        <p:spPr>
          <a:xfrm>
            <a:off x="204300" y="109375"/>
            <a:ext cx="1860261" cy="393600"/>
          </a:xfrm>
          <a:prstGeom prst="rect">
            <a:avLst/>
          </a:prstGeom>
          <a:noFill/>
          <a:ln>
            <a:noFill/>
          </a:ln>
        </p:spPr>
      </p:pic>
      <p:grpSp>
        <p:nvGrpSpPr>
          <p:cNvPr id="9" name="Google Shape;9;p1"/>
          <p:cNvGrpSpPr/>
          <p:nvPr/>
        </p:nvGrpSpPr>
        <p:grpSpPr>
          <a:xfrm rot="5400000">
            <a:off x="667898" y="4095471"/>
            <a:ext cx="298252" cy="1633909"/>
            <a:chOff x="327125" y="2375600"/>
            <a:chExt cx="536425" cy="2953025"/>
          </a:xfrm>
        </p:grpSpPr>
        <p:sp>
          <p:nvSpPr>
            <p:cNvPr id="10" name="Google Shape;10;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1"/>
          <p:cNvGrpSpPr/>
          <p:nvPr/>
        </p:nvGrpSpPr>
        <p:grpSpPr>
          <a:xfrm flipH="1" rot="-5400000">
            <a:off x="6713607" y="-1785241"/>
            <a:ext cx="572687" cy="4288204"/>
            <a:chOff x="327125" y="2375600"/>
            <a:chExt cx="536425" cy="2976473"/>
          </a:xfrm>
        </p:grpSpPr>
        <p:sp>
          <p:nvSpPr>
            <p:cNvPr id="24" name="Google Shape;2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83" name="Shape 183"/>
        <p:cNvGrpSpPr/>
        <p:nvPr/>
      </p:nvGrpSpPr>
      <p:grpSpPr>
        <a:xfrm>
          <a:off x="0" y="0"/>
          <a:ext cx="0" cy="0"/>
          <a:chOff x="0" y="0"/>
          <a:chExt cx="0" cy="0"/>
        </a:xfrm>
      </p:grpSpPr>
      <p:sp>
        <p:nvSpPr>
          <p:cNvPr id="184" name="Google Shape;184;p24"/>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sz="1400"/>
            </a:lvl2pPr>
            <a:lvl3pPr indent="-317500" lvl="2" marL="1371600" rtl="0">
              <a:lnSpc>
                <a:spcPct val="115000"/>
              </a:lnSpc>
              <a:spcBef>
                <a:spcPts val="0"/>
              </a:spcBef>
              <a:spcAft>
                <a:spcPts val="0"/>
              </a:spcAft>
              <a:buSzPts val="1400"/>
              <a:buChar char="■"/>
              <a:defRPr sz="1400"/>
            </a:lvl3pPr>
            <a:lvl4pPr indent="-317500" lvl="3" marL="1828800" rtl="0">
              <a:lnSpc>
                <a:spcPct val="115000"/>
              </a:lnSpc>
              <a:spcBef>
                <a:spcPts val="0"/>
              </a:spcBef>
              <a:spcAft>
                <a:spcPts val="0"/>
              </a:spcAft>
              <a:buSzPts val="1400"/>
              <a:buChar char="●"/>
              <a:defRPr sz="1400"/>
            </a:lvl4pPr>
            <a:lvl5pPr indent="-317500" lvl="4" marL="2286000" rtl="0">
              <a:lnSpc>
                <a:spcPct val="115000"/>
              </a:lnSpc>
              <a:spcBef>
                <a:spcPts val="0"/>
              </a:spcBef>
              <a:spcAft>
                <a:spcPts val="0"/>
              </a:spcAft>
              <a:buSzPts val="1400"/>
              <a:buChar char="○"/>
              <a:defRPr sz="1400"/>
            </a:lvl5pPr>
            <a:lvl6pPr indent="-317500" lvl="5" marL="2743200" rtl="0">
              <a:lnSpc>
                <a:spcPct val="115000"/>
              </a:lnSpc>
              <a:spcBef>
                <a:spcPts val="0"/>
              </a:spcBef>
              <a:spcAft>
                <a:spcPts val="0"/>
              </a:spcAft>
              <a:buSzPts val="1400"/>
              <a:buChar char="■"/>
              <a:defRPr sz="1400"/>
            </a:lvl6pPr>
            <a:lvl7pPr indent="-317500" lvl="6" marL="3200400" rtl="0">
              <a:lnSpc>
                <a:spcPct val="115000"/>
              </a:lnSpc>
              <a:spcBef>
                <a:spcPts val="0"/>
              </a:spcBef>
              <a:spcAft>
                <a:spcPts val="0"/>
              </a:spcAft>
              <a:buSzPts val="1400"/>
              <a:buChar char="●"/>
              <a:defRPr sz="1400"/>
            </a:lvl7pPr>
            <a:lvl8pPr indent="-317500" lvl="7" marL="3657600" rtl="0">
              <a:lnSpc>
                <a:spcPct val="115000"/>
              </a:lnSpc>
              <a:spcBef>
                <a:spcPts val="0"/>
              </a:spcBef>
              <a:spcAft>
                <a:spcPts val="0"/>
              </a:spcAft>
              <a:buSzPts val="1400"/>
              <a:buChar char="○"/>
              <a:defRPr sz="1400"/>
            </a:lvl8pPr>
            <a:lvl9pPr indent="-317500" lvl="8" marL="4114800" rtl="0">
              <a:lnSpc>
                <a:spcPct val="115000"/>
              </a:lnSpc>
              <a:spcBef>
                <a:spcPts val="0"/>
              </a:spcBef>
              <a:spcAft>
                <a:spcPts val="0"/>
              </a:spcAft>
              <a:buSzPts val="1400"/>
              <a:buChar char="■"/>
              <a:defRPr sz="1400"/>
            </a:lvl9pPr>
          </a:lstStyle>
          <a:p/>
        </p:txBody>
      </p:sp>
      <p:sp>
        <p:nvSpPr>
          <p:cNvPr id="185" name="Google Shape;185;p24"/>
          <p:cNvSpPr txBox="1"/>
          <p:nvPr>
            <p:ph type="title"/>
          </p:nvPr>
        </p:nvSpPr>
        <p:spPr>
          <a:xfrm>
            <a:off x="485575" y="674950"/>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sz="2500">
                <a:solidFill>
                  <a:schemeClr val="dk1"/>
                </a:solidFill>
              </a:defRPr>
            </a:lvl1pPr>
            <a:lvl2pPr lvl="1" rtl="0">
              <a:spcBef>
                <a:spcPts val="0"/>
              </a:spcBef>
              <a:spcAft>
                <a:spcPts val="0"/>
              </a:spcAft>
              <a:buSzPts val="1400"/>
              <a:buChar char="○"/>
              <a:defRPr sz="1400"/>
            </a:lvl2pPr>
            <a:lvl3pPr lvl="2" rtl="0">
              <a:spcBef>
                <a:spcPts val="0"/>
              </a:spcBef>
              <a:spcAft>
                <a:spcPts val="0"/>
              </a:spcAft>
              <a:buSzPts val="1400"/>
              <a:buChar char="■"/>
              <a:defRPr sz="1400"/>
            </a:lvl3pPr>
            <a:lvl4pPr lvl="3" rtl="0">
              <a:spcBef>
                <a:spcPts val="0"/>
              </a:spcBef>
              <a:spcAft>
                <a:spcPts val="0"/>
              </a:spcAft>
              <a:buSzPts val="1400"/>
              <a:buChar char="●"/>
              <a:defRPr sz="1400"/>
            </a:lvl4pPr>
            <a:lvl5pPr lvl="4" rtl="0">
              <a:spcBef>
                <a:spcPts val="0"/>
              </a:spcBef>
              <a:spcAft>
                <a:spcPts val="0"/>
              </a:spcAft>
              <a:buSzPts val="1400"/>
              <a:buChar char="○"/>
              <a:defRPr sz="1400"/>
            </a:lvl5pPr>
            <a:lvl6pPr lvl="5" rtl="0">
              <a:spcBef>
                <a:spcPts val="0"/>
              </a:spcBef>
              <a:spcAft>
                <a:spcPts val="0"/>
              </a:spcAft>
              <a:buSzPts val="1400"/>
              <a:buChar char="■"/>
              <a:defRPr sz="1400"/>
            </a:lvl6pPr>
            <a:lvl7pPr lvl="6" rtl="0">
              <a:spcBef>
                <a:spcPts val="0"/>
              </a:spcBef>
              <a:spcAft>
                <a:spcPts val="0"/>
              </a:spcAft>
              <a:buSzPts val="1400"/>
              <a:buChar char="●"/>
              <a:defRPr sz="1400"/>
            </a:lvl7pPr>
            <a:lvl8pPr lvl="7" rtl="0">
              <a:spcBef>
                <a:spcPts val="0"/>
              </a:spcBef>
              <a:spcAft>
                <a:spcPts val="0"/>
              </a:spcAft>
              <a:buSzPts val="1400"/>
              <a:buChar char="○"/>
              <a:defRPr sz="1400"/>
            </a:lvl8pPr>
            <a:lvl9pPr lvl="8" rtl="0">
              <a:spcBef>
                <a:spcPts val="0"/>
              </a:spcBef>
              <a:spcAft>
                <a:spcPts val="0"/>
              </a:spcAft>
              <a:buSzPts val="1400"/>
              <a:buChar char="■"/>
              <a:defRPr sz="1400"/>
            </a:lvl9pPr>
          </a:lstStyle>
          <a:p/>
        </p:txBody>
      </p:sp>
      <p:pic>
        <p:nvPicPr>
          <p:cNvPr id="186" name="Google Shape;186;p24"/>
          <p:cNvPicPr preferRelativeResize="0"/>
          <p:nvPr/>
        </p:nvPicPr>
        <p:blipFill>
          <a:blip r:embed="rId1">
            <a:alphaModFix/>
          </a:blip>
          <a:stretch>
            <a:fillRect/>
          </a:stretch>
        </p:blipFill>
        <p:spPr>
          <a:xfrm>
            <a:off x="204300" y="109375"/>
            <a:ext cx="1860134" cy="393573"/>
          </a:xfrm>
          <a:prstGeom prst="rect">
            <a:avLst/>
          </a:prstGeom>
          <a:noFill/>
          <a:ln>
            <a:noFill/>
          </a:ln>
        </p:spPr>
      </p:pic>
      <p:grpSp>
        <p:nvGrpSpPr>
          <p:cNvPr id="187" name="Google Shape;187;p24"/>
          <p:cNvGrpSpPr/>
          <p:nvPr/>
        </p:nvGrpSpPr>
        <p:grpSpPr>
          <a:xfrm rot="5400000">
            <a:off x="510292" y="4324013"/>
            <a:ext cx="227766" cy="1247358"/>
            <a:chOff x="327125" y="2375600"/>
            <a:chExt cx="536425" cy="2953025"/>
          </a:xfrm>
        </p:grpSpPr>
        <p:sp>
          <p:nvSpPr>
            <p:cNvPr id="188" name="Google Shape;188;p24"/>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89" name="Google Shape;189;p24"/>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90" name="Google Shape;190;p24"/>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201" name="Google Shape;201;p24"/>
          <p:cNvGrpSpPr/>
          <p:nvPr/>
        </p:nvGrpSpPr>
        <p:grpSpPr>
          <a:xfrm flipH="1" rot="-5400000">
            <a:off x="7288609" y="-1345490"/>
            <a:ext cx="437186" cy="3273227"/>
            <a:chOff x="327125" y="2375600"/>
            <a:chExt cx="536425" cy="2976473"/>
          </a:xfrm>
        </p:grpSpPr>
        <p:sp>
          <p:nvSpPr>
            <p:cNvPr id="202" name="Google Shape;202;p24"/>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03" name="Google Shape;203;p24"/>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04" name="Google Shape;204;p24"/>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05" name="Google Shape;205;p24"/>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10" name="Google Shape;210;p24"/>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215" name="Google Shape;215;p2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 id="2147483693" r:id="rId25"/>
    <p:sldLayoutId id="2147483694" r:id="rId26"/>
    <p:sldLayoutId id="2147483695" r:id="rId27"/>
    <p:sldLayoutId id="2147483696" r:id="rId28"/>
    <p:sldLayoutId id="2147483697" r:id="rId29"/>
    <p:sldLayoutId id="2147483698" r:id="rId30"/>
    <p:sldLayoutId id="2147483699" r:id="rId31"/>
    <p:sldLayoutId id="2147483700" r:id="rId32"/>
    <p:sldLayoutId id="2147483701" r:id="rId33"/>
    <p:sldLayoutId id="2147483702" r:id="rId34"/>
    <p:sldLayoutId id="2147483703" r:id="rId35"/>
    <p:sldLayoutId id="2147483704" r:id="rId36"/>
    <p:sldLayoutId id="2147483705" r:id="rId37"/>
    <p:sldLayoutId id="2147483706" r:id="rId38"/>
    <p:sldLayoutId id="2147483707"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3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mailto:Tony@perscholas.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4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4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hyperlink" Target="https://en.wikipedia.org/wiki/Design_Patterns" TargetMode="External"/><Relationship Id="rId4" Type="http://schemas.openxmlformats.org/officeDocument/2006/relationships/hyperlink" Target="https://en.wikipedia.org/wiki/Design_Patter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 Id="rId3" Type="http://schemas.openxmlformats.org/officeDocument/2006/relationships/image" Target="../media/image31.png"/><Relationship Id="rId4" Type="http://schemas.openxmlformats.org/officeDocument/2006/relationships/hyperlink" Target="https://www.oracle.com/java/technologies/dataaccessobject.html" TargetMode="External"/><Relationship Id="rId5" Type="http://schemas.openxmlformats.org/officeDocument/2006/relationships/hyperlink" Target="https://www.journaldev.com/1827/java-design-patterns-example-tutoria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Relationship Id="rId3" Type="http://schemas.openxmlformats.org/officeDocument/2006/relationships/image" Target="../media/image3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3"/>
          <p:cNvSpPr txBox="1"/>
          <p:nvPr>
            <p:ph type="title"/>
          </p:nvPr>
        </p:nvSpPr>
        <p:spPr>
          <a:xfrm>
            <a:off x="0" y="2100400"/>
            <a:ext cx="9144000" cy="143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Database Programming II</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2"/>
          <p:cNvSpPr txBox="1"/>
          <p:nvPr>
            <p:ph type="title"/>
          </p:nvPr>
        </p:nvSpPr>
        <p:spPr>
          <a:xfrm>
            <a:off x="485575" y="674950"/>
            <a:ext cx="8520600" cy="645000"/>
          </a:xfrm>
          <a:prstGeom prst="rect">
            <a:avLst/>
          </a:prstGeom>
          <a:noFill/>
          <a:ln>
            <a:noFill/>
          </a:ln>
        </p:spPr>
        <p:txBody>
          <a:bodyPr anchorCtr="0" anchor="t" bIns="0" lIns="0" spcFirstLastPara="1" rIns="0" wrap="square" tIns="257725">
            <a:spAutoFit/>
          </a:bodyPr>
          <a:lstStyle/>
          <a:p>
            <a:pPr indent="0" lvl="0" marL="12700" rtl="0" algn="l">
              <a:lnSpc>
                <a:spcPct val="100000"/>
              </a:lnSpc>
              <a:spcBef>
                <a:spcPts val="0"/>
              </a:spcBef>
              <a:spcAft>
                <a:spcPts val="0"/>
              </a:spcAft>
              <a:buNone/>
            </a:pPr>
            <a:r>
              <a:rPr lang="en-US"/>
              <a:t>DAO Design Pattern</a:t>
            </a:r>
            <a:endParaRPr/>
          </a:p>
        </p:txBody>
      </p:sp>
      <p:sp>
        <p:nvSpPr>
          <p:cNvPr id="636" name="Google Shape;636;p72"/>
          <p:cNvSpPr txBox="1"/>
          <p:nvPr/>
        </p:nvSpPr>
        <p:spPr>
          <a:xfrm>
            <a:off x="7992871" y="509397"/>
            <a:ext cx="173400" cy="336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FFFF"/>
                </a:solidFill>
                <a:latin typeface="Verdana"/>
                <a:ea typeface="Verdana"/>
                <a:cs typeface="Verdana"/>
                <a:sym typeface="Verdana"/>
              </a:rPr>
              <a:t>6</a:t>
            </a:r>
            <a:endParaRPr sz="2100">
              <a:latin typeface="Verdana"/>
              <a:ea typeface="Verdana"/>
              <a:cs typeface="Verdana"/>
              <a:sym typeface="Verdana"/>
            </a:endParaRPr>
          </a:p>
        </p:txBody>
      </p:sp>
      <p:grpSp>
        <p:nvGrpSpPr>
          <p:cNvPr id="637" name="Google Shape;637;p72"/>
          <p:cNvGrpSpPr/>
          <p:nvPr/>
        </p:nvGrpSpPr>
        <p:grpSpPr>
          <a:xfrm>
            <a:off x="170687" y="1368170"/>
            <a:ext cx="1915668" cy="1418463"/>
            <a:chOff x="170687" y="1824227"/>
            <a:chExt cx="1915668" cy="1891284"/>
          </a:xfrm>
        </p:grpSpPr>
        <p:pic>
          <p:nvPicPr>
            <p:cNvPr id="638" name="Google Shape;638;p72"/>
            <p:cNvPicPr preferRelativeResize="0"/>
            <p:nvPr/>
          </p:nvPicPr>
          <p:blipFill rotWithShape="1">
            <a:blip r:embed="rId3">
              <a:alphaModFix/>
            </a:blip>
            <a:srcRect b="0" l="0" r="0" t="0"/>
            <a:stretch/>
          </p:blipFill>
          <p:spPr>
            <a:xfrm>
              <a:off x="170687" y="1824227"/>
              <a:ext cx="1915668" cy="1891284"/>
            </a:xfrm>
            <a:prstGeom prst="rect">
              <a:avLst/>
            </a:prstGeom>
            <a:noFill/>
            <a:ln>
              <a:noFill/>
            </a:ln>
          </p:spPr>
        </p:pic>
        <p:sp>
          <p:nvSpPr>
            <p:cNvPr id="639" name="Google Shape;639;p72"/>
            <p:cNvSpPr/>
            <p:nvPr/>
          </p:nvSpPr>
          <p:spPr>
            <a:xfrm>
              <a:off x="232409" y="1866137"/>
              <a:ext cx="1792605" cy="1767839"/>
            </a:xfrm>
            <a:custGeom>
              <a:rect b="b" l="l" r="r" t="t"/>
              <a:pathLst>
                <a:path extrusionOk="0" h="1767839" w="1792605">
                  <a:moveTo>
                    <a:pt x="896112" y="0"/>
                  </a:moveTo>
                  <a:lnTo>
                    <a:pt x="846945" y="1307"/>
                  </a:lnTo>
                  <a:lnTo>
                    <a:pt x="798471" y="5186"/>
                  </a:lnTo>
                  <a:lnTo>
                    <a:pt x="750758" y="11568"/>
                  </a:lnTo>
                  <a:lnTo>
                    <a:pt x="703875" y="20386"/>
                  </a:lnTo>
                  <a:lnTo>
                    <a:pt x="657890" y="31573"/>
                  </a:lnTo>
                  <a:lnTo>
                    <a:pt x="612872" y="45061"/>
                  </a:lnTo>
                  <a:lnTo>
                    <a:pt x="568888" y="60783"/>
                  </a:lnTo>
                  <a:lnTo>
                    <a:pt x="526007" y="78671"/>
                  </a:lnTo>
                  <a:lnTo>
                    <a:pt x="484298" y="98659"/>
                  </a:lnTo>
                  <a:lnTo>
                    <a:pt x="443828" y="120678"/>
                  </a:lnTo>
                  <a:lnTo>
                    <a:pt x="404666" y="144661"/>
                  </a:lnTo>
                  <a:lnTo>
                    <a:pt x="366881" y="170541"/>
                  </a:lnTo>
                  <a:lnTo>
                    <a:pt x="330540" y="198251"/>
                  </a:lnTo>
                  <a:lnTo>
                    <a:pt x="295712" y="227723"/>
                  </a:lnTo>
                  <a:lnTo>
                    <a:pt x="262466" y="258889"/>
                  </a:lnTo>
                  <a:lnTo>
                    <a:pt x="230869" y="291683"/>
                  </a:lnTo>
                  <a:lnTo>
                    <a:pt x="200990" y="326036"/>
                  </a:lnTo>
                  <a:lnTo>
                    <a:pt x="172898" y="361882"/>
                  </a:lnTo>
                  <a:lnTo>
                    <a:pt x="146660" y="399154"/>
                  </a:lnTo>
                  <a:lnTo>
                    <a:pt x="122346" y="437783"/>
                  </a:lnTo>
                  <a:lnTo>
                    <a:pt x="100022" y="477702"/>
                  </a:lnTo>
                  <a:lnTo>
                    <a:pt x="79759" y="518844"/>
                  </a:lnTo>
                  <a:lnTo>
                    <a:pt x="61623" y="561142"/>
                  </a:lnTo>
                  <a:lnTo>
                    <a:pt x="45684" y="604528"/>
                  </a:lnTo>
                  <a:lnTo>
                    <a:pt x="32010" y="648934"/>
                  </a:lnTo>
                  <a:lnTo>
                    <a:pt x="20668" y="694294"/>
                  </a:lnTo>
                  <a:lnTo>
                    <a:pt x="11728" y="740540"/>
                  </a:lnTo>
                  <a:lnTo>
                    <a:pt x="5258" y="787605"/>
                  </a:lnTo>
                  <a:lnTo>
                    <a:pt x="1325" y="835420"/>
                  </a:lnTo>
                  <a:lnTo>
                    <a:pt x="0" y="883920"/>
                  </a:lnTo>
                  <a:lnTo>
                    <a:pt x="1325" y="932419"/>
                  </a:lnTo>
                  <a:lnTo>
                    <a:pt x="5258" y="980234"/>
                  </a:lnTo>
                  <a:lnTo>
                    <a:pt x="11728" y="1027299"/>
                  </a:lnTo>
                  <a:lnTo>
                    <a:pt x="20668" y="1073545"/>
                  </a:lnTo>
                  <a:lnTo>
                    <a:pt x="32010" y="1118905"/>
                  </a:lnTo>
                  <a:lnTo>
                    <a:pt x="45684" y="1163311"/>
                  </a:lnTo>
                  <a:lnTo>
                    <a:pt x="61623" y="1206697"/>
                  </a:lnTo>
                  <a:lnTo>
                    <a:pt x="79759" y="1248995"/>
                  </a:lnTo>
                  <a:lnTo>
                    <a:pt x="100022" y="1290137"/>
                  </a:lnTo>
                  <a:lnTo>
                    <a:pt x="122346" y="1330056"/>
                  </a:lnTo>
                  <a:lnTo>
                    <a:pt x="146660" y="1368685"/>
                  </a:lnTo>
                  <a:lnTo>
                    <a:pt x="172898" y="1405957"/>
                  </a:lnTo>
                  <a:lnTo>
                    <a:pt x="200990" y="1441803"/>
                  </a:lnTo>
                  <a:lnTo>
                    <a:pt x="230869" y="1476156"/>
                  </a:lnTo>
                  <a:lnTo>
                    <a:pt x="262466" y="1508950"/>
                  </a:lnTo>
                  <a:lnTo>
                    <a:pt x="295712" y="1540116"/>
                  </a:lnTo>
                  <a:lnTo>
                    <a:pt x="330540" y="1569588"/>
                  </a:lnTo>
                  <a:lnTo>
                    <a:pt x="366881" y="1597298"/>
                  </a:lnTo>
                  <a:lnTo>
                    <a:pt x="404666" y="1623178"/>
                  </a:lnTo>
                  <a:lnTo>
                    <a:pt x="443828" y="1647161"/>
                  </a:lnTo>
                  <a:lnTo>
                    <a:pt x="484298" y="1669180"/>
                  </a:lnTo>
                  <a:lnTo>
                    <a:pt x="526007" y="1689168"/>
                  </a:lnTo>
                  <a:lnTo>
                    <a:pt x="568888" y="1707056"/>
                  </a:lnTo>
                  <a:lnTo>
                    <a:pt x="612872" y="1722778"/>
                  </a:lnTo>
                  <a:lnTo>
                    <a:pt x="657890" y="1736266"/>
                  </a:lnTo>
                  <a:lnTo>
                    <a:pt x="703875" y="1747453"/>
                  </a:lnTo>
                  <a:lnTo>
                    <a:pt x="750758" y="1756271"/>
                  </a:lnTo>
                  <a:lnTo>
                    <a:pt x="798471" y="1762653"/>
                  </a:lnTo>
                  <a:lnTo>
                    <a:pt x="846945" y="1766532"/>
                  </a:lnTo>
                  <a:lnTo>
                    <a:pt x="896112" y="1767839"/>
                  </a:lnTo>
                  <a:lnTo>
                    <a:pt x="945280" y="1766532"/>
                  </a:lnTo>
                  <a:lnTo>
                    <a:pt x="993755" y="1762653"/>
                  </a:lnTo>
                  <a:lnTo>
                    <a:pt x="1041468" y="1756271"/>
                  </a:lnTo>
                  <a:lnTo>
                    <a:pt x="1088352" y="1747453"/>
                  </a:lnTo>
                  <a:lnTo>
                    <a:pt x="1134337" y="1736266"/>
                  </a:lnTo>
                  <a:lnTo>
                    <a:pt x="1179356" y="1722778"/>
                  </a:lnTo>
                  <a:lnTo>
                    <a:pt x="1223340" y="1707056"/>
                  </a:lnTo>
                  <a:lnTo>
                    <a:pt x="1266221" y="1689168"/>
                  </a:lnTo>
                  <a:lnTo>
                    <a:pt x="1307931" y="1669180"/>
                  </a:lnTo>
                  <a:lnTo>
                    <a:pt x="1348401" y="1647161"/>
                  </a:lnTo>
                  <a:lnTo>
                    <a:pt x="1387563" y="1623178"/>
                  </a:lnTo>
                  <a:lnTo>
                    <a:pt x="1425348" y="1597298"/>
                  </a:lnTo>
                  <a:lnTo>
                    <a:pt x="1461689" y="1569588"/>
                  </a:lnTo>
                  <a:lnTo>
                    <a:pt x="1496516" y="1540116"/>
                  </a:lnTo>
                  <a:lnTo>
                    <a:pt x="1529762" y="1508950"/>
                  </a:lnTo>
                  <a:lnTo>
                    <a:pt x="1561358" y="1476156"/>
                  </a:lnTo>
                  <a:lnTo>
                    <a:pt x="1591237" y="1441803"/>
                  </a:lnTo>
                  <a:lnTo>
                    <a:pt x="1619329" y="1405957"/>
                  </a:lnTo>
                  <a:lnTo>
                    <a:pt x="1645566" y="1368685"/>
                  </a:lnTo>
                  <a:lnTo>
                    <a:pt x="1669880" y="1330056"/>
                  </a:lnTo>
                  <a:lnTo>
                    <a:pt x="1692203" y="1290137"/>
                  </a:lnTo>
                  <a:lnTo>
                    <a:pt x="1712466" y="1248995"/>
                  </a:lnTo>
                  <a:lnTo>
                    <a:pt x="1730601" y="1206697"/>
                  </a:lnTo>
                  <a:lnTo>
                    <a:pt x="1746540" y="1163311"/>
                  </a:lnTo>
                  <a:lnTo>
                    <a:pt x="1760214" y="1118905"/>
                  </a:lnTo>
                  <a:lnTo>
                    <a:pt x="1771555" y="1073545"/>
                  </a:lnTo>
                  <a:lnTo>
                    <a:pt x="1780495" y="1027299"/>
                  </a:lnTo>
                  <a:lnTo>
                    <a:pt x="1786965" y="980234"/>
                  </a:lnTo>
                  <a:lnTo>
                    <a:pt x="1790898" y="932419"/>
                  </a:lnTo>
                  <a:lnTo>
                    <a:pt x="1792223" y="883920"/>
                  </a:lnTo>
                  <a:lnTo>
                    <a:pt x="1790898" y="835420"/>
                  </a:lnTo>
                  <a:lnTo>
                    <a:pt x="1786965" y="787605"/>
                  </a:lnTo>
                  <a:lnTo>
                    <a:pt x="1780495" y="740540"/>
                  </a:lnTo>
                  <a:lnTo>
                    <a:pt x="1771555" y="694294"/>
                  </a:lnTo>
                  <a:lnTo>
                    <a:pt x="1760214" y="648934"/>
                  </a:lnTo>
                  <a:lnTo>
                    <a:pt x="1746540" y="604528"/>
                  </a:lnTo>
                  <a:lnTo>
                    <a:pt x="1730601" y="561142"/>
                  </a:lnTo>
                  <a:lnTo>
                    <a:pt x="1712466" y="518844"/>
                  </a:lnTo>
                  <a:lnTo>
                    <a:pt x="1692203" y="477702"/>
                  </a:lnTo>
                  <a:lnTo>
                    <a:pt x="1669880" y="437783"/>
                  </a:lnTo>
                  <a:lnTo>
                    <a:pt x="1645566" y="399154"/>
                  </a:lnTo>
                  <a:lnTo>
                    <a:pt x="1619329" y="361882"/>
                  </a:lnTo>
                  <a:lnTo>
                    <a:pt x="1591237" y="326036"/>
                  </a:lnTo>
                  <a:lnTo>
                    <a:pt x="1561358" y="291683"/>
                  </a:lnTo>
                  <a:lnTo>
                    <a:pt x="1529762" y="258889"/>
                  </a:lnTo>
                  <a:lnTo>
                    <a:pt x="1496516" y="227723"/>
                  </a:lnTo>
                  <a:lnTo>
                    <a:pt x="1461689" y="198251"/>
                  </a:lnTo>
                  <a:lnTo>
                    <a:pt x="1425348" y="170541"/>
                  </a:lnTo>
                  <a:lnTo>
                    <a:pt x="1387563" y="144661"/>
                  </a:lnTo>
                  <a:lnTo>
                    <a:pt x="1348401" y="120678"/>
                  </a:lnTo>
                  <a:lnTo>
                    <a:pt x="1307931" y="98659"/>
                  </a:lnTo>
                  <a:lnTo>
                    <a:pt x="1266221" y="78671"/>
                  </a:lnTo>
                  <a:lnTo>
                    <a:pt x="1223340" y="60783"/>
                  </a:lnTo>
                  <a:lnTo>
                    <a:pt x="1179356" y="45061"/>
                  </a:lnTo>
                  <a:lnTo>
                    <a:pt x="1134337" y="31573"/>
                  </a:lnTo>
                  <a:lnTo>
                    <a:pt x="1088352" y="20386"/>
                  </a:lnTo>
                  <a:lnTo>
                    <a:pt x="1041468" y="11568"/>
                  </a:lnTo>
                  <a:lnTo>
                    <a:pt x="993755" y="5186"/>
                  </a:lnTo>
                  <a:lnTo>
                    <a:pt x="945280" y="1307"/>
                  </a:lnTo>
                  <a:lnTo>
                    <a:pt x="896112" y="0"/>
                  </a:lnTo>
                  <a:close/>
                </a:path>
              </a:pathLst>
            </a:custGeom>
            <a:solidFill>
              <a:srgbClr val="75C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40" name="Google Shape;640;p72"/>
            <p:cNvSpPr/>
            <p:nvPr/>
          </p:nvSpPr>
          <p:spPr>
            <a:xfrm>
              <a:off x="232409" y="1866137"/>
              <a:ext cx="1792605" cy="1767839"/>
            </a:xfrm>
            <a:custGeom>
              <a:rect b="b" l="l" r="r" t="t"/>
              <a:pathLst>
                <a:path extrusionOk="0" h="1767839" w="1792605">
                  <a:moveTo>
                    <a:pt x="0" y="883920"/>
                  </a:moveTo>
                  <a:lnTo>
                    <a:pt x="1325" y="835420"/>
                  </a:lnTo>
                  <a:lnTo>
                    <a:pt x="5258" y="787605"/>
                  </a:lnTo>
                  <a:lnTo>
                    <a:pt x="11728" y="740540"/>
                  </a:lnTo>
                  <a:lnTo>
                    <a:pt x="20668" y="694294"/>
                  </a:lnTo>
                  <a:lnTo>
                    <a:pt x="32010" y="648934"/>
                  </a:lnTo>
                  <a:lnTo>
                    <a:pt x="45684" y="604528"/>
                  </a:lnTo>
                  <a:lnTo>
                    <a:pt x="61623" y="561142"/>
                  </a:lnTo>
                  <a:lnTo>
                    <a:pt x="79759" y="518844"/>
                  </a:lnTo>
                  <a:lnTo>
                    <a:pt x="100022" y="477702"/>
                  </a:lnTo>
                  <a:lnTo>
                    <a:pt x="122346" y="437783"/>
                  </a:lnTo>
                  <a:lnTo>
                    <a:pt x="146660" y="399154"/>
                  </a:lnTo>
                  <a:lnTo>
                    <a:pt x="172898" y="361882"/>
                  </a:lnTo>
                  <a:lnTo>
                    <a:pt x="200990" y="326036"/>
                  </a:lnTo>
                  <a:lnTo>
                    <a:pt x="230869" y="291683"/>
                  </a:lnTo>
                  <a:lnTo>
                    <a:pt x="262466" y="258889"/>
                  </a:lnTo>
                  <a:lnTo>
                    <a:pt x="295712" y="227723"/>
                  </a:lnTo>
                  <a:lnTo>
                    <a:pt x="330540" y="198251"/>
                  </a:lnTo>
                  <a:lnTo>
                    <a:pt x="366881" y="170541"/>
                  </a:lnTo>
                  <a:lnTo>
                    <a:pt x="404666" y="144661"/>
                  </a:lnTo>
                  <a:lnTo>
                    <a:pt x="443828" y="120678"/>
                  </a:lnTo>
                  <a:lnTo>
                    <a:pt x="484298" y="98659"/>
                  </a:lnTo>
                  <a:lnTo>
                    <a:pt x="526007" y="78671"/>
                  </a:lnTo>
                  <a:lnTo>
                    <a:pt x="568888" y="60783"/>
                  </a:lnTo>
                  <a:lnTo>
                    <a:pt x="612872" y="45061"/>
                  </a:lnTo>
                  <a:lnTo>
                    <a:pt x="657890" y="31573"/>
                  </a:lnTo>
                  <a:lnTo>
                    <a:pt x="703875" y="20386"/>
                  </a:lnTo>
                  <a:lnTo>
                    <a:pt x="750758" y="11568"/>
                  </a:lnTo>
                  <a:lnTo>
                    <a:pt x="798471" y="5186"/>
                  </a:lnTo>
                  <a:lnTo>
                    <a:pt x="846945" y="1307"/>
                  </a:lnTo>
                  <a:lnTo>
                    <a:pt x="896112" y="0"/>
                  </a:lnTo>
                  <a:lnTo>
                    <a:pt x="945280" y="1307"/>
                  </a:lnTo>
                  <a:lnTo>
                    <a:pt x="993755" y="5186"/>
                  </a:lnTo>
                  <a:lnTo>
                    <a:pt x="1041468" y="11568"/>
                  </a:lnTo>
                  <a:lnTo>
                    <a:pt x="1088352" y="20386"/>
                  </a:lnTo>
                  <a:lnTo>
                    <a:pt x="1134337" y="31573"/>
                  </a:lnTo>
                  <a:lnTo>
                    <a:pt x="1179356" y="45061"/>
                  </a:lnTo>
                  <a:lnTo>
                    <a:pt x="1223340" y="60783"/>
                  </a:lnTo>
                  <a:lnTo>
                    <a:pt x="1266221" y="78671"/>
                  </a:lnTo>
                  <a:lnTo>
                    <a:pt x="1307931" y="98659"/>
                  </a:lnTo>
                  <a:lnTo>
                    <a:pt x="1348401" y="120678"/>
                  </a:lnTo>
                  <a:lnTo>
                    <a:pt x="1387563" y="144661"/>
                  </a:lnTo>
                  <a:lnTo>
                    <a:pt x="1425348" y="170541"/>
                  </a:lnTo>
                  <a:lnTo>
                    <a:pt x="1461689" y="198251"/>
                  </a:lnTo>
                  <a:lnTo>
                    <a:pt x="1496516" y="227723"/>
                  </a:lnTo>
                  <a:lnTo>
                    <a:pt x="1529762" y="258889"/>
                  </a:lnTo>
                  <a:lnTo>
                    <a:pt x="1561358" y="291683"/>
                  </a:lnTo>
                  <a:lnTo>
                    <a:pt x="1591237" y="326036"/>
                  </a:lnTo>
                  <a:lnTo>
                    <a:pt x="1619329" y="361882"/>
                  </a:lnTo>
                  <a:lnTo>
                    <a:pt x="1645566" y="399154"/>
                  </a:lnTo>
                  <a:lnTo>
                    <a:pt x="1669880" y="437783"/>
                  </a:lnTo>
                  <a:lnTo>
                    <a:pt x="1692203" y="477702"/>
                  </a:lnTo>
                  <a:lnTo>
                    <a:pt x="1712466" y="518844"/>
                  </a:lnTo>
                  <a:lnTo>
                    <a:pt x="1730601" y="561142"/>
                  </a:lnTo>
                  <a:lnTo>
                    <a:pt x="1746540" y="604528"/>
                  </a:lnTo>
                  <a:lnTo>
                    <a:pt x="1760214" y="648934"/>
                  </a:lnTo>
                  <a:lnTo>
                    <a:pt x="1771555" y="694294"/>
                  </a:lnTo>
                  <a:lnTo>
                    <a:pt x="1780495" y="740540"/>
                  </a:lnTo>
                  <a:lnTo>
                    <a:pt x="1786965" y="787605"/>
                  </a:lnTo>
                  <a:lnTo>
                    <a:pt x="1790898" y="835420"/>
                  </a:lnTo>
                  <a:lnTo>
                    <a:pt x="1792223" y="883920"/>
                  </a:lnTo>
                  <a:lnTo>
                    <a:pt x="1790898" y="932419"/>
                  </a:lnTo>
                  <a:lnTo>
                    <a:pt x="1786965" y="980234"/>
                  </a:lnTo>
                  <a:lnTo>
                    <a:pt x="1780495" y="1027299"/>
                  </a:lnTo>
                  <a:lnTo>
                    <a:pt x="1771555" y="1073545"/>
                  </a:lnTo>
                  <a:lnTo>
                    <a:pt x="1760214" y="1118905"/>
                  </a:lnTo>
                  <a:lnTo>
                    <a:pt x="1746540" y="1163311"/>
                  </a:lnTo>
                  <a:lnTo>
                    <a:pt x="1730601" y="1206697"/>
                  </a:lnTo>
                  <a:lnTo>
                    <a:pt x="1712466" y="1248995"/>
                  </a:lnTo>
                  <a:lnTo>
                    <a:pt x="1692203" y="1290137"/>
                  </a:lnTo>
                  <a:lnTo>
                    <a:pt x="1669880" y="1330056"/>
                  </a:lnTo>
                  <a:lnTo>
                    <a:pt x="1645566" y="1368685"/>
                  </a:lnTo>
                  <a:lnTo>
                    <a:pt x="1619329" y="1405957"/>
                  </a:lnTo>
                  <a:lnTo>
                    <a:pt x="1591237" y="1441803"/>
                  </a:lnTo>
                  <a:lnTo>
                    <a:pt x="1561358" y="1476156"/>
                  </a:lnTo>
                  <a:lnTo>
                    <a:pt x="1529762" y="1508950"/>
                  </a:lnTo>
                  <a:lnTo>
                    <a:pt x="1496516" y="1540116"/>
                  </a:lnTo>
                  <a:lnTo>
                    <a:pt x="1461689" y="1569588"/>
                  </a:lnTo>
                  <a:lnTo>
                    <a:pt x="1425348" y="1597298"/>
                  </a:lnTo>
                  <a:lnTo>
                    <a:pt x="1387563" y="1623178"/>
                  </a:lnTo>
                  <a:lnTo>
                    <a:pt x="1348401" y="1647161"/>
                  </a:lnTo>
                  <a:lnTo>
                    <a:pt x="1307931" y="1669180"/>
                  </a:lnTo>
                  <a:lnTo>
                    <a:pt x="1266221" y="1689168"/>
                  </a:lnTo>
                  <a:lnTo>
                    <a:pt x="1223340" y="1707056"/>
                  </a:lnTo>
                  <a:lnTo>
                    <a:pt x="1179356" y="1722778"/>
                  </a:lnTo>
                  <a:lnTo>
                    <a:pt x="1134337" y="1736266"/>
                  </a:lnTo>
                  <a:lnTo>
                    <a:pt x="1088352" y="1747453"/>
                  </a:lnTo>
                  <a:lnTo>
                    <a:pt x="1041468" y="1756271"/>
                  </a:lnTo>
                  <a:lnTo>
                    <a:pt x="993755" y="1762653"/>
                  </a:lnTo>
                  <a:lnTo>
                    <a:pt x="945280" y="1766532"/>
                  </a:lnTo>
                  <a:lnTo>
                    <a:pt x="896112" y="1767839"/>
                  </a:lnTo>
                  <a:lnTo>
                    <a:pt x="846945" y="1766532"/>
                  </a:lnTo>
                  <a:lnTo>
                    <a:pt x="798471" y="1762653"/>
                  </a:lnTo>
                  <a:lnTo>
                    <a:pt x="750758" y="1756271"/>
                  </a:lnTo>
                  <a:lnTo>
                    <a:pt x="703875" y="1747453"/>
                  </a:lnTo>
                  <a:lnTo>
                    <a:pt x="657890" y="1736266"/>
                  </a:lnTo>
                  <a:lnTo>
                    <a:pt x="612872" y="1722778"/>
                  </a:lnTo>
                  <a:lnTo>
                    <a:pt x="568888" y="1707056"/>
                  </a:lnTo>
                  <a:lnTo>
                    <a:pt x="526007" y="1689168"/>
                  </a:lnTo>
                  <a:lnTo>
                    <a:pt x="484298" y="1669180"/>
                  </a:lnTo>
                  <a:lnTo>
                    <a:pt x="443828" y="1647161"/>
                  </a:lnTo>
                  <a:lnTo>
                    <a:pt x="404666" y="1623178"/>
                  </a:lnTo>
                  <a:lnTo>
                    <a:pt x="366881" y="1597298"/>
                  </a:lnTo>
                  <a:lnTo>
                    <a:pt x="330540" y="1569588"/>
                  </a:lnTo>
                  <a:lnTo>
                    <a:pt x="295712" y="1540116"/>
                  </a:lnTo>
                  <a:lnTo>
                    <a:pt x="262466" y="1508950"/>
                  </a:lnTo>
                  <a:lnTo>
                    <a:pt x="230869" y="1476156"/>
                  </a:lnTo>
                  <a:lnTo>
                    <a:pt x="200990" y="1441803"/>
                  </a:lnTo>
                  <a:lnTo>
                    <a:pt x="172898" y="1405957"/>
                  </a:lnTo>
                  <a:lnTo>
                    <a:pt x="146660" y="1368685"/>
                  </a:lnTo>
                  <a:lnTo>
                    <a:pt x="122346" y="1330056"/>
                  </a:lnTo>
                  <a:lnTo>
                    <a:pt x="100022" y="1290137"/>
                  </a:lnTo>
                  <a:lnTo>
                    <a:pt x="79759" y="1248995"/>
                  </a:lnTo>
                  <a:lnTo>
                    <a:pt x="61623" y="1206697"/>
                  </a:lnTo>
                  <a:lnTo>
                    <a:pt x="45684" y="1163311"/>
                  </a:lnTo>
                  <a:lnTo>
                    <a:pt x="32010" y="1118905"/>
                  </a:lnTo>
                  <a:lnTo>
                    <a:pt x="20668" y="1073545"/>
                  </a:lnTo>
                  <a:lnTo>
                    <a:pt x="11728" y="1027299"/>
                  </a:lnTo>
                  <a:lnTo>
                    <a:pt x="5258" y="980234"/>
                  </a:lnTo>
                  <a:lnTo>
                    <a:pt x="1325" y="932419"/>
                  </a:lnTo>
                  <a:lnTo>
                    <a:pt x="0" y="883920"/>
                  </a:lnTo>
                  <a:close/>
                </a:path>
              </a:pathLst>
            </a:custGeom>
            <a:noFill/>
            <a:ln cap="flat" cmpd="sng" w="381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641" name="Google Shape;641;p72"/>
          <p:cNvSpPr txBox="1"/>
          <p:nvPr/>
        </p:nvSpPr>
        <p:spPr>
          <a:xfrm>
            <a:off x="652373" y="1842611"/>
            <a:ext cx="951300" cy="5670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lang="en-US" sz="1800">
                <a:solidFill>
                  <a:srgbClr val="072A40"/>
                </a:solidFill>
                <a:latin typeface="Arial"/>
                <a:ea typeface="Arial"/>
                <a:cs typeface="Arial"/>
                <a:sym typeface="Arial"/>
              </a:rPr>
              <a:t>Business</a:t>
            </a:r>
            <a:endParaRPr sz="1800">
              <a:latin typeface="Arial"/>
              <a:ea typeface="Arial"/>
              <a:cs typeface="Arial"/>
              <a:sym typeface="Arial"/>
            </a:endParaRPr>
          </a:p>
          <a:p>
            <a:pPr indent="0" lvl="0" marL="0" rtl="0" algn="ctr">
              <a:lnSpc>
                <a:spcPct val="100000"/>
              </a:lnSpc>
              <a:spcBef>
                <a:spcPts val="0"/>
              </a:spcBef>
              <a:spcAft>
                <a:spcPts val="0"/>
              </a:spcAft>
              <a:buNone/>
            </a:pPr>
            <a:r>
              <a:rPr lang="en-US" sz="1800">
                <a:solidFill>
                  <a:srgbClr val="072A40"/>
                </a:solidFill>
                <a:latin typeface="Arial"/>
                <a:ea typeface="Arial"/>
                <a:cs typeface="Arial"/>
                <a:sym typeface="Arial"/>
              </a:rPr>
              <a:t>Object</a:t>
            </a:r>
            <a:endParaRPr sz="1800">
              <a:latin typeface="Arial"/>
              <a:ea typeface="Arial"/>
              <a:cs typeface="Arial"/>
              <a:sym typeface="Arial"/>
            </a:endParaRPr>
          </a:p>
        </p:txBody>
      </p:sp>
      <p:grpSp>
        <p:nvGrpSpPr>
          <p:cNvPr id="642" name="Google Shape;642;p72"/>
          <p:cNvGrpSpPr/>
          <p:nvPr/>
        </p:nvGrpSpPr>
        <p:grpSpPr>
          <a:xfrm>
            <a:off x="6882383" y="1368170"/>
            <a:ext cx="1915668" cy="1418463"/>
            <a:chOff x="6882383" y="1824227"/>
            <a:chExt cx="1915668" cy="1891284"/>
          </a:xfrm>
        </p:grpSpPr>
        <p:pic>
          <p:nvPicPr>
            <p:cNvPr id="643" name="Google Shape;643;p72"/>
            <p:cNvPicPr preferRelativeResize="0"/>
            <p:nvPr/>
          </p:nvPicPr>
          <p:blipFill rotWithShape="1">
            <a:blip r:embed="rId3">
              <a:alphaModFix/>
            </a:blip>
            <a:srcRect b="0" l="0" r="0" t="0"/>
            <a:stretch/>
          </p:blipFill>
          <p:spPr>
            <a:xfrm>
              <a:off x="6882383" y="1824227"/>
              <a:ext cx="1915668" cy="1891284"/>
            </a:xfrm>
            <a:prstGeom prst="rect">
              <a:avLst/>
            </a:prstGeom>
            <a:noFill/>
            <a:ln>
              <a:noFill/>
            </a:ln>
          </p:spPr>
        </p:pic>
        <p:sp>
          <p:nvSpPr>
            <p:cNvPr id="644" name="Google Shape;644;p72"/>
            <p:cNvSpPr/>
            <p:nvPr/>
          </p:nvSpPr>
          <p:spPr>
            <a:xfrm>
              <a:off x="6944105" y="1866137"/>
              <a:ext cx="1792605" cy="1767839"/>
            </a:xfrm>
            <a:custGeom>
              <a:rect b="b" l="l" r="r" t="t"/>
              <a:pathLst>
                <a:path extrusionOk="0" h="1767839" w="1792604">
                  <a:moveTo>
                    <a:pt x="896112" y="0"/>
                  </a:moveTo>
                  <a:lnTo>
                    <a:pt x="846943" y="1307"/>
                  </a:lnTo>
                  <a:lnTo>
                    <a:pt x="798468" y="5186"/>
                  </a:lnTo>
                  <a:lnTo>
                    <a:pt x="750755" y="11568"/>
                  </a:lnTo>
                  <a:lnTo>
                    <a:pt x="703871" y="20386"/>
                  </a:lnTo>
                  <a:lnTo>
                    <a:pt x="657886" y="31573"/>
                  </a:lnTo>
                  <a:lnTo>
                    <a:pt x="612867" y="45061"/>
                  </a:lnTo>
                  <a:lnTo>
                    <a:pt x="568883" y="60783"/>
                  </a:lnTo>
                  <a:lnTo>
                    <a:pt x="526002" y="78671"/>
                  </a:lnTo>
                  <a:lnTo>
                    <a:pt x="484292" y="98659"/>
                  </a:lnTo>
                  <a:lnTo>
                    <a:pt x="443822" y="120678"/>
                  </a:lnTo>
                  <a:lnTo>
                    <a:pt x="404660" y="144661"/>
                  </a:lnTo>
                  <a:lnTo>
                    <a:pt x="366875" y="170541"/>
                  </a:lnTo>
                  <a:lnTo>
                    <a:pt x="330534" y="198251"/>
                  </a:lnTo>
                  <a:lnTo>
                    <a:pt x="295707" y="227723"/>
                  </a:lnTo>
                  <a:lnTo>
                    <a:pt x="262461" y="258889"/>
                  </a:lnTo>
                  <a:lnTo>
                    <a:pt x="230865" y="291683"/>
                  </a:lnTo>
                  <a:lnTo>
                    <a:pt x="200986" y="326036"/>
                  </a:lnTo>
                  <a:lnTo>
                    <a:pt x="172894" y="361882"/>
                  </a:lnTo>
                  <a:lnTo>
                    <a:pt x="146657" y="399154"/>
                  </a:lnTo>
                  <a:lnTo>
                    <a:pt x="122343" y="437783"/>
                  </a:lnTo>
                  <a:lnTo>
                    <a:pt x="100020" y="477702"/>
                  </a:lnTo>
                  <a:lnTo>
                    <a:pt x="79757" y="518844"/>
                  </a:lnTo>
                  <a:lnTo>
                    <a:pt x="61622" y="561142"/>
                  </a:lnTo>
                  <a:lnTo>
                    <a:pt x="45683" y="604528"/>
                  </a:lnTo>
                  <a:lnTo>
                    <a:pt x="32009" y="648934"/>
                  </a:lnTo>
                  <a:lnTo>
                    <a:pt x="20668" y="694294"/>
                  </a:lnTo>
                  <a:lnTo>
                    <a:pt x="11728" y="740540"/>
                  </a:lnTo>
                  <a:lnTo>
                    <a:pt x="5258" y="787605"/>
                  </a:lnTo>
                  <a:lnTo>
                    <a:pt x="1325" y="835420"/>
                  </a:lnTo>
                  <a:lnTo>
                    <a:pt x="0" y="883920"/>
                  </a:lnTo>
                  <a:lnTo>
                    <a:pt x="1325" y="932419"/>
                  </a:lnTo>
                  <a:lnTo>
                    <a:pt x="5258" y="980234"/>
                  </a:lnTo>
                  <a:lnTo>
                    <a:pt x="11728" y="1027299"/>
                  </a:lnTo>
                  <a:lnTo>
                    <a:pt x="20668" y="1073545"/>
                  </a:lnTo>
                  <a:lnTo>
                    <a:pt x="32009" y="1118905"/>
                  </a:lnTo>
                  <a:lnTo>
                    <a:pt x="45683" y="1163311"/>
                  </a:lnTo>
                  <a:lnTo>
                    <a:pt x="61622" y="1206697"/>
                  </a:lnTo>
                  <a:lnTo>
                    <a:pt x="79757" y="1248995"/>
                  </a:lnTo>
                  <a:lnTo>
                    <a:pt x="100020" y="1290137"/>
                  </a:lnTo>
                  <a:lnTo>
                    <a:pt x="122343" y="1330056"/>
                  </a:lnTo>
                  <a:lnTo>
                    <a:pt x="146657" y="1368685"/>
                  </a:lnTo>
                  <a:lnTo>
                    <a:pt x="172894" y="1405957"/>
                  </a:lnTo>
                  <a:lnTo>
                    <a:pt x="200986" y="1441803"/>
                  </a:lnTo>
                  <a:lnTo>
                    <a:pt x="230865" y="1476156"/>
                  </a:lnTo>
                  <a:lnTo>
                    <a:pt x="262461" y="1508950"/>
                  </a:lnTo>
                  <a:lnTo>
                    <a:pt x="295707" y="1540116"/>
                  </a:lnTo>
                  <a:lnTo>
                    <a:pt x="330534" y="1569588"/>
                  </a:lnTo>
                  <a:lnTo>
                    <a:pt x="366875" y="1597298"/>
                  </a:lnTo>
                  <a:lnTo>
                    <a:pt x="404660" y="1623178"/>
                  </a:lnTo>
                  <a:lnTo>
                    <a:pt x="443822" y="1647161"/>
                  </a:lnTo>
                  <a:lnTo>
                    <a:pt x="484292" y="1669180"/>
                  </a:lnTo>
                  <a:lnTo>
                    <a:pt x="526002" y="1689168"/>
                  </a:lnTo>
                  <a:lnTo>
                    <a:pt x="568883" y="1707056"/>
                  </a:lnTo>
                  <a:lnTo>
                    <a:pt x="612867" y="1722778"/>
                  </a:lnTo>
                  <a:lnTo>
                    <a:pt x="657886" y="1736266"/>
                  </a:lnTo>
                  <a:lnTo>
                    <a:pt x="703871" y="1747453"/>
                  </a:lnTo>
                  <a:lnTo>
                    <a:pt x="750755" y="1756271"/>
                  </a:lnTo>
                  <a:lnTo>
                    <a:pt x="798468" y="1762653"/>
                  </a:lnTo>
                  <a:lnTo>
                    <a:pt x="846943" y="1766532"/>
                  </a:lnTo>
                  <a:lnTo>
                    <a:pt x="896112" y="1767839"/>
                  </a:lnTo>
                  <a:lnTo>
                    <a:pt x="945280" y="1766532"/>
                  </a:lnTo>
                  <a:lnTo>
                    <a:pt x="993755" y="1762653"/>
                  </a:lnTo>
                  <a:lnTo>
                    <a:pt x="1041468" y="1756271"/>
                  </a:lnTo>
                  <a:lnTo>
                    <a:pt x="1088352" y="1747453"/>
                  </a:lnTo>
                  <a:lnTo>
                    <a:pt x="1134337" y="1736266"/>
                  </a:lnTo>
                  <a:lnTo>
                    <a:pt x="1179356" y="1722778"/>
                  </a:lnTo>
                  <a:lnTo>
                    <a:pt x="1223340" y="1707056"/>
                  </a:lnTo>
                  <a:lnTo>
                    <a:pt x="1266221" y="1689168"/>
                  </a:lnTo>
                  <a:lnTo>
                    <a:pt x="1307931" y="1669180"/>
                  </a:lnTo>
                  <a:lnTo>
                    <a:pt x="1348401" y="1647161"/>
                  </a:lnTo>
                  <a:lnTo>
                    <a:pt x="1387563" y="1623178"/>
                  </a:lnTo>
                  <a:lnTo>
                    <a:pt x="1425348" y="1597298"/>
                  </a:lnTo>
                  <a:lnTo>
                    <a:pt x="1461689" y="1569588"/>
                  </a:lnTo>
                  <a:lnTo>
                    <a:pt x="1496516" y="1540116"/>
                  </a:lnTo>
                  <a:lnTo>
                    <a:pt x="1529762" y="1508950"/>
                  </a:lnTo>
                  <a:lnTo>
                    <a:pt x="1561358" y="1476156"/>
                  </a:lnTo>
                  <a:lnTo>
                    <a:pt x="1591237" y="1441803"/>
                  </a:lnTo>
                  <a:lnTo>
                    <a:pt x="1619329" y="1405957"/>
                  </a:lnTo>
                  <a:lnTo>
                    <a:pt x="1645566" y="1368685"/>
                  </a:lnTo>
                  <a:lnTo>
                    <a:pt x="1669880" y="1330056"/>
                  </a:lnTo>
                  <a:lnTo>
                    <a:pt x="1692203" y="1290137"/>
                  </a:lnTo>
                  <a:lnTo>
                    <a:pt x="1712466" y="1248995"/>
                  </a:lnTo>
                  <a:lnTo>
                    <a:pt x="1730601" y="1206697"/>
                  </a:lnTo>
                  <a:lnTo>
                    <a:pt x="1746540" y="1163311"/>
                  </a:lnTo>
                  <a:lnTo>
                    <a:pt x="1760214" y="1118905"/>
                  </a:lnTo>
                  <a:lnTo>
                    <a:pt x="1771555" y="1073545"/>
                  </a:lnTo>
                  <a:lnTo>
                    <a:pt x="1780495" y="1027299"/>
                  </a:lnTo>
                  <a:lnTo>
                    <a:pt x="1786965" y="980234"/>
                  </a:lnTo>
                  <a:lnTo>
                    <a:pt x="1790898" y="932419"/>
                  </a:lnTo>
                  <a:lnTo>
                    <a:pt x="1792224" y="883920"/>
                  </a:lnTo>
                  <a:lnTo>
                    <a:pt x="1790898" y="835420"/>
                  </a:lnTo>
                  <a:lnTo>
                    <a:pt x="1786965" y="787605"/>
                  </a:lnTo>
                  <a:lnTo>
                    <a:pt x="1780495" y="740540"/>
                  </a:lnTo>
                  <a:lnTo>
                    <a:pt x="1771555" y="694294"/>
                  </a:lnTo>
                  <a:lnTo>
                    <a:pt x="1760214" y="648934"/>
                  </a:lnTo>
                  <a:lnTo>
                    <a:pt x="1746540" y="604528"/>
                  </a:lnTo>
                  <a:lnTo>
                    <a:pt x="1730601" y="561142"/>
                  </a:lnTo>
                  <a:lnTo>
                    <a:pt x="1712466" y="518844"/>
                  </a:lnTo>
                  <a:lnTo>
                    <a:pt x="1692203" y="477702"/>
                  </a:lnTo>
                  <a:lnTo>
                    <a:pt x="1669880" y="437783"/>
                  </a:lnTo>
                  <a:lnTo>
                    <a:pt x="1645566" y="399154"/>
                  </a:lnTo>
                  <a:lnTo>
                    <a:pt x="1619329" y="361882"/>
                  </a:lnTo>
                  <a:lnTo>
                    <a:pt x="1591237" y="326036"/>
                  </a:lnTo>
                  <a:lnTo>
                    <a:pt x="1561358" y="291683"/>
                  </a:lnTo>
                  <a:lnTo>
                    <a:pt x="1529762" y="258889"/>
                  </a:lnTo>
                  <a:lnTo>
                    <a:pt x="1496516" y="227723"/>
                  </a:lnTo>
                  <a:lnTo>
                    <a:pt x="1461689" y="198251"/>
                  </a:lnTo>
                  <a:lnTo>
                    <a:pt x="1425348" y="170541"/>
                  </a:lnTo>
                  <a:lnTo>
                    <a:pt x="1387563" y="144661"/>
                  </a:lnTo>
                  <a:lnTo>
                    <a:pt x="1348401" y="120678"/>
                  </a:lnTo>
                  <a:lnTo>
                    <a:pt x="1307931" y="98659"/>
                  </a:lnTo>
                  <a:lnTo>
                    <a:pt x="1266221" y="78671"/>
                  </a:lnTo>
                  <a:lnTo>
                    <a:pt x="1223340" y="60783"/>
                  </a:lnTo>
                  <a:lnTo>
                    <a:pt x="1179356" y="45061"/>
                  </a:lnTo>
                  <a:lnTo>
                    <a:pt x="1134337" y="31573"/>
                  </a:lnTo>
                  <a:lnTo>
                    <a:pt x="1088352" y="20386"/>
                  </a:lnTo>
                  <a:lnTo>
                    <a:pt x="1041468" y="11568"/>
                  </a:lnTo>
                  <a:lnTo>
                    <a:pt x="993755" y="5186"/>
                  </a:lnTo>
                  <a:lnTo>
                    <a:pt x="945280" y="1307"/>
                  </a:lnTo>
                  <a:lnTo>
                    <a:pt x="896112" y="0"/>
                  </a:lnTo>
                  <a:close/>
                </a:path>
              </a:pathLst>
            </a:custGeom>
            <a:solidFill>
              <a:srgbClr val="75C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45" name="Google Shape;645;p72"/>
            <p:cNvSpPr/>
            <p:nvPr/>
          </p:nvSpPr>
          <p:spPr>
            <a:xfrm>
              <a:off x="6944105" y="1866137"/>
              <a:ext cx="1792605" cy="1767839"/>
            </a:xfrm>
            <a:custGeom>
              <a:rect b="b" l="l" r="r" t="t"/>
              <a:pathLst>
                <a:path extrusionOk="0" h="1767839" w="1792604">
                  <a:moveTo>
                    <a:pt x="0" y="883920"/>
                  </a:moveTo>
                  <a:lnTo>
                    <a:pt x="1325" y="835420"/>
                  </a:lnTo>
                  <a:lnTo>
                    <a:pt x="5258" y="787605"/>
                  </a:lnTo>
                  <a:lnTo>
                    <a:pt x="11728" y="740540"/>
                  </a:lnTo>
                  <a:lnTo>
                    <a:pt x="20668" y="694294"/>
                  </a:lnTo>
                  <a:lnTo>
                    <a:pt x="32009" y="648934"/>
                  </a:lnTo>
                  <a:lnTo>
                    <a:pt x="45683" y="604528"/>
                  </a:lnTo>
                  <a:lnTo>
                    <a:pt x="61622" y="561142"/>
                  </a:lnTo>
                  <a:lnTo>
                    <a:pt x="79757" y="518844"/>
                  </a:lnTo>
                  <a:lnTo>
                    <a:pt x="100020" y="477702"/>
                  </a:lnTo>
                  <a:lnTo>
                    <a:pt x="122343" y="437783"/>
                  </a:lnTo>
                  <a:lnTo>
                    <a:pt x="146657" y="399154"/>
                  </a:lnTo>
                  <a:lnTo>
                    <a:pt x="172894" y="361882"/>
                  </a:lnTo>
                  <a:lnTo>
                    <a:pt x="200986" y="326036"/>
                  </a:lnTo>
                  <a:lnTo>
                    <a:pt x="230865" y="291683"/>
                  </a:lnTo>
                  <a:lnTo>
                    <a:pt x="262461" y="258889"/>
                  </a:lnTo>
                  <a:lnTo>
                    <a:pt x="295707" y="227723"/>
                  </a:lnTo>
                  <a:lnTo>
                    <a:pt x="330534" y="198251"/>
                  </a:lnTo>
                  <a:lnTo>
                    <a:pt x="366875" y="170541"/>
                  </a:lnTo>
                  <a:lnTo>
                    <a:pt x="404660" y="144661"/>
                  </a:lnTo>
                  <a:lnTo>
                    <a:pt x="443822" y="120678"/>
                  </a:lnTo>
                  <a:lnTo>
                    <a:pt x="484292" y="98659"/>
                  </a:lnTo>
                  <a:lnTo>
                    <a:pt x="526002" y="78671"/>
                  </a:lnTo>
                  <a:lnTo>
                    <a:pt x="568883" y="60783"/>
                  </a:lnTo>
                  <a:lnTo>
                    <a:pt x="612867" y="45061"/>
                  </a:lnTo>
                  <a:lnTo>
                    <a:pt x="657886" y="31573"/>
                  </a:lnTo>
                  <a:lnTo>
                    <a:pt x="703871" y="20386"/>
                  </a:lnTo>
                  <a:lnTo>
                    <a:pt x="750755" y="11568"/>
                  </a:lnTo>
                  <a:lnTo>
                    <a:pt x="798468" y="5186"/>
                  </a:lnTo>
                  <a:lnTo>
                    <a:pt x="846943" y="1307"/>
                  </a:lnTo>
                  <a:lnTo>
                    <a:pt x="896112" y="0"/>
                  </a:lnTo>
                  <a:lnTo>
                    <a:pt x="945280" y="1307"/>
                  </a:lnTo>
                  <a:lnTo>
                    <a:pt x="993755" y="5186"/>
                  </a:lnTo>
                  <a:lnTo>
                    <a:pt x="1041468" y="11568"/>
                  </a:lnTo>
                  <a:lnTo>
                    <a:pt x="1088352" y="20386"/>
                  </a:lnTo>
                  <a:lnTo>
                    <a:pt x="1134337" y="31573"/>
                  </a:lnTo>
                  <a:lnTo>
                    <a:pt x="1179356" y="45061"/>
                  </a:lnTo>
                  <a:lnTo>
                    <a:pt x="1223340" y="60783"/>
                  </a:lnTo>
                  <a:lnTo>
                    <a:pt x="1266221" y="78671"/>
                  </a:lnTo>
                  <a:lnTo>
                    <a:pt x="1307931" y="98659"/>
                  </a:lnTo>
                  <a:lnTo>
                    <a:pt x="1348401" y="120678"/>
                  </a:lnTo>
                  <a:lnTo>
                    <a:pt x="1387563" y="144661"/>
                  </a:lnTo>
                  <a:lnTo>
                    <a:pt x="1425348" y="170541"/>
                  </a:lnTo>
                  <a:lnTo>
                    <a:pt x="1461689" y="198251"/>
                  </a:lnTo>
                  <a:lnTo>
                    <a:pt x="1496516" y="227723"/>
                  </a:lnTo>
                  <a:lnTo>
                    <a:pt x="1529762" y="258889"/>
                  </a:lnTo>
                  <a:lnTo>
                    <a:pt x="1561358" y="291683"/>
                  </a:lnTo>
                  <a:lnTo>
                    <a:pt x="1591237" y="326036"/>
                  </a:lnTo>
                  <a:lnTo>
                    <a:pt x="1619329" y="361882"/>
                  </a:lnTo>
                  <a:lnTo>
                    <a:pt x="1645566" y="399154"/>
                  </a:lnTo>
                  <a:lnTo>
                    <a:pt x="1669880" y="437783"/>
                  </a:lnTo>
                  <a:lnTo>
                    <a:pt x="1692203" y="477702"/>
                  </a:lnTo>
                  <a:lnTo>
                    <a:pt x="1712466" y="518844"/>
                  </a:lnTo>
                  <a:lnTo>
                    <a:pt x="1730601" y="561142"/>
                  </a:lnTo>
                  <a:lnTo>
                    <a:pt x="1746540" y="604528"/>
                  </a:lnTo>
                  <a:lnTo>
                    <a:pt x="1760214" y="648934"/>
                  </a:lnTo>
                  <a:lnTo>
                    <a:pt x="1771555" y="694294"/>
                  </a:lnTo>
                  <a:lnTo>
                    <a:pt x="1780495" y="740540"/>
                  </a:lnTo>
                  <a:lnTo>
                    <a:pt x="1786965" y="787605"/>
                  </a:lnTo>
                  <a:lnTo>
                    <a:pt x="1790898" y="835420"/>
                  </a:lnTo>
                  <a:lnTo>
                    <a:pt x="1792224" y="883920"/>
                  </a:lnTo>
                  <a:lnTo>
                    <a:pt x="1790898" y="932419"/>
                  </a:lnTo>
                  <a:lnTo>
                    <a:pt x="1786965" y="980234"/>
                  </a:lnTo>
                  <a:lnTo>
                    <a:pt x="1780495" y="1027299"/>
                  </a:lnTo>
                  <a:lnTo>
                    <a:pt x="1771555" y="1073545"/>
                  </a:lnTo>
                  <a:lnTo>
                    <a:pt x="1760214" y="1118905"/>
                  </a:lnTo>
                  <a:lnTo>
                    <a:pt x="1746540" y="1163311"/>
                  </a:lnTo>
                  <a:lnTo>
                    <a:pt x="1730601" y="1206697"/>
                  </a:lnTo>
                  <a:lnTo>
                    <a:pt x="1712466" y="1248995"/>
                  </a:lnTo>
                  <a:lnTo>
                    <a:pt x="1692203" y="1290137"/>
                  </a:lnTo>
                  <a:lnTo>
                    <a:pt x="1669880" y="1330056"/>
                  </a:lnTo>
                  <a:lnTo>
                    <a:pt x="1645566" y="1368685"/>
                  </a:lnTo>
                  <a:lnTo>
                    <a:pt x="1619329" y="1405957"/>
                  </a:lnTo>
                  <a:lnTo>
                    <a:pt x="1591237" y="1441803"/>
                  </a:lnTo>
                  <a:lnTo>
                    <a:pt x="1561358" y="1476156"/>
                  </a:lnTo>
                  <a:lnTo>
                    <a:pt x="1529762" y="1508950"/>
                  </a:lnTo>
                  <a:lnTo>
                    <a:pt x="1496516" y="1540116"/>
                  </a:lnTo>
                  <a:lnTo>
                    <a:pt x="1461689" y="1569588"/>
                  </a:lnTo>
                  <a:lnTo>
                    <a:pt x="1425348" y="1597298"/>
                  </a:lnTo>
                  <a:lnTo>
                    <a:pt x="1387563" y="1623178"/>
                  </a:lnTo>
                  <a:lnTo>
                    <a:pt x="1348401" y="1647161"/>
                  </a:lnTo>
                  <a:lnTo>
                    <a:pt x="1307931" y="1669180"/>
                  </a:lnTo>
                  <a:lnTo>
                    <a:pt x="1266221" y="1689168"/>
                  </a:lnTo>
                  <a:lnTo>
                    <a:pt x="1223340" y="1707056"/>
                  </a:lnTo>
                  <a:lnTo>
                    <a:pt x="1179356" y="1722778"/>
                  </a:lnTo>
                  <a:lnTo>
                    <a:pt x="1134337" y="1736266"/>
                  </a:lnTo>
                  <a:lnTo>
                    <a:pt x="1088352" y="1747453"/>
                  </a:lnTo>
                  <a:lnTo>
                    <a:pt x="1041468" y="1756271"/>
                  </a:lnTo>
                  <a:lnTo>
                    <a:pt x="993755" y="1762653"/>
                  </a:lnTo>
                  <a:lnTo>
                    <a:pt x="945280" y="1766532"/>
                  </a:lnTo>
                  <a:lnTo>
                    <a:pt x="896112" y="1767839"/>
                  </a:lnTo>
                  <a:lnTo>
                    <a:pt x="846943" y="1766532"/>
                  </a:lnTo>
                  <a:lnTo>
                    <a:pt x="798468" y="1762653"/>
                  </a:lnTo>
                  <a:lnTo>
                    <a:pt x="750755" y="1756271"/>
                  </a:lnTo>
                  <a:lnTo>
                    <a:pt x="703871" y="1747453"/>
                  </a:lnTo>
                  <a:lnTo>
                    <a:pt x="657886" y="1736266"/>
                  </a:lnTo>
                  <a:lnTo>
                    <a:pt x="612867" y="1722778"/>
                  </a:lnTo>
                  <a:lnTo>
                    <a:pt x="568883" y="1707056"/>
                  </a:lnTo>
                  <a:lnTo>
                    <a:pt x="526002" y="1689168"/>
                  </a:lnTo>
                  <a:lnTo>
                    <a:pt x="484292" y="1669180"/>
                  </a:lnTo>
                  <a:lnTo>
                    <a:pt x="443822" y="1647161"/>
                  </a:lnTo>
                  <a:lnTo>
                    <a:pt x="404660" y="1623178"/>
                  </a:lnTo>
                  <a:lnTo>
                    <a:pt x="366875" y="1597298"/>
                  </a:lnTo>
                  <a:lnTo>
                    <a:pt x="330534" y="1569588"/>
                  </a:lnTo>
                  <a:lnTo>
                    <a:pt x="295707" y="1540116"/>
                  </a:lnTo>
                  <a:lnTo>
                    <a:pt x="262461" y="1508950"/>
                  </a:lnTo>
                  <a:lnTo>
                    <a:pt x="230865" y="1476156"/>
                  </a:lnTo>
                  <a:lnTo>
                    <a:pt x="200986" y="1441803"/>
                  </a:lnTo>
                  <a:lnTo>
                    <a:pt x="172894" y="1405957"/>
                  </a:lnTo>
                  <a:lnTo>
                    <a:pt x="146657" y="1368685"/>
                  </a:lnTo>
                  <a:lnTo>
                    <a:pt x="122343" y="1330056"/>
                  </a:lnTo>
                  <a:lnTo>
                    <a:pt x="100020" y="1290137"/>
                  </a:lnTo>
                  <a:lnTo>
                    <a:pt x="79757" y="1248995"/>
                  </a:lnTo>
                  <a:lnTo>
                    <a:pt x="61622" y="1206697"/>
                  </a:lnTo>
                  <a:lnTo>
                    <a:pt x="45683" y="1163311"/>
                  </a:lnTo>
                  <a:lnTo>
                    <a:pt x="32009" y="1118905"/>
                  </a:lnTo>
                  <a:lnTo>
                    <a:pt x="20668" y="1073545"/>
                  </a:lnTo>
                  <a:lnTo>
                    <a:pt x="11728" y="1027299"/>
                  </a:lnTo>
                  <a:lnTo>
                    <a:pt x="5258" y="980234"/>
                  </a:lnTo>
                  <a:lnTo>
                    <a:pt x="1325" y="932419"/>
                  </a:lnTo>
                  <a:lnTo>
                    <a:pt x="0" y="883920"/>
                  </a:lnTo>
                  <a:close/>
                </a:path>
              </a:pathLst>
            </a:custGeom>
            <a:noFill/>
            <a:ln cap="flat" cmpd="sng" w="381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646" name="Google Shape;646;p72"/>
          <p:cNvSpPr txBox="1"/>
          <p:nvPr/>
        </p:nvSpPr>
        <p:spPr>
          <a:xfrm>
            <a:off x="7464932" y="1842611"/>
            <a:ext cx="749400" cy="567000"/>
          </a:xfrm>
          <a:prstGeom prst="rect">
            <a:avLst/>
          </a:prstGeom>
          <a:noFill/>
          <a:ln>
            <a:noFill/>
          </a:ln>
        </p:spPr>
        <p:txBody>
          <a:bodyPr anchorCtr="0" anchor="t" bIns="0" lIns="0" spcFirstLastPara="1" rIns="0" wrap="square" tIns="12700">
            <a:spAutoFit/>
          </a:bodyPr>
          <a:lstStyle/>
          <a:p>
            <a:pPr indent="0" lvl="0" marL="132715" rtl="0" algn="l">
              <a:lnSpc>
                <a:spcPct val="100000"/>
              </a:lnSpc>
              <a:spcBef>
                <a:spcPts val="0"/>
              </a:spcBef>
              <a:spcAft>
                <a:spcPts val="0"/>
              </a:spcAft>
              <a:buNone/>
            </a:pPr>
            <a:r>
              <a:rPr lang="en-US" sz="1800">
                <a:solidFill>
                  <a:srgbClr val="072A40"/>
                </a:solidFill>
                <a:latin typeface="Arial"/>
                <a:ea typeface="Arial"/>
                <a:cs typeface="Arial"/>
                <a:sym typeface="Arial"/>
              </a:rPr>
              <a:t>Data</a:t>
            </a:r>
            <a:endParaRPr sz="1800">
              <a:latin typeface="Arial"/>
              <a:ea typeface="Arial"/>
              <a:cs typeface="Arial"/>
              <a:sym typeface="Arial"/>
            </a:endParaRPr>
          </a:p>
          <a:p>
            <a:pPr indent="0" lvl="0" marL="12700" rtl="0" algn="l">
              <a:lnSpc>
                <a:spcPct val="100000"/>
              </a:lnSpc>
              <a:spcBef>
                <a:spcPts val="0"/>
              </a:spcBef>
              <a:spcAft>
                <a:spcPts val="0"/>
              </a:spcAft>
              <a:buNone/>
            </a:pPr>
            <a:r>
              <a:rPr lang="en-US" sz="1800">
                <a:solidFill>
                  <a:srgbClr val="072A40"/>
                </a:solidFill>
                <a:latin typeface="Arial"/>
                <a:ea typeface="Arial"/>
                <a:cs typeface="Arial"/>
                <a:sym typeface="Arial"/>
              </a:rPr>
              <a:t>Source</a:t>
            </a:r>
            <a:endParaRPr sz="1800">
              <a:latin typeface="Arial"/>
              <a:ea typeface="Arial"/>
              <a:cs typeface="Arial"/>
              <a:sym typeface="Arial"/>
            </a:endParaRPr>
          </a:p>
        </p:txBody>
      </p:sp>
      <p:grpSp>
        <p:nvGrpSpPr>
          <p:cNvPr id="647" name="Google Shape;647;p72"/>
          <p:cNvGrpSpPr/>
          <p:nvPr/>
        </p:nvGrpSpPr>
        <p:grpSpPr>
          <a:xfrm>
            <a:off x="3526535" y="1368170"/>
            <a:ext cx="1915667" cy="1418463"/>
            <a:chOff x="3526535" y="1824227"/>
            <a:chExt cx="1915667" cy="1891284"/>
          </a:xfrm>
        </p:grpSpPr>
        <p:pic>
          <p:nvPicPr>
            <p:cNvPr id="648" name="Google Shape;648;p72"/>
            <p:cNvPicPr preferRelativeResize="0"/>
            <p:nvPr/>
          </p:nvPicPr>
          <p:blipFill rotWithShape="1">
            <a:blip r:embed="rId3">
              <a:alphaModFix/>
            </a:blip>
            <a:srcRect b="0" l="0" r="0" t="0"/>
            <a:stretch/>
          </p:blipFill>
          <p:spPr>
            <a:xfrm>
              <a:off x="3526535" y="1824227"/>
              <a:ext cx="1915667" cy="1891284"/>
            </a:xfrm>
            <a:prstGeom prst="rect">
              <a:avLst/>
            </a:prstGeom>
            <a:noFill/>
            <a:ln>
              <a:noFill/>
            </a:ln>
          </p:spPr>
        </p:pic>
        <p:sp>
          <p:nvSpPr>
            <p:cNvPr id="649" name="Google Shape;649;p72"/>
            <p:cNvSpPr/>
            <p:nvPr/>
          </p:nvSpPr>
          <p:spPr>
            <a:xfrm>
              <a:off x="3588257" y="1866137"/>
              <a:ext cx="1792605" cy="1767839"/>
            </a:xfrm>
            <a:custGeom>
              <a:rect b="b" l="l" r="r" t="t"/>
              <a:pathLst>
                <a:path extrusionOk="0" h="1767839" w="1792604">
                  <a:moveTo>
                    <a:pt x="896112" y="0"/>
                  </a:moveTo>
                  <a:lnTo>
                    <a:pt x="846943" y="1307"/>
                  </a:lnTo>
                  <a:lnTo>
                    <a:pt x="798468" y="5186"/>
                  </a:lnTo>
                  <a:lnTo>
                    <a:pt x="750755" y="11568"/>
                  </a:lnTo>
                  <a:lnTo>
                    <a:pt x="703871" y="20386"/>
                  </a:lnTo>
                  <a:lnTo>
                    <a:pt x="657886" y="31573"/>
                  </a:lnTo>
                  <a:lnTo>
                    <a:pt x="612867" y="45061"/>
                  </a:lnTo>
                  <a:lnTo>
                    <a:pt x="568883" y="60783"/>
                  </a:lnTo>
                  <a:lnTo>
                    <a:pt x="526002" y="78671"/>
                  </a:lnTo>
                  <a:lnTo>
                    <a:pt x="484292" y="98659"/>
                  </a:lnTo>
                  <a:lnTo>
                    <a:pt x="443822" y="120678"/>
                  </a:lnTo>
                  <a:lnTo>
                    <a:pt x="404660" y="144661"/>
                  </a:lnTo>
                  <a:lnTo>
                    <a:pt x="366875" y="170541"/>
                  </a:lnTo>
                  <a:lnTo>
                    <a:pt x="330534" y="198251"/>
                  </a:lnTo>
                  <a:lnTo>
                    <a:pt x="295707" y="227723"/>
                  </a:lnTo>
                  <a:lnTo>
                    <a:pt x="262461" y="258889"/>
                  </a:lnTo>
                  <a:lnTo>
                    <a:pt x="230865" y="291683"/>
                  </a:lnTo>
                  <a:lnTo>
                    <a:pt x="200986" y="326036"/>
                  </a:lnTo>
                  <a:lnTo>
                    <a:pt x="172894" y="361882"/>
                  </a:lnTo>
                  <a:lnTo>
                    <a:pt x="146657" y="399154"/>
                  </a:lnTo>
                  <a:lnTo>
                    <a:pt x="122343" y="437783"/>
                  </a:lnTo>
                  <a:lnTo>
                    <a:pt x="100020" y="477702"/>
                  </a:lnTo>
                  <a:lnTo>
                    <a:pt x="79757" y="518844"/>
                  </a:lnTo>
                  <a:lnTo>
                    <a:pt x="61622" y="561142"/>
                  </a:lnTo>
                  <a:lnTo>
                    <a:pt x="45683" y="604528"/>
                  </a:lnTo>
                  <a:lnTo>
                    <a:pt x="32009" y="648934"/>
                  </a:lnTo>
                  <a:lnTo>
                    <a:pt x="20668" y="694294"/>
                  </a:lnTo>
                  <a:lnTo>
                    <a:pt x="11728" y="740540"/>
                  </a:lnTo>
                  <a:lnTo>
                    <a:pt x="5258" y="787605"/>
                  </a:lnTo>
                  <a:lnTo>
                    <a:pt x="1325" y="835420"/>
                  </a:lnTo>
                  <a:lnTo>
                    <a:pt x="0" y="883920"/>
                  </a:lnTo>
                  <a:lnTo>
                    <a:pt x="1325" y="932419"/>
                  </a:lnTo>
                  <a:lnTo>
                    <a:pt x="5258" y="980234"/>
                  </a:lnTo>
                  <a:lnTo>
                    <a:pt x="11728" y="1027299"/>
                  </a:lnTo>
                  <a:lnTo>
                    <a:pt x="20668" y="1073545"/>
                  </a:lnTo>
                  <a:lnTo>
                    <a:pt x="32009" y="1118905"/>
                  </a:lnTo>
                  <a:lnTo>
                    <a:pt x="45683" y="1163311"/>
                  </a:lnTo>
                  <a:lnTo>
                    <a:pt x="61622" y="1206697"/>
                  </a:lnTo>
                  <a:lnTo>
                    <a:pt x="79757" y="1248995"/>
                  </a:lnTo>
                  <a:lnTo>
                    <a:pt x="100020" y="1290137"/>
                  </a:lnTo>
                  <a:lnTo>
                    <a:pt x="122343" y="1330056"/>
                  </a:lnTo>
                  <a:lnTo>
                    <a:pt x="146657" y="1368685"/>
                  </a:lnTo>
                  <a:lnTo>
                    <a:pt x="172894" y="1405957"/>
                  </a:lnTo>
                  <a:lnTo>
                    <a:pt x="200986" y="1441803"/>
                  </a:lnTo>
                  <a:lnTo>
                    <a:pt x="230865" y="1476156"/>
                  </a:lnTo>
                  <a:lnTo>
                    <a:pt x="262461" y="1508950"/>
                  </a:lnTo>
                  <a:lnTo>
                    <a:pt x="295707" y="1540116"/>
                  </a:lnTo>
                  <a:lnTo>
                    <a:pt x="330534" y="1569588"/>
                  </a:lnTo>
                  <a:lnTo>
                    <a:pt x="366875" y="1597298"/>
                  </a:lnTo>
                  <a:lnTo>
                    <a:pt x="404660" y="1623178"/>
                  </a:lnTo>
                  <a:lnTo>
                    <a:pt x="443822" y="1647161"/>
                  </a:lnTo>
                  <a:lnTo>
                    <a:pt x="484292" y="1669180"/>
                  </a:lnTo>
                  <a:lnTo>
                    <a:pt x="526002" y="1689168"/>
                  </a:lnTo>
                  <a:lnTo>
                    <a:pt x="568883" y="1707056"/>
                  </a:lnTo>
                  <a:lnTo>
                    <a:pt x="612867" y="1722778"/>
                  </a:lnTo>
                  <a:lnTo>
                    <a:pt x="657886" y="1736266"/>
                  </a:lnTo>
                  <a:lnTo>
                    <a:pt x="703871" y="1747453"/>
                  </a:lnTo>
                  <a:lnTo>
                    <a:pt x="750755" y="1756271"/>
                  </a:lnTo>
                  <a:lnTo>
                    <a:pt x="798468" y="1762653"/>
                  </a:lnTo>
                  <a:lnTo>
                    <a:pt x="846943" y="1766532"/>
                  </a:lnTo>
                  <a:lnTo>
                    <a:pt x="896112" y="1767839"/>
                  </a:lnTo>
                  <a:lnTo>
                    <a:pt x="945280" y="1766532"/>
                  </a:lnTo>
                  <a:lnTo>
                    <a:pt x="993755" y="1762653"/>
                  </a:lnTo>
                  <a:lnTo>
                    <a:pt x="1041468" y="1756271"/>
                  </a:lnTo>
                  <a:lnTo>
                    <a:pt x="1088352" y="1747453"/>
                  </a:lnTo>
                  <a:lnTo>
                    <a:pt x="1134337" y="1736266"/>
                  </a:lnTo>
                  <a:lnTo>
                    <a:pt x="1179356" y="1722778"/>
                  </a:lnTo>
                  <a:lnTo>
                    <a:pt x="1223340" y="1707056"/>
                  </a:lnTo>
                  <a:lnTo>
                    <a:pt x="1266221" y="1689168"/>
                  </a:lnTo>
                  <a:lnTo>
                    <a:pt x="1307931" y="1669180"/>
                  </a:lnTo>
                  <a:lnTo>
                    <a:pt x="1348401" y="1647161"/>
                  </a:lnTo>
                  <a:lnTo>
                    <a:pt x="1387563" y="1623178"/>
                  </a:lnTo>
                  <a:lnTo>
                    <a:pt x="1425348" y="1597298"/>
                  </a:lnTo>
                  <a:lnTo>
                    <a:pt x="1461689" y="1569588"/>
                  </a:lnTo>
                  <a:lnTo>
                    <a:pt x="1496516" y="1540116"/>
                  </a:lnTo>
                  <a:lnTo>
                    <a:pt x="1529762" y="1508950"/>
                  </a:lnTo>
                  <a:lnTo>
                    <a:pt x="1561358" y="1476156"/>
                  </a:lnTo>
                  <a:lnTo>
                    <a:pt x="1591237" y="1441803"/>
                  </a:lnTo>
                  <a:lnTo>
                    <a:pt x="1619329" y="1405957"/>
                  </a:lnTo>
                  <a:lnTo>
                    <a:pt x="1645566" y="1368685"/>
                  </a:lnTo>
                  <a:lnTo>
                    <a:pt x="1669880" y="1330056"/>
                  </a:lnTo>
                  <a:lnTo>
                    <a:pt x="1692203" y="1290137"/>
                  </a:lnTo>
                  <a:lnTo>
                    <a:pt x="1712466" y="1248995"/>
                  </a:lnTo>
                  <a:lnTo>
                    <a:pt x="1730601" y="1206697"/>
                  </a:lnTo>
                  <a:lnTo>
                    <a:pt x="1746540" y="1163311"/>
                  </a:lnTo>
                  <a:lnTo>
                    <a:pt x="1760214" y="1118905"/>
                  </a:lnTo>
                  <a:lnTo>
                    <a:pt x="1771555" y="1073545"/>
                  </a:lnTo>
                  <a:lnTo>
                    <a:pt x="1780495" y="1027299"/>
                  </a:lnTo>
                  <a:lnTo>
                    <a:pt x="1786965" y="980234"/>
                  </a:lnTo>
                  <a:lnTo>
                    <a:pt x="1790898" y="932419"/>
                  </a:lnTo>
                  <a:lnTo>
                    <a:pt x="1792224" y="883920"/>
                  </a:lnTo>
                  <a:lnTo>
                    <a:pt x="1790898" y="835420"/>
                  </a:lnTo>
                  <a:lnTo>
                    <a:pt x="1786965" y="787605"/>
                  </a:lnTo>
                  <a:lnTo>
                    <a:pt x="1780495" y="740540"/>
                  </a:lnTo>
                  <a:lnTo>
                    <a:pt x="1771555" y="694294"/>
                  </a:lnTo>
                  <a:lnTo>
                    <a:pt x="1760214" y="648934"/>
                  </a:lnTo>
                  <a:lnTo>
                    <a:pt x="1746540" y="604528"/>
                  </a:lnTo>
                  <a:lnTo>
                    <a:pt x="1730601" y="561142"/>
                  </a:lnTo>
                  <a:lnTo>
                    <a:pt x="1712466" y="518844"/>
                  </a:lnTo>
                  <a:lnTo>
                    <a:pt x="1692203" y="477702"/>
                  </a:lnTo>
                  <a:lnTo>
                    <a:pt x="1669880" y="437783"/>
                  </a:lnTo>
                  <a:lnTo>
                    <a:pt x="1645566" y="399154"/>
                  </a:lnTo>
                  <a:lnTo>
                    <a:pt x="1619329" y="361882"/>
                  </a:lnTo>
                  <a:lnTo>
                    <a:pt x="1591237" y="326036"/>
                  </a:lnTo>
                  <a:lnTo>
                    <a:pt x="1561358" y="291683"/>
                  </a:lnTo>
                  <a:lnTo>
                    <a:pt x="1529762" y="258889"/>
                  </a:lnTo>
                  <a:lnTo>
                    <a:pt x="1496516" y="227723"/>
                  </a:lnTo>
                  <a:lnTo>
                    <a:pt x="1461689" y="198251"/>
                  </a:lnTo>
                  <a:lnTo>
                    <a:pt x="1425348" y="170541"/>
                  </a:lnTo>
                  <a:lnTo>
                    <a:pt x="1387563" y="144661"/>
                  </a:lnTo>
                  <a:lnTo>
                    <a:pt x="1348401" y="120678"/>
                  </a:lnTo>
                  <a:lnTo>
                    <a:pt x="1307931" y="98659"/>
                  </a:lnTo>
                  <a:lnTo>
                    <a:pt x="1266221" y="78671"/>
                  </a:lnTo>
                  <a:lnTo>
                    <a:pt x="1223340" y="60783"/>
                  </a:lnTo>
                  <a:lnTo>
                    <a:pt x="1179356" y="45061"/>
                  </a:lnTo>
                  <a:lnTo>
                    <a:pt x="1134337" y="31573"/>
                  </a:lnTo>
                  <a:lnTo>
                    <a:pt x="1088352" y="20386"/>
                  </a:lnTo>
                  <a:lnTo>
                    <a:pt x="1041468" y="11568"/>
                  </a:lnTo>
                  <a:lnTo>
                    <a:pt x="993755" y="5186"/>
                  </a:lnTo>
                  <a:lnTo>
                    <a:pt x="945280" y="1307"/>
                  </a:lnTo>
                  <a:lnTo>
                    <a:pt x="896112" y="0"/>
                  </a:lnTo>
                  <a:close/>
                </a:path>
              </a:pathLst>
            </a:custGeom>
            <a:solidFill>
              <a:srgbClr val="75C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50" name="Google Shape;650;p72"/>
            <p:cNvSpPr/>
            <p:nvPr/>
          </p:nvSpPr>
          <p:spPr>
            <a:xfrm>
              <a:off x="3588257" y="1866137"/>
              <a:ext cx="1792605" cy="1767839"/>
            </a:xfrm>
            <a:custGeom>
              <a:rect b="b" l="l" r="r" t="t"/>
              <a:pathLst>
                <a:path extrusionOk="0" h="1767839" w="1792604">
                  <a:moveTo>
                    <a:pt x="0" y="883920"/>
                  </a:moveTo>
                  <a:lnTo>
                    <a:pt x="1325" y="835420"/>
                  </a:lnTo>
                  <a:lnTo>
                    <a:pt x="5258" y="787605"/>
                  </a:lnTo>
                  <a:lnTo>
                    <a:pt x="11728" y="740540"/>
                  </a:lnTo>
                  <a:lnTo>
                    <a:pt x="20668" y="694294"/>
                  </a:lnTo>
                  <a:lnTo>
                    <a:pt x="32009" y="648934"/>
                  </a:lnTo>
                  <a:lnTo>
                    <a:pt x="45683" y="604528"/>
                  </a:lnTo>
                  <a:lnTo>
                    <a:pt x="61622" y="561142"/>
                  </a:lnTo>
                  <a:lnTo>
                    <a:pt x="79757" y="518844"/>
                  </a:lnTo>
                  <a:lnTo>
                    <a:pt x="100020" y="477702"/>
                  </a:lnTo>
                  <a:lnTo>
                    <a:pt x="122343" y="437783"/>
                  </a:lnTo>
                  <a:lnTo>
                    <a:pt x="146657" y="399154"/>
                  </a:lnTo>
                  <a:lnTo>
                    <a:pt x="172894" y="361882"/>
                  </a:lnTo>
                  <a:lnTo>
                    <a:pt x="200986" y="326036"/>
                  </a:lnTo>
                  <a:lnTo>
                    <a:pt x="230865" y="291683"/>
                  </a:lnTo>
                  <a:lnTo>
                    <a:pt x="262461" y="258889"/>
                  </a:lnTo>
                  <a:lnTo>
                    <a:pt x="295707" y="227723"/>
                  </a:lnTo>
                  <a:lnTo>
                    <a:pt x="330534" y="198251"/>
                  </a:lnTo>
                  <a:lnTo>
                    <a:pt x="366875" y="170541"/>
                  </a:lnTo>
                  <a:lnTo>
                    <a:pt x="404660" y="144661"/>
                  </a:lnTo>
                  <a:lnTo>
                    <a:pt x="443822" y="120678"/>
                  </a:lnTo>
                  <a:lnTo>
                    <a:pt x="484292" y="98659"/>
                  </a:lnTo>
                  <a:lnTo>
                    <a:pt x="526002" y="78671"/>
                  </a:lnTo>
                  <a:lnTo>
                    <a:pt x="568883" y="60783"/>
                  </a:lnTo>
                  <a:lnTo>
                    <a:pt x="612867" y="45061"/>
                  </a:lnTo>
                  <a:lnTo>
                    <a:pt x="657886" y="31573"/>
                  </a:lnTo>
                  <a:lnTo>
                    <a:pt x="703871" y="20386"/>
                  </a:lnTo>
                  <a:lnTo>
                    <a:pt x="750755" y="11568"/>
                  </a:lnTo>
                  <a:lnTo>
                    <a:pt x="798468" y="5186"/>
                  </a:lnTo>
                  <a:lnTo>
                    <a:pt x="846943" y="1307"/>
                  </a:lnTo>
                  <a:lnTo>
                    <a:pt x="896112" y="0"/>
                  </a:lnTo>
                  <a:lnTo>
                    <a:pt x="945280" y="1307"/>
                  </a:lnTo>
                  <a:lnTo>
                    <a:pt x="993755" y="5186"/>
                  </a:lnTo>
                  <a:lnTo>
                    <a:pt x="1041468" y="11568"/>
                  </a:lnTo>
                  <a:lnTo>
                    <a:pt x="1088352" y="20386"/>
                  </a:lnTo>
                  <a:lnTo>
                    <a:pt x="1134337" y="31573"/>
                  </a:lnTo>
                  <a:lnTo>
                    <a:pt x="1179356" y="45061"/>
                  </a:lnTo>
                  <a:lnTo>
                    <a:pt x="1223340" y="60783"/>
                  </a:lnTo>
                  <a:lnTo>
                    <a:pt x="1266221" y="78671"/>
                  </a:lnTo>
                  <a:lnTo>
                    <a:pt x="1307931" y="98659"/>
                  </a:lnTo>
                  <a:lnTo>
                    <a:pt x="1348401" y="120678"/>
                  </a:lnTo>
                  <a:lnTo>
                    <a:pt x="1387563" y="144661"/>
                  </a:lnTo>
                  <a:lnTo>
                    <a:pt x="1425348" y="170541"/>
                  </a:lnTo>
                  <a:lnTo>
                    <a:pt x="1461689" y="198251"/>
                  </a:lnTo>
                  <a:lnTo>
                    <a:pt x="1496516" y="227723"/>
                  </a:lnTo>
                  <a:lnTo>
                    <a:pt x="1529762" y="258889"/>
                  </a:lnTo>
                  <a:lnTo>
                    <a:pt x="1561358" y="291683"/>
                  </a:lnTo>
                  <a:lnTo>
                    <a:pt x="1591237" y="326036"/>
                  </a:lnTo>
                  <a:lnTo>
                    <a:pt x="1619329" y="361882"/>
                  </a:lnTo>
                  <a:lnTo>
                    <a:pt x="1645566" y="399154"/>
                  </a:lnTo>
                  <a:lnTo>
                    <a:pt x="1669880" y="437783"/>
                  </a:lnTo>
                  <a:lnTo>
                    <a:pt x="1692203" y="477702"/>
                  </a:lnTo>
                  <a:lnTo>
                    <a:pt x="1712466" y="518844"/>
                  </a:lnTo>
                  <a:lnTo>
                    <a:pt x="1730601" y="561142"/>
                  </a:lnTo>
                  <a:lnTo>
                    <a:pt x="1746540" y="604528"/>
                  </a:lnTo>
                  <a:lnTo>
                    <a:pt x="1760214" y="648934"/>
                  </a:lnTo>
                  <a:lnTo>
                    <a:pt x="1771555" y="694294"/>
                  </a:lnTo>
                  <a:lnTo>
                    <a:pt x="1780495" y="740540"/>
                  </a:lnTo>
                  <a:lnTo>
                    <a:pt x="1786965" y="787605"/>
                  </a:lnTo>
                  <a:lnTo>
                    <a:pt x="1790898" y="835420"/>
                  </a:lnTo>
                  <a:lnTo>
                    <a:pt x="1792224" y="883920"/>
                  </a:lnTo>
                  <a:lnTo>
                    <a:pt x="1790898" y="932419"/>
                  </a:lnTo>
                  <a:lnTo>
                    <a:pt x="1786965" y="980234"/>
                  </a:lnTo>
                  <a:lnTo>
                    <a:pt x="1780495" y="1027299"/>
                  </a:lnTo>
                  <a:lnTo>
                    <a:pt x="1771555" y="1073545"/>
                  </a:lnTo>
                  <a:lnTo>
                    <a:pt x="1760214" y="1118905"/>
                  </a:lnTo>
                  <a:lnTo>
                    <a:pt x="1746540" y="1163311"/>
                  </a:lnTo>
                  <a:lnTo>
                    <a:pt x="1730601" y="1206697"/>
                  </a:lnTo>
                  <a:lnTo>
                    <a:pt x="1712466" y="1248995"/>
                  </a:lnTo>
                  <a:lnTo>
                    <a:pt x="1692203" y="1290137"/>
                  </a:lnTo>
                  <a:lnTo>
                    <a:pt x="1669880" y="1330056"/>
                  </a:lnTo>
                  <a:lnTo>
                    <a:pt x="1645566" y="1368685"/>
                  </a:lnTo>
                  <a:lnTo>
                    <a:pt x="1619329" y="1405957"/>
                  </a:lnTo>
                  <a:lnTo>
                    <a:pt x="1591237" y="1441803"/>
                  </a:lnTo>
                  <a:lnTo>
                    <a:pt x="1561358" y="1476156"/>
                  </a:lnTo>
                  <a:lnTo>
                    <a:pt x="1529762" y="1508950"/>
                  </a:lnTo>
                  <a:lnTo>
                    <a:pt x="1496516" y="1540116"/>
                  </a:lnTo>
                  <a:lnTo>
                    <a:pt x="1461689" y="1569588"/>
                  </a:lnTo>
                  <a:lnTo>
                    <a:pt x="1425348" y="1597298"/>
                  </a:lnTo>
                  <a:lnTo>
                    <a:pt x="1387563" y="1623178"/>
                  </a:lnTo>
                  <a:lnTo>
                    <a:pt x="1348401" y="1647161"/>
                  </a:lnTo>
                  <a:lnTo>
                    <a:pt x="1307931" y="1669180"/>
                  </a:lnTo>
                  <a:lnTo>
                    <a:pt x="1266221" y="1689168"/>
                  </a:lnTo>
                  <a:lnTo>
                    <a:pt x="1223340" y="1707056"/>
                  </a:lnTo>
                  <a:lnTo>
                    <a:pt x="1179356" y="1722778"/>
                  </a:lnTo>
                  <a:lnTo>
                    <a:pt x="1134337" y="1736266"/>
                  </a:lnTo>
                  <a:lnTo>
                    <a:pt x="1088352" y="1747453"/>
                  </a:lnTo>
                  <a:lnTo>
                    <a:pt x="1041468" y="1756271"/>
                  </a:lnTo>
                  <a:lnTo>
                    <a:pt x="993755" y="1762653"/>
                  </a:lnTo>
                  <a:lnTo>
                    <a:pt x="945280" y="1766532"/>
                  </a:lnTo>
                  <a:lnTo>
                    <a:pt x="896112" y="1767839"/>
                  </a:lnTo>
                  <a:lnTo>
                    <a:pt x="846943" y="1766532"/>
                  </a:lnTo>
                  <a:lnTo>
                    <a:pt x="798468" y="1762653"/>
                  </a:lnTo>
                  <a:lnTo>
                    <a:pt x="750755" y="1756271"/>
                  </a:lnTo>
                  <a:lnTo>
                    <a:pt x="703871" y="1747453"/>
                  </a:lnTo>
                  <a:lnTo>
                    <a:pt x="657886" y="1736266"/>
                  </a:lnTo>
                  <a:lnTo>
                    <a:pt x="612867" y="1722778"/>
                  </a:lnTo>
                  <a:lnTo>
                    <a:pt x="568883" y="1707056"/>
                  </a:lnTo>
                  <a:lnTo>
                    <a:pt x="526002" y="1689168"/>
                  </a:lnTo>
                  <a:lnTo>
                    <a:pt x="484292" y="1669180"/>
                  </a:lnTo>
                  <a:lnTo>
                    <a:pt x="443822" y="1647161"/>
                  </a:lnTo>
                  <a:lnTo>
                    <a:pt x="404660" y="1623178"/>
                  </a:lnTo>
                  <a:lnTo>
                    <a:pt x="366875" y="1597298"/>
                  </a:lnTo>
                  <a:lnTo>
                    <a:pt x="330534" y="1569588"/>
                  </a:lnTo>
                  <a:lnTo>
                    <a:pt x="295707" y="1540116"/>
                  </a:lnTo>
                  <a:lnTo>
                    <a:pt x="262461" y="1508950"/>
                  </a:lnTo>
                  <a:lnTo>
                    <a:pt x="230865" y="1476156"/>
                  </a:lnTo>
                  <a:lnTo>
                    <a:pt x="200986" y="1441803"/>
                  </a:lnTo>
                  <a:lnTo>
                    <a:pt x="172894" y="1405957"/>
                  </a:lnTo>
                  <a:lnTo>
                    <a:pt x="146657" y="1368685"/>
                  </a:lnTo>
                  <a:lnTo>
                    <a:pt x="122343" y="1330056"/>
                  </a:lnTo>
                  <a:lnTo>
                    <a:pt x="100020" y="1290137"/>
                  </a:lnTo>
                  <a:lnTo>
                    <a:pt x="79757" y="1248995"/>
                  </a:lnTo>
                  <a:lnTo>
                    <a:pt x="61622" y="1206697"/>
                  </a:lnTo>
                  <a:lnTo>
                    <a:pt x="45683" y="1163311"/>
                  </a:lnTo>
                  <a:lnTo>
                    <a:pt x="32009" y="1118905"/>
                  </a:lnTo>
                  <a:lnTo>
                    <a:pt x="20668" y="1073545"/>
                  </a:lnTo>
                  <a:lnTo>
                    <a:pt x="11728" y="1027299"/>
                  </a:lnTo>
                  <a:lnTo>
                    <a:pt x="5258" y="980234"/>
                  </a:lnTo>
                  <a:lnTo>
                    <a:pt x="1325" y="932419"/>
                  </a:lnTo>
                  <a:lnTo>
                    <a:pt x="0" y="883920"/>
                  </a:lnTo>
                  <a:close/>
                </a:path>
              </a:pathLst>
            </a:custGeom>
            <a:noFill/>
            <a:ln cap="flat" cmpd="sng" w="381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651" name="Google Shape;651;p72"/>
          <p:cNvSpPr txBox="1"/>
          <p:nvPr/>
        </p:nvSpPr>
        <p:spPr>
          <a:xfrm>
            <a:off x="4102989" y="1739740"/>
            <a:ext cx="762000" cy="843900"/>
          </a:xfrm>
          <a:prstGeom prst="rect">
            <a:avLst/>
          </a:prstGeom>
          <a:noFill/>
          <a:ln>
            <a:noFill/>
          </a:ln>
        </p:spPr>
        <p:txBody>
          <a:bodyPr anchorCtr="0" anchor="t" bIns="0" lIns="0" spcFirstLastPara="1" rIns="0" wrap="square" tIns="12700">
            <a:spAutoFit/>
          </a:bodyPr>
          <a:lstStyle/>
          <a:p>
            <a:pPr indent="-1904" lvl="0" marL="12065" marR="5080" rtl="0" algn="ctr">
              <a:lnSpc>
                <a:spcPct val="100000"/>
              </a:lnSpc>
              <a:spcBef>
                <a:spcPts val="0"/>
              </a:spcBef>
              <a:spcAft>
                <a:spcPts val="0"/>
              </a:spcAft>
              <a:buNone/>
            </a:pPr>
            <a:r>
              <a:rPr lang="en-US" sz="1800">
                <a:solidFill>
                  <a:srgbClr val="072A40"/>
                </a:solidFill>
                <a:latin typeface="Arial"/>
                <a:ea typeface="Arial"/>
                <a:cs typeface="Arial"/>
                <a:sym typeface="Arial"/>
              </a:rPr>
              <a:t>Data Access Object</a:t>
            </a:r>
            <a:endParaRPr sz="1800">
              <a:latin typeface="Arial"/>
              <a:ea typeface="Arial"/>
              <a:cs typeface="Arial"/>
              <a:sym typeface="Arial"/>
            </a:endParaRPr>
          </a:p>
        </p:txBody>
      </p:sp>
      <p:grpSp>
        <p:nvGrpSpPr>
          <p:cNvPr id="652" name="Google Shape;652;p72"/>
          <p:cNvGrpSpPr/>
          <p:nvPr/>
        </p:nvGrpSpPr>
        <p:grpSpPr>
          <a:xfrm>
            <a:off x="3526535" y="3539871"/>
            <a:ext cx="1915667" cy="1418462"/>
            <a:chOff x="3526535" y="4719828"/>
            <a:chExt cx="1915667" cy="1891283"/>
          </a:xfrm>
        </p:grpSpPr>
        <p:pic>
          <p:nvPicPr>
            <p:cNvPr id="653" name="Google Shape;653;p72"/>
            <p:cNvPicPr preferRelativeResize="0"/>
            <p:nvPr/>
          </p:nvPicPr>
          <p:blipFill rotWithShape="1">
            <a:blip r:embed="rId3">
              <a:alphaModFix/>
            </a:blip>
            <a:srcRect b="0" l="0" r="0" t="0"/>
            <a:stretch/>
          </p:blipFill>
          <p:spPr>
            <a:xfrm>
              <a:off x="3526535" y="4719828"/>
              <a:ext cx="1915667" cy="1891283"/>
            </a:xfrm>
            <a:prstGeom prst="rect">
              <a:avLst/>
            </a:prstGeom>
            <a:noFill/>
            <a:ln>
              <a:noFill/>
            </a:ln>
          </p:spPr>
        </p:pic>
        <p:sp>
          <p:nvSpPr>
            <p:cNvPr id="654" name="Google Shape;654;p72"/>
            <p:cNvSpPr/>
            <p:nvPr/>
          </p:nvSpPr>
          <p:spPr>
            <a:xfrm>
              <a:off x="3588257" y="4761738"/>
              <a:ext cx="1792605" cy="1767839"/>
            </a:xfrm>
            <a:custGeom>
              <a:rect b="b" l="l" r="r" t="t"/>
              <a:pathLst>
                <a:path extrusionOk="0" h="1767840" w="1792604">
                  <a:moveTo>
                    <a:pt x="896112" y="0"/>
                  </a:moveTo>
                  <a:lnTo>
                    <a:pt x="846943" y="1307"/>
                  </a:lnTo>
                  <a:lnTo>
                    <a:pt x="798468" y="5186"/>
                  </a:lnTo>
                  <a:lnTo>
                    <a:pt x="750755" y="11568"/>
                  </a:lnTo>
                  <a:lnTo>
                    <a:pt x="703871" y="20386"/>
                  </a:lnTo>
                  <a:lnTo>
                    <a:pt x="657886" y="31573"/>
                  </a:lnTo>
                  <a:lnTo>
                    <a:pt x="612867" y="45061"/>
                  </a:lnTo>
                  <a:lnTo>
                    <a:pt x="568883" y="60783"/>
                  </a:lnTo>
                  <a:lnTo>
                    <a:pt x="526002" y="78671"/>
                  </a:lnTo>
                  <a:lnTo>
                    <a:pt x="484292" y="98659"/>
                  </a:lnTo>
                  <a:lnTo>
                    <a:pt x="443822" y="120678"/>
                  </a:lnTo>
                  <a:lnTo>
                    <a:pt x="404660" y="144661"/>
                  </a:lnTo>
                  <a:lnTo>
                    <a:pt x="366875" y="170541"/>
                  </a:lnTo>
                  <a:lnTo>
                    <a:pt x="330534" y="198251"/>
                  </a:lnTo>
                  <a:lnTo>
                    <a:pt x="295707" y="227723"/>
                  </a:lnTo>
                  <a:lnTo>
                    <a:pt x="262461" y="258889"/>
                  </a:lnTo>
                  <a:lnTo>
                    <a:pt x="230865" y="291683"/>
                  </a:lnTo>
                  <a:lnTo>
                    <a:pt x="200986" y="326036"/>
                  </a:lnTo>
                  <a:lnTo>
                    <a:pt x="172894" y="361882"/>
                  </a:lnTo>
                  <a:lnTo>
                    <a:pt x="146657" y="399154"/>
                  </a:lnTo>
                  <a:lnTo>
                    <a:pt x="122343" y="437783"/>
                  </a:lnTo>
                  <a:lnTo>
                    <a:pt x="100020" y="477702"/>
                  </a:lnTo>
                  <a:lnTo>
                    <a:pt x="79757" y="518844"/>
                  </a:lnTo>
                  <a:lnTo>
                    <a:pt x="61622" y="561142"/>
                  </a:lnTo>
                  <a:lnTo>
                    <a:pt x="45683" y="604528"/>
                  </a:lnTo>
                  <a:lnTo>
                    <a:pt x="32009" y="648934"/>
                  </a:lnTo>
                  <a:lnTo>
                    <a:pt x="20668" y="694294"/>
                  </a:lnTo>
                  <a:lnTo>
                    <a:pt x="11728" y="740540"/>
                  </a:lnTo>
                  <a:lnTo>
                    <a:pt x="5258" y="787605"/>
                  </a:lnTo>
                  <a:lnTo>
                    <a:pt x="1325" y="835420"/>
                  </a:lnTo>
                  <a:lnTo>
                    <a:pt x="0" y="883920"/>
                  </a:lnTo>
                  <a:lnTo>
                    <a:pt x="1325" y="932418"/>
                  </a:lnTo>
                  <a:lnTo>
                    <a:pt x="5258" y="980232"/>
                  </a:lnTo>
                  <a:lnTo>
                    <a:pt x="11728" y="1027296"/>
                  </a:lnTo>
                  <a:lnTo>
                    <a:pt x="20668" y="1073541"/>
                  </a:lnTo>
                  <a:lnTo>
                    <a:pt x="32009" y="1118900"/>
                  </a:lnTo>
                  <a:lnTo>
                    <a:pt x="45683" y="1163306"/>
                  </a:lnTo>
                  <a:lnTo>
                    <a:pt x="61622" y="1206692"/>
                  </a:lnTo>
                  <a:lnTo>
                    <a:pt x="79757" y="1248989"/>
                  </a:lnTo>
                  <a:lnTo>
                    <a:pt x="100020" y="1290132"/>
                  </a:lnTo>
                  <a:lnTo>
                    <a:pt x="122343" y="1330051"/>
                  </a:lnTo>
                  <a:lnTo>
                    <a:pt x="146657" y="1368680"/>
                  </a:lnTo>
                  <a:lnTo>
                    <a:pt x="172894" y="1405951"/>
                  </a:lnTo>
                  <a:lnTo>
                    <a:pt x="200986" y="1441797"/>
                  </a:lnTo>
                  <a:lnTo>
                    <a:pt x="230865" y="1476151"/>
                  </a:lnTo>
                  <a:lnTo>
                    <a:pt x="262461" y="1508945"/>
                  </a:lnTo>
                  <a:lnTo>
                    <a:pt x="295707" y="1540112"/>
                  </a:lnTo>
                  <a:lnTo>
                    <a:pt x="330534" y="1569584"/>
                  </a:lnTo>
                  <a:lnTo>
                    <a:pt x="366875" y="1597294"/>
                  </a:lnTo>
                  <a:lnTo>
                    <a:pt x="404660" y="1623175"/>
                  </a:lnTo>
                  <a:lnTo>
                    <a:pt x="443822" y="1647158"/>
                  </a:lnTo>
                  <a:lnTo>
                    <a:pt x="484292" y="1669178"/>
                  </a:lnTo>
                  <a:lnTo>
                    <a:pt x="526002" y="1689166"/>
                  </a:lnTo>
                  <a:lnTo>
                    <a:pt x="568883" y="1707054"/>
                  </a:lnTo>
                  <a:lnTo>
                    <a:pt x="612867" y="1722777"/>
                  </a:lnTo>
                  <a:lnTo>
                    <a:pt x="657886" y="1736265"/>
                  </a:lnTo>
                  <a:lnTo>
                    <a:pt x="703871" y="1747452"/>
                  </a:lnTo>
                  <a:lnTo>
                    <a:pt x="750755" y="1756270"/>
                  </a:lnTo>
                  <a:lnTo>
                    <a:pt x="798468" y="1762653"/>
                  </a:lnTo>
                  <a:lnTo>
                    <a:pt x="846943" y="1766532"/>
                  </a:lnTo>
                  <a:lnTo>
                    <a:pt x="896112" y="1767839"/>
                  </a:lnTo>
                  <a:lnTo>
                    <a:pt x="945280" y="1766532"/>
                  </a:lnTo>
                  <a:lnTo>
                    <a:pt x="993755" y="1762653"/>
                  </a:lnTo>
                  <a:lnTo>
                    <a:pt x="1041468" y="1756270"/>
                  </a:lnTo>
                  <a:lnTo>
                    <a:pt x="1088352" y="1747452"/>
                  </a:lnTo>
                  <a:lnTo>
                    <a:pt x="1134337" y="1736265"/>
                  </a:lnTo>
                  <a:lnTo>
                    <a:pt x="1179356" y="1722777"/>
                  </a:lnTo>
                  <a:lnTo>
                    <a:pt x="1223340" y="1707054"/>
                  </a:lnTo>
                  <a:lnTo>
                    <a:pt x="1266221" y="1689166"/>
                  </a:lnTo>
                  <a:lnTo>
                    <a:pt x="1307931" y="1669178"/>
                  </a:lnTo>
                  <a:lnTo>
                    <a:pt x="1348401" y="1647158"/>
                  </a:lnTo>
                  <a:lnTo>
                    <a:pt x="1387563" y="1623175"/>
                  </a:lnTo>
                  <a:lnTo>
                    <a:pt x="1425348" y="1597294"/>
                  </a:lnTo>
                  <a:lnTo>
                    <a:pt x="1461689" y="1569584"/>
                  </a:lnTo>
                  <a:lnTo>
                    <a:pt x="1496516" y="1540112"/>
                  </a:lnTo>
                  <a:lnTo>
                    <a:pt x="1529762" y="1508945"/>
                  </a:lnTo>
                  <a:lnTo>
                    <a:pt x="1561358" y="1476151"/>
                  </a:lnTo>
                  <a:lnTo>
                    <a:pt x="1591237" y="1441797"/>
                  </a:lnTo>
                  <a:lnTo>
                    <a:pt x="1619329" y="1405951"/>
                  </a:lnTo>
                  <a:lnTo>
                    <a:pt x="1645566" y="1368680"/>
                  </a:lnTo>
                  <a:lnTo>
                    <a:pt x="1669880" y="1330051"/>
                  </a:lnTo>
                  <a:lnTo>
                    <a:pt x="1692203" y="1290132"/>
                  </a:lnTo>
                  <a:lnTo>
                    <a:pt x="1712466" y="1248989"/>
                  </a:lnTo>
                  <a:lnTo>
                    <a:pt x="1730601" y="1206692"/>
                  </a:lnTo>
                  <a:lnTo>
                    <a:pt x="1746540" y="1163306"/>
                  </a:lnTo>
                  <a:lnTo>
                    <a:pt x="1760214" y="1118900"/>
                  </a:lnTo>
                  <a:lnTo>
                    <a:pt x="1771555" y="1073541"/>
                  </a:lnTo>
                  <a:lnTo>
                    <a:pt x="1780495" y="1027296"/>
                  </a:lnTo>
                  <a:lnTo>
                    <a:pt x="1786965" y="980232"/>
                  </a:lnTo>
                  <a:lnTo>
                    <a:pt x="1790898" y="932418"/>
                  </a:lnTo>
                  <a:lnTo>
                    <a:pt x="1792224" y="883920"/>
                  </a:lnTo>
                  <a:lnTo>
                    <a:pt x="1790898" y="835420"/>
                  </a:lnTo>
                  <a:lnTo>
                    <a:pt x="1786965" y="787605"/>
                  </a:lnTo>
                  <a:lnTo>
                    <a:pt x="1780495" y="740540"/>
                  </a:lnTo>
                  <a:lnTo>
                    <a:pt x="1771555" y="694294"/>
                  </a:lnTo>
                  <a:lnTo>
                    <a:pt x="1760214" y="648934"/>
                  </a:lnTo>
                  <a:lnTo>
                    <a:pt x="1746540" y="604528"/>
                  </a:lnTo>
                  <a:lnTo>
                    <a:pt x="1730601" y="561142"/>
                  </a:lnTo>
                  <a:lnTo>
                    <a:pt x="1712466" y="518844"/>
                  </a:lnTo>
                  <a:lnTo>
                    <a:pt x="1692203" y="477702"/>
                  </a:lnTo>
                  <a:lnTo>
                    <a:pt x="1669880" y="437783"/>
                  </a:lnTo>
                  <a:lnTo>
                    <a:pt x="1645566" y="399154"/>
                  </a:lnTo>
                  <a:lnTo>
                    <a:pt x="1619329" y="361882"/>
                  </a:lnTo>
                  <a:lnTo>
                    <a:pt x="1591237" y="326036"/>
                  </a:lnTo>
                  <a:lnTo>
                    <a:pt x="1561358" y="291683"/>
                  </a:lnTo>
                  <a:lnTo>
                    <a:pt x="1529762" y="258889"/>
                  </a:lnTo>
                  <a:lnTo>
                    <a:pt x="1496516" y="227723"/>
                  </a:lnTo>
                  <a:lnTo>
                    <a:pt x="1461689" y="198251"/>
                  </a:lnTo>
                  <a:lnTo>
                    <a:pt x="1425348" y="170541"/>
                  </a:lnTo>
                  <a:lnTo>
                    <a:pt x="1387563" y="144661"/>
                  </a:lnTo>
                  <a:lnTo>
                    <a:pt x="1348401" y="120678"/>
                  </a:lnTo>
                  <a:lnTo>
                    <a:pt x="1307931" y="98659"/>
                  </a:lnTo>
                  <a:lnTo>
                    <a:pt x="1266221" y="78671"/>
                  </a:lnTo>
                  <a:lnTo>
                    <a:pt x="1223340" y="60783"/>
                  </a:lnTo>
                  <a:lnTo>
                    <a:pt x="1179356" y="45061"/>
                  </a:lnTo>
                  <a:lnTo>
                    <a:pt x="1134337" y="31573"/>
                  </a:lnTo>
                  <a:lnTo>
                    <a:pt x="1088352" y="20386"/>
                  </a:lnTo>
                  <a:lnTo>
                    <a:pt x="1041468" y="11568"/>
                  </a:lnTo>
                  <a:lnTo>
                    <a:pt x="993755" y="5186"/>
                  </a:lnTo>
                  <a:lnTo>
                    <a:pt x="945280" y="1307"/>
                  </a:lnTo>
                  <a:lnTo>
                    <a:pt x="896112" y="0"/>
                  </a:lnTo>
                  <a:close/>
                </a:path>
              </a:pathLst>
            </a:custGeom>
            <a:solidFill>
              <a:srgbClr val="75C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55" name="Google Shape;655;p72"/>
            <p:cNvSpPr/>
            <p:nvPr/>
          </p:nvSpPr>
          <p:spPr>
            <a:xfrm>
              <a:off x="3588257" y="4761738"/>
              <a:ext cx="1792605" cy="1767839"/>
            </a:xfrm>
            <a:custGeom>
              <a:rect b="b" l="l" r="r" t="t"/>
              <a:pathLst>
                <a:path extrusionOk="0" h="1767840" w="1792604">
                  <a:moveTo>
                    <a:pt x="0" y="883920"/>
                  </a:moveTo>
                  <a:lnTo>
                    <a:pt x="1325" y="835420"/>
                  </a:lnTo>
                  <a:lnTo>
                    <a:pt x="5258" y="787605"/>
                  </a:lnTo>
                  <a:lnTo>
                    <a:pt x="11728" y="740540"/>
                  </a:lnTo>
                  <a:lnTo>
                    <a:pt x="20668" y="694294"/>
                  </a:lnTo>
                  <a:lnTo>
                    <a:pt x="32009" y="648934"/>
                  </a:lnTo>
                  <a:lnTo>
                    <a:pt x="45683" y="604528"/>
                  </a:lnTo>
                  <a:lnTo>
                    <a:pt x="61622" y="561142"/>
                  </a:lnTo>
                  <a:lnTo>
                    <a:pt x="79757" y="518844"/>
                  </a:lnTo>
                  <a:lnTo>
                    <a:pt x="100020" y="477702"/>
                  </a:lnTo>
                  <a:lnTo>
                    <a:pt x="122343" y="437783"/>
                  </a:lnTo>
                  <a:lnTo>
                    <a:pt x="146657" y="399154"/>
                  </a:lnTo>
                  <a:lnTo>
                    <a:pt x="172894" y="361882"/>
                  </a:lnTo>
                  <a:lnTo>
                    <a:pt x="200986" y="326036"/>
                  </a:lnTo>
                  <a:lnTo>
                    <a:pt x="230865" y="291683"/>
                  </a:lnTo>
                  <a:lnTo>
                    <a:pt x="262461" y="258889"/>
                  </a:lnTo>
                  <a:lnTo>
                    <a:pt x="295707" y="227723"/>
                  </a:lnTo>
                  <a:lnTo>
                    <a:pt x="330534" y="198251"/>
                  </a:lnTo>
                  <a:lnTo>
                    <a:pt x="366875" y="170541"/>
                  </a:lnTo>
                  <a:lnTo>
                    <a:pt x="404660" y="144661"/>
                  </a:lnTo>
                  <a:lnTo>
                    <a:pt x="443822" y="120678"/>
                  </a:lnTo>
                  <a:lnTo>
                    <a:pt x="484292" y="98659"/>
                  </a:lnTo>
                  <a:lnTo>
                    <a:pt x="526002" y="78671"/>
                  </a:lnTo>
                  <a:lnTo>
                    <a:pt x="568883" y="60783"/>
                  </a:lnTo>
                  <a:lnTo>
                    <a:pt x="612867" y="45061"/>
                  </a:lnTo>
                  <a:lnTo>
                    <a:pt x="657886" y="31573"/>
                  </a:lnTo>
                  <a:lnTo>
                    <a:pt x="703871" y="20386"/>
                  </a:lnTo>
                  <a:lnTo>
                    <a:pt x="750755" y="11568"/>
                  </a:lnTo>
                  <a:lnTo>
                    <a:pt x="798468" y="5186"/>
                  </a:lnTo>
                  <a:lnTo>
                    <a:pt x="846943" y="1307"/>
                  </a:lnTo>
                  <a:lnTo>
                    <a:pt x="896112" y="0"/>
                  </a:lnTo>
                  <a:lnTo>
                    <a:pt x="945280" y="1307"/>
                  </a:lnTo>
                  <a:lnTo>
                    <a:pt x="993755" y="5186"/>
                  </a:lnTo>
                  <a:lnTo>
                    <a:pt x="1041468" y="11568"/>
                  </a:lnTo>
                  <a:lnTo>
                    <a:pt x="1088352" y="20386"/>
                  </a:lnTo>
                  <a:lnTo>
                    <a:pt x="1134337" y="31573"/>
                  </a:lnTo>
                  <a:lnTo>
                    <a:pt x="1179356" y="45061"/>
                  </a:lnTo>
                  <a:lnTo>
                    <a:pt x="1223340" y="60783"/>
                  </a:lnTo>
                  <a:lnTo>
                    <a:pt x="1266221" y="78671"/>
                  </a:lnTo>
                  <a:lnTo>
                    <a:pt x="1307931" y="98659"/>
                  </a:lnTo>
                  <a:lnTo>
                    <a:pt x="1348401" y="120678"/>
                  </a:lnTo>
                  <a:lnTo>
                    <a:pt x="1387563" y="144661"/>
                  </a:lnTo>
                  <a:lnTo>
                    <a:pt x="1425348" y="170541"/>
                  </a:lnTo>
                  <a:lnTo>
                    <a:pt x="1461689" y="198251"/>
                  </a:lnTo>
                  <a:lnTo>
                    <a:pt x="1496516" y="227723"/>
                  </a:lnTo>
                  <a:lnTo>
                    <a:pt x="1529762" y="258889"/>
                  </a:lnTo>
                  <a:lnTo>
                    <a:pt x="1561358" y="291683"/>
                  </a:lnTo>
                  <a:lnTo>
                    <a:pt x="1591237" y="326036"/>
                  </a:lnTo>
                  <a:lnTo>
                    <a:pt x="1619329" y="361882"/>
                  </a:lnTo>
                  <a:lnTo>
                    <a:pt x="1645566" y="399154"/>
                  </a:lnTo>
                  <a:lnTo>
                    <a:pt x="1669880" y="437783"/>
                  </a:lnTo>
                  <a:lnTo>
                    <a:pt x="1692203" y="477702"/>
                  </a:lnTo>
                  <a:lnTo>
                    <a:pt x="1712466" y="518844"/>
                  </a:lnTo>
                  <a:lnTo>
                    <a:pt x="1730601" y="561142"/>
                  </a:lnTo>
                  <a:lnTo>
                    <a:pt x="1746540" y="604528"/>
                  </a:lnTo>
                  <a:lnTo>
                    <a:pt x="1760214" y="648934"/>
                  </a:lnTo>
                  <a:lnTo>
                    <a:pt x="1771555" y="694294"/>
                  </a:lnTo>
                  <a:lnTo>
                    <a:pt x="1780495" y="740540"/>
                  </a:lnTo>
                  <a:lnTo>
                    <a:pt x="1786965" y="787605"/>
                  </a:lnTo>
                  <a:lnTo>
                    <a:pt x="1790898" y="835420"/>
                  </a:lnTo>
                  <a:lnTo>
                    <a:pt x="1792224" y="883920"/>
                  </a:lnTo>
                  <a:lnTo>
                    <a:pt x="1790898" y="932418"/>
                  </a:lnTo>
                  <a:lnTo>
                    <a:pt x="1786965" y="980232"/>
                  </a:lnTo>
                  <a:lnTo>
                    <a:pt x="1780495" y="1027296"/>
                  </a:lnTo>
                  <a:lnTo>
                    <a:pt x="1771555" y="1073541"/>
                  </a:lnTo>
                  <a:lnTo>
                    <a:pt x="1760214" y="1118900"/>
                  </a:lnTo>
                  <a:lnTo>
                    <a:pt x="1746540" y="1163306"/>
                  </a:lnTo>
                  <a:lnTo>
                    <a:pt x="1730601" y="1206692"/>
                  </a:lnTo>
                  <a:lnTo>
                    <a:pt x="1712466" y="1248989"/>
                  </a:lnTo>
                  <a:lnTo>
                    <a:pt x="1692203" y="1290132"/>
                  </a:lnTo>
                  <a:lnTo>
                    <a:pt x="1669880" y="1330051"/>
                  </a:lnTo>
                  <a:lnTo>
                    <a:pt x="1645566" y="1368680"/>
                  </a:lnTo>
                  <a:lnTo>
                    <a:pt x="1619329" y="1405951"/>
                  </a:lnTo>
                  <a:lnTo>
                    <a:pt x="1591237" y="1441797"/>
                  </a:lnTo>
                  <a:lnTo>
                    <a:pt x="1561358" y="1476151"/>
                  </a:lnTo>
                  <a:lnTo>
                    <a:pt x="1529762" y="1508945"/>
                  </a:lnTo>
                  <a:lnTo>
                    <a:pt x="1496516" y="1540112"/>
                  </a:lnTo>
                  <a:lnTo>
                    <a:pt x="1461689" y="1569584"/>
                  </a:lnTo>
                  <a:lnTo>
                    <a:pt x="1425348" y="1597294"/>
                  </a:lnTo>
                  <a:lnTo>
                    <a:pt x="1387563" y="1623175"/>
                  </a:lnTo>
                  <a:lnTo>
                    <a:pt x="1348401" y="1647158"/>
                  </a:lnTo>
                  <a:lnTo>
                    <a:pt x="1307931" y="1669178"/>
                  </a:lnTo>
                  <a:lnTo>
                    <a:pt x="1266221" y="1689166"/>
                  </a:lnTo>
                  <a:lnTo>
                    <a:pt x="1223340" y="1707054"/>
                  </a:lnTo>
                  <a:lnTo>
                    <a:pt x="1179356" y="1722777"/>
                  </a:lnTo>
                  <a:lnTo>
                    <a:pt x="1134337" y="1736265"/>
                  </a:lnTo>
                  <a:lnTo>
                    <a:pt x="1088352" y="1747452"/>
                  </a:lnTo>
                  <a:lnTo>
                    <a:pt x="1041468" y="1756270"/>
                  </a:lnTo>
                  <a:lnTo>
                    <a:pt x="993755" y="1762653"/>
                  </a:lnTo>
                  <a:lnTo>
                    <a:pt x="945280" y="1766532"/>
                  </a:lnTo>
                  <a:lnTo>
                    <a:pt x="896112" y="1767839"/>
                  </a:lnTo>
                  <a:lnTo>
                    <a:pt x="846943" y="1766532"/>
                  </a:lnTo>
                  <a:lnTo>
                    <a:pt x="798468" y="1762653"/>
                  </a:lnTo>
                  <a:lnTo>
                    <a:pt x="750755" y="1756270"/>
                  </a:lnTo>
                  <a:lnTo>
                    <a:pt x="703871" y="1747452"/>
                  </a:lnTo>
                  <a:lnTo>
                    <a:pt x="657886" y="1736265"/>
                  </a:lnTo>
                  <a:lnTo>
                    <a:pt x="612867" y="1722777"/>
                  </a:lnTo>
                  <a:lnTo>
                    <a:pt x="568883" y="1707054"/>
                  </a:lnTo>
                  <a:lnTo>
                    <a:pt x="526002" y="1689166"/>
                  </a:lnTo>
                  <a:lnTo>
                    <a:pt x="484292" y="1669178"/>
                  </a:lnTo>
                  <a:lnTo>
                    <a:pt x="443822" y="1647158"/>
                  </a:lnTo>
                  <a:lnTo>
                    <a:pt x="404660" y="1623175"/>
                  </a:lnTo>
                  <a:lnTo>
                    <a:pt x="366875" y="1597294"/>
                  </a:lnTo>
                  <a:lnTo>
                    <a:pt x="330534" y="1569584"/>
                  </a:lnTo>
                  <a:lnTo>
                    <a:pt x="295707" y="1540112"/>
                  </a:lnTo>
                  <a:lnTo>
                    <a:pt x="262461" y="1508945"/>
                  </a:lnTo>
                  <a:lnTo>
                    <a:pt x="230865" y="1476151"/>
                  </a:lnTo>
                  <a:lnTo>
                    <a:pt x="200986" y="1441797"/>
                  </a:lnTo>
                  <a:lnTo>
                    <a:pt x="172894" y="1405951"/>
                  </a:lnTo>
                  <a:lnTo>
                    <a:pt x="146657" y="1368680"/>
                  </a:lnTo>
                  <a:lnTo>
                    <a:pt x="122343" y="1330051"/>
                  </a:lnTo>
                  <a:lnTo>
                    <a:pt x="100020" y="1290132"/>
                  </a:lnTo>
                  <a:lnTo>
                    <a:pt x="79757" y="1248989"/>
                  </a:lnTo>
                  <a:lnTo>
                    <a:pt x="61622" y="1206692"/>
                  </a:lnTo>
                  <a:lnTo>
                    <a:pt x="45683" y="1163306"/>
                  </a:lnTo>
                  <a:lnTo>
                    <a:pt x="32009" y="1118900"/>
                  </a:lnTo>
                  <a:lnTo>
                    <a:pt x="20668" y="1073541"/>
                  </a:lnTo>
                  <a:lnTo>
                    <a:pt x="11728" y="1027296"/>
                  </a:lnTo>
                  <a:lnTo>
                    <a:pt x="5258" y="980232"/>
                  </a:lnTo>
                  <a:lnTo>
                    <a:pt x="1325" y="932418"/>
                  </a:lnTo>
                  <a:lnTo>
                    <a:pt x="0" y="883920"/>
                  </a:lnTo>
                  <a:close/>
                </a:path>
              </a:pathLst>
            </a:custGeom>
            <a:noFill/>
            <a:ln cap="flat" cmpd="sng" w="381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656" name="Google Shape;656;p72"/>
          <p:cNvSpPr txBox="1"/>
          <p:nvPr/>
        </p:nvSpPr>
        <p:spPr>
          <a:xfrm>
            <a:off x="4049648" y="4014977"/>
            <a:ext cx="868800" cy="567000"/>
          </a:xfrm>
          <a:prstGeom prst="rect">
            <a:avLst/>
          </a:prstGeom>
          <a:noFill/>
          <a:ln>
            <a:noFill/>
          </a:ln>
        </p:spPr>
        <p:txBody>
          <a:bodyPr anchorCtr="0" anchor="t" bIns="0" lIns="0" spcFirstLastPara="1" rIns="0" wrap="square" tIns="12700">
            <a:spAutoFit/>
          </a:bodyPr>
          <a:lstStyle/>
          <a:p>
            <a:pPr indent="-91440" lvl="0" marL="103504" marR="5080" rtl="0" algn="l">
              <a:lnSpc>
                <a:spcPct val="100000"/>
              </a:lnSpc>
              <a:spcBef>
                <a:spcPts val="0"/>
              </a:spcBef>
              <a:spcAft>
                <a:spcPts val="0"/>
              </a:spcAft>
              <a:buNone/>
            </a:pPr>
            <a:r>
              <a:rPr lang="en-US" sz="1800">
                <a:solidFill>
                  <a:srgbClr val="072A40"/>
                </a:solidFill>
                <a:latin typeface="Arial"/>
                <a:ea typeface="Arial"/>
                <a:cs typeface="Arial"/>
                <a:sym typeface="Arial"/>
              </a:rPr>
              <a:t>Transfer Object</a:t>
            </a:r>
            <a:endParaRPr sz="1800">
              <a:latin typeface="Arial"/>
              <a:ea typeface="Arial"/>
              <a:cs typeface="Arial"/>
              <a:sym typeface="Arial"/>
            </a:endParaRPr>
          </a:p>
        </p:txBody>
      </p:sp>
      <p:grpSp>
        <p:nvGrpSpPr>
          <p:cNvPr id="657" name="Google Shape;657;p72"/>
          <p:cNvGrpSpPr/>
          <p:nvPr/>
        </p:nvGrpSpPr>
        <p:grpSpPr>
          <a:xfrm>
            <a:off x="2109978" y="1769935"/>
            <a:ext cx="1390015" cy="585311"/>
            <a:chOff x="2109978" y="2359913"/>
            <a:chExt cx="1390015" cy="780415"/>
          </a:xfrm>
        </p:grpSpPr>
        <p:sp>
          <p:nvSpPr>
            <p:cNvPr id="658" name="Google Shape;658;p72"/>
            <p:cNvSpPr/>
            <p:nvPr/>
          </p:nvSpPr>
          <p:spPr>
            <a:xfrm>
              <a:off x="2109978" y="2359913"/>
              <a:ext cx="1390015" cy="780415"/>
            </a:xfrm>
            <a:custGeom>
              <a:rect b="b" l="l" r="r" t="t"/>
              <a:pathLst>
                <a:path extrusionOk="0" h="780414" w="1390014">
                  <a:moveTo>
                    <a:pt x="999744" y="0"/>
                  </a:moveTo>
                  <a:lnTo>
                    <a:pt x="999744" y="195072"/>
                  </a:lnTo>
                  <a:lnTo>
                    <a:pt x="0" y="195072"/>
                  </a:lnTo>
                  <a:lnTo>
                    <a:pt x="0" y="585215"/>
                  </a:lnTo>
                  <a:lnTo>
                    <a:pt x="999744" y="585215"/>
                  </a:lnTo>
                  <a:lnTo>
                    <a:pt x="999744" y="780288"/>
                  </a:lnTo>
                  <a:lnTo>
                    <a:pt x="1389888" y="390144"/>
                  </a:lnTo>
                  <a:lnTo>
                    <a:pt x="999744" y="0"/>
                  </a:lnTo>
                  <a:close/>
                </a:path>
              </a:pathLst>
            </a:custGeom>
            <a:solidFill>
              <a:srgbClr val="FF99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59" name="Google Shape;659;p72"/>
            <p:cNvSpPr/>
            <p:nvPr/>
          </p:nvSpPr>
          <p:spPr>
            <a:xfrm>
              <a:off x="2109978" y="2359913"/>
              <a:ext cx="1390015" cy="780415"/>
            </a:xfrm>
            <a:custGeom>
              <a:rect b="b" l="l" r="r" t="t"/>
              <a:pathLst>
                <a:path extrusionOk="0" h="780414" w="1390014">
                  <a:moveTo>
                    <a:pt x="0" y="195072"/>
                  </a:moveTo>
                  <a:lnTo>
                    <a:pt x="999744" y="195072"/>
                  </a:lnTo>
                  <a:lnTo>
                    <a:pt x="999744" y="0"/>
                  </a:lnTo>
                  <a:lnTo>
                    <a:pt x="1389888" y="390144"/>
                  </a:lnTo>
                  <a:lnTo>
                    <a:pt x="999744" y="780288"/>
                  </a:lnTo>
                  <a:lnTo>
                    <a:pt x="999744" y="585215"/>
                  </a:lnTo>
                  <a:lnTo>
                    <a:pt x="0" y="585215"/>
                  </a:lnTo>
                  <a:lnTo>
                    <a:pt x="0" y="195072"/>
                  </a:lnTo>
                  <a:close/>
                </a:path>
              </a:pathLst>
            </a:custGeom>
            <a:noFill/>
            <a:ln cap="flat" cmpd="sng" w="25900">
              <a:solidFill>
                <a:srgbClr val="BB6E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660" name="Google Shape;660;p72"/>
          <p:cNvSpPr txBox="1"/>
          <p:nvPr/>
        </p:nvSpPr>
        <p:spPr>
          <a:xfrm>
            <a:off x="2454020" y="1945253"/>
            <a:ext cx="5073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0D0D0D"/>
                </a:solidFill>
                <a:latin typeface="Arial"/>
                <a:ea typeface="Arial"/>
                <a:cs typeface="Arial"/>
                <a:sym typeface="Arial"/>
              </a:rPr>
              <a:t>uses</a:t>
            </a:r>
            <a:endParaRPr sz="1800">
              <a:latin typeface="Arial"/>
              <a:ea typeface="Arial"/>
              <a:cs typeface="Arial"/>
              <a:sym typeface="Arial"/>
            </a:endParaRPr>
          </a:p>
        </p:txBody>
      </p:sp>
      <p:grpSp>
        <p:nvGrpSpPr>
          <p:cNvPr id="661" name="Google Shape;661;p72"/>
          <p:cNvGrpSpPr/>
          <p:nvPr/>
        </p:nvGrpSpPr>
        <p:grpSpPr>
          <a:xfrm>
            <a:off x="5491733" y="1769935"/>
            <a:ext cx="1390015" cy="585311"/>
            <a:chOff x="5491733" y="2359913"/>
            <a:chExt cx="1390015" cy="780415"/>
          </a:xfrm>
        </p:grpSpPr>
        <p:sp>
          <p:nvSpPr>
            <p:cNvPr id="662" name="Google Shape;662;p72"/>
            <p:cNvSpPr/>
            <p:nvPr/>
          </p:nvSpPr>
          <p:spPr>
            <a:xfrm>
              <a:off x="5491733" y="2359913"/>
              <a:ext cx="1390015" cy="780415"/>
            </a:xfrm>
            <a:custGeom>
              <a:rect b="b" l="l" r="r" t="t"/>
              <a:pathLst>
                <a:path extrusionOk="0" h="780414" w="1390015">
                  <a:moveTo>
                    <a:pt x="999743" y="0"/>
                  </a:moveTo>
                  <a:lnTo>
                    <a:pt x="999743" y="195072"/>
                  </a:lnTo>
                  <a:lnTo>
                    <a:pt x="0" y="195072"/>
                  </a:lnTo>
                  <a:lnTo>
                    <a:pt x="0" y="585215"/>
                  </a:lnTo>
                  <a:lnTo>
                    <a:pt x="999743" y="585215"/>
                  </a:lnTo>
                  <a:lnTo>
                    <a:pt x="999743" y="780288"/>
                  </a:lnTo>
                  <a:lnTo>
                    <a:pt x="1389888" y="390144"/>
                  </a:lnTo>
                  <a:lnTo>
                    <a:pt x="999743" y="0"/>
                  </a:lnTo>
                  <a:close/>
                </a:path>
              </a:pathLst>
            </a:custGeom>
            <a:solidFill>
              <a:srgbClr val="FF99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63" name="Google Shape;663;p72"/>
            <p:cNvSpPr/>
            <p:nvPr/>
          </p:nvSpPr>
          <p:spPr>
            <a:xfrm>
              <a:off x="5491733" y="2359913"/>
              <a:ext cx="1390015" cy="780415"/>
            </a:xfrm>
            <a:custGeom>
              <a:rect b="b" l="l" r="r" t="t"/>
              <a:pathLst>
                <a:path extrusionOk="0" h="780414" w="1390015">
                  <a:moveTo>
                    <a:pt x="0" y="195072"/>
                  </a:moveTo>
                  <a:lnTo>
                    <a:pt x="999743" y="195072"/>
                  </a:lnTo>
                  <a:lnTo>
                    <a:pt x="999743" y="0"/>
                  </a:lnTo>
                  <a:lnTo>
                    <a:pt x="1389888" y="390144"/>
                  </a:lnTo>
                  <a:lnTo>
                    <a:pt x="999743" y="780288"/>
                  </a:lnTo>
                  <a:lnTo>
                    <a:pt x="999743" y="585215"/>
                  </a:lnTo>
                  <a:lnTo>
                    <a:pt x="0" y="585215"/>
                  </a:lnTo>
                  <a:lnTo>
                    <a:pt x="0" y="195072"/>
                  </a:lnTo>
                  <a:close/>
                </a:path>
              </a:pathLst>
            </a:custGeom>
            <a:noFill/>
            <a:ln cap="flat" cmpd="sng" w="25900">
              <a:solidFill>
                <a:srgbClr val="BB6E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664" name="Google Shape;664;p72"/>
          <p:cNvSpPr txBox="1"/>
          <p:nvPr/>
        </p:nvSpPr>
        <p:spPr>
          <a:xfrm>
            <a:off x="5619369" y="1945253"/>
            <a:ext cx="9384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0D0D0D"/>
                </a:solidFill>
                <a:latin typeface="Arial"/>
                <a:ea typeface="Arial"/>
                <a:cs typeface="Arial"/>
                <a:sym typeface="Arial"/>
              </a:rPr>
              <a:t>connects</a:t>
            </a:r>
            <a:endParaRPr sz="1800">
              <a:latin typeface="Arial"/>
              <a:ea typeface="Arial"/>
              <a:cs typeface="Arial"/>
              <a:sym typeface="Arial"/>
            </a:endParaRPr>
          </a:p>
        </p:txBody>
      </p:sp>
      <p:grpSp>
        <p:nvGrpSpPr>
          <p:cNvPr id="665" name="Google Shape;665;p72"/>
          <p:cNvGrpSpPr/>
          <p:nvPr/>
        </p:nvGrpSpPr>
        <p:grpSpPr>
          <a:xfrm>
            <a:off x="4088130" y="2826067"/>
            <a:ext cx="792480" cy="745331"/>
            <a:chOff x="4088130" y="3768089"/>
            <a:chExt cx="792480" cy="993775"/>
          </a:xfrm>
        </p:grpSpPr>
        <p:sp>
          <p:nvSpPr>
            <p:cNvPr id="666" name="Google Shape;666;p72"/>
            <p:cNvSpPr/>
            <p:nvPr/>
          </p:nvSpPr>
          <p:spPr>
            <a:xfrm>
              <a:off x="4088130" y="3768089"/>
              <a:ext cx="792480" cy="993775"/>
            </a:xfrm>
            <a:custGeom>
              <a:rect b="b" l="l" r="r" t="t"/>
              <a:pathLst>
                <a:path extrusionOk="0" h="993775" w="792479">
                  <a:moveTo>
                    <a:pt x="594360" y="0"/>
                  </a:moveTo>
                  <a:lnTo>
                    <a:pt x="198120" y="0"/>
                  </a:lnTo>
                  <a:lnTo>
                    <a:pt x="198120" y="597408"/>
                  </a:lnTo>
                  <a:lnTo>
                    <a:pt x="0" y="597408"/>
                  </a:lnTo>
                  <a:lnTo>
                    <a:pt x="396240" y="993648"/>
                  </a:lnTo>
                  <a:lnTo>
                    <a:pt x="792480" y="597408"/>
                  </a:lnTo>
                  <a:lnTo>
                    <a:pt x="594360" y="597408"/>
                  </a:lnTo>
                  <a:lnTo>
                    <a:pt x="594360" y="0"/>
                  </a:lnTo>
                  <a:close/>
                </a:path>
              </a:pathLst>
            </a:custGeom>
            <a:solidFill>
              <a:srgbClr val="FF99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67" name="Google Shape;667;p72"/>
            <p:cNvSpPr/>
            <p:nvPr/>
          </p:nvSpPr>
          <p:spPr>
            <a:xfrm>
              <a:off x="4088130" y="3768089"/>
              <a:ext cx="792480" cy="993775"/>
            </a:xfrm>
            <a:custGeom>
              <a:rect b="b" l="l" r="r" t="t"/>
              <a:pathLst>
                <a:path extrusionOk="0" h="993775" w="792479">
                  <a:moveTo>
                    <a:pt x="0" y="597408"/>
                  </a:moveTo>
                  <a:lnTo>
                    <a:pt x="198120" y="597408"/>
                  </a:lnTo>
                  <a:lnTo>
                    <a:pt x="198120" y="0"/>
                  </a:lnTo>
                  <a:lnTo>
                    <a:pt x="594360" y="0"/>
                  </a:lnTo>
                  <a:lnTo>
                    <a:pt x="594360" y="597408"/>
                  </a:lnTo>
                  <a:lnTo>
                    <a:pt x="792480" y="597408"/>
                  </a:lnTo>
                  <a:lnTo>
                    <a:pt x="396240" y="993648"/>
                  </a:lnTo>
                  <a:lnTo>
                    <a:pt x="0" y="597408"/>
                  </a:lnTo>
                  <a:close/>
                </a:path>
              </a:pathLst>
            </a:custGeom>
            <a:noFill/>
            <a:ln cap="flat" cmpd="sng" w="25900">
              <a:solidFill>
                <a:srgbClr val="BB6E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668" name="Google Shape;668;p72"/>
          <p:cNvSpPr txBox="1"/>
          <p:nvPr/>
        </p:nvSpPr>
        <p:spPr>
          <a:xfrm>
            <a:off x="3629405" y="2974143"/>
            <a:ext cx="14466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0D0D0D"/>
                </a:solidFill>
                <a:latin typeface="Arial"/>
                <a:ea typeface="Arial"/>
                <a:cs typeface="Arial"/>
                <a:sym typeface="Arial"/>
              </a:rPr>
              <a:t>creates / uses</a:t>
            </a:r>
            <a:endParaRPr sz="18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73"/>
          <p:cNvSpPr txBox="1"/>
          <p:nvPr>
            <p:ph type="title"/>
          </p:nvPr>
        </p:nvSpPr>
        <p:spPr>
          <a:xfrm>
            <a:off x="485575" y="674950"/>
            <a:ext cx="8520600" cy="645000"/>
          </a:xfrm>
          <a:prstGeom prst="rect">
            <a:avLst/>
          </a:prstGeom>
          <a:noFill/>
          <a:ln>
            <a:noFill/>
          </a:ln>
        </p:spPr>
        <p:txBody>
          <a:bodyPr anchorCtr="0" anchor="t" bIns="0" lIns="0" spcFirstLastPara="1" rIns="0" wrap="square" tIns="257725">
            <a:spAutoFit/>
          </a:bodyPr>
          <a:lstStyle/>
          <a:p>
            <a:pPr indent="0" lvl="0" marL="0" rtl="0" algn="l">
              <a:lnSpc>
                <a:spcPct val="100000"/>
              </a:lnSpc>
              <a:spcBef>
                <a:spcPts val="0"/>
              </a:spcBef>
              <a:spcAft>
                <a:spcPts val="0"/>
              </a:spcAft>
              <a:buNone/>
            </a:pPr>
            <a:r>
              <a:rPr lang="en-US"/>
              <a:t>The Old Process</a:t>
            </a:r>
            <a:endParaRPr/>
          </a:p>
        </p:txBody>
      </p:sp>
      <p:sp>
        <p:nvSpPr>
          <p:cNvPr id="674" name="Google Shape;674;p73"/>
          <p:cNvSpPr txBox="1"/>
          <p:nvPr/>
        </p:nvSpPr>
        <p:spPr>
          <a:xfrm>
            <a:off x="526795" y="1302143"/>
            <a:ext cx="5586600" cy="1952400"/>
          </a:xfrm>
          <a:prstGeom prst="rect">
            <a:avLst/>
          </a:prstGeom>
          <a:noFill/>
          <a:ln>
            <a:noFill/>
          </a:ln>
        </p:spPr>
        <p:txBody>
          <a:bodyPr anchorCtr="0" anchor="t" bIns="0" lIns="0" spcFirstLastPara="1" rIns="0" wrap="square" tIns="88900">
            <a:spAutoFit/>
          </a:bodyPr>
          <a:lstStyle/>
          <a:p>
            <a:pPr indent="-264160" lvl="0" marL="264160" rtl="0" algn="l">
              <a:lnSpc>
                <a:spcPct val="100000"/>
              </a:lnSpc>
              <a:spcBef>
                <a:spcPts val="0"/>
              </a:spcBef>
              <a:spcAft>
                <a:spcPts val="0"/>
              </a:spcAft>
              <a:buClr>
                <a:srgbClr val="FF9900"/>
              </a:buClr>
              <a:buSzPts val="1600"/>
              <a:buFont typeface="MS Gothic"/>
              <a:buChar char="❑"/>
            </a:pPr>
            <a:r>
              <a:rPr lang="en-US" sz="1600">
                <a:solidFill>
                  <a:srgbClr val="3E3E3E"/>
                </a:solidFill>
                <a:latin typeface="Verdana"/>
                <a:ea typeface="Verdana"/>
                <a:cs typeface="Verdana"/>
                <a:sym typeface="Verdana"/>
              </a:rPr>
              <a:t>Repeat for every DAO:</a:t>
            </a:r>
            <a:endParaRPr sz="1600">
              <a:latin typeface="Verdana"/>
              <a:ea typeface="Verdana"/>
              <a:cs typeface="Verdana"/>
              <a:sym typeface="Verdana"/>
            </a:endParaRPr>
          </a:p>
          <a:p>
            <a:pPr indent="-264795" lvl="1" marL="521334" rtl="0" algn="l">
              <a:lnSpc>
                <a:spcPct val="100000"/>
              </a:lnSpc>
              <a:spcBef>
                <a:spcPts val="600"/>
              </a:spcBef>
              <a:spcAft>
                <a:spcPts val="0"/>
              </a:spcAft>
              <a:buClr>
                <a:srgbClr val="FF9900"/>
              </a:buClr>
              <a:buSzPts val="1600"/>
              <a:buFont typeface="MS Gothic"/>
              <a:buChar char="➢"/>
            </a:pPr>
            <a:r>
              <a:rPr lang="en-US" sz="1600">
                <a:solidFill>
                  <a:srgbClr val="3E3E3E"/>
                </a:solidFill>
                <a:latin typeface="Verdana"/>
                <a:ea typeface="Verdana"/>
                <a:cs typeface="Verdana"/>
                <a:sym typeface="Verdana"/>
              </a:rPr>
              <a:t>Connect to database – </a:t>
            </a:r>
            <a:r>
              <a:rPr b="1" lang="en-US" sz="1600">
                <a:solidFill>
                  <a:srgbClr val="3E3E3E"/>
                </a:solidFill>
                <a:latin typeface="Verdana"/>
                <a:ea typeface="Verdana"/>
                <a:cs typeface="Verdana"/>
                <a:sym typeface="Verdana"/>
              </a:rPr>
              <a:t>Same every time.</a:t>
            </a:r>
            <a:endParaRPr sz="1600">
              <a:latin typeface="Verdana"/>
              <a:ea typeface="Verdana"/>
              <a:cs typeface="Verdana"/>
              <a:sym typeface="Verdana"/>
            </a:endParaRPr>
          </a:p>
          <a:p>
            <a:pPr indent="-264795" lvl="1" marL="521334" rtl="0" algn="l">
              <a:lnSpc>
                <a:spcPct val="100000"/>
              </a:lnSpc>
              <a:spcBef>
                <a:spcPts val="600"/>
              </a:spcBef>
              <a:spcAft>
                <a:spcPts val="0"/>
              </a:spcAft>
              <a:buClr>
                <a:srgbClr val="FF9900"/>
              </a:buClr>
              <a:buSzPts val="1600"/>
              <a:buFont typeface="MS Gothic"/>
              <a:buChar char="➢"/>
            </a:pPr>
            <a:r>
              <a:rPr lang="en-US" sz="1600">
                <a:solidFill>
                  <a:srgbClr val="3E3E3E"/>
                </a:solidFill>
                <a:latin typeface="Verdana"/>
                <a:ea typeface="Verdana"/>
                <a:cs typeface="Verdana"/>
                <a:sym typeface="Verdana"/>
              </a:rPr>
              <a:t>Create cursor – </a:t>
            </a:r>
            <a:r>
              <a:rPr b="1" lang="en-US" sz="1600">
                <a:solidFill>
                  <a:srgbClr val="3E3E3E"/>
                </a:solidFill>
                <a:latin typeface="Verdana"/>
                <a:ea typeface="Verdana"/>
                <a:cs typeface="Verdana"/>
                <a:sym typeface="Verdana"/>
              </a:rPr>
              <a:t>Same every time.</a:t>
            </a:r>
            <a:endParaRPr sz="1600">
              <a:latin typeface="Verdana"/>
              <a:ea typeface="Verdana"/>
              <a:cs typeface="Verdana"/>
              <a:sym typeface="Verdana"/>
            </a:endParaRPr>
          </a:p>
          <a:p>
            <a:pPr indent="-264795" lvl="1" marL="521334" rtl="0" algn="l">
              <a:lnSpc>
                <a:spcPct val="100000"/>
              </a:lnSpc>
              <a:spcBef>
                <a:spcPts val="600"/>
              </a:spcBef>
              <a:spcAft>
                <a:spcPts val="0"/>
              </a:spcAft>
              <a:buClr>
                <a:srgbClr val="FF9900"/>
              </a:buClr>
              <a:buSzPts val="1600"/>
              <a:buFont typeface="MS Gothic"/>
              <a:buChar char="➢"/>
            </a:pPr>
            <a:r>
              <a:rPr lang="en-US" sz="1600">
                <a:solidFill>
                  <a:srgbClr val="3E3E3E"/>
                </a:solidFill>
                <a:latin typeface="Verdana"/>
                <a:ea typeface="Verdana"/>
                <a:cs typeface="Verdana"/>
                <a:sym typeface="Verdana"/>
              </a:rPr>
              <a:t>Prepare and issue statement.</a:t>
            </a:r>
            <a:endParaRPr sz="1600">
              <a:latin typeface="Verdana"/>
              <a:ea typeface="Verdana"/>
              <a:cs typeface="Verdana"/>
              <a:sym typeface="Verdana"/>
            </a:endParaRPr>
          </a:p>
          <a:p>
            <a:pPr indent="-264795" lvl="1" marL="521334" rtl="0" algn="l">
              <a:lnSpc>
                <a:spcPct val="100000"/>
              </a:lnSpc>
              <a:spcBef>
                <a:spcPts val="600"/>
              </a:spcBef>
              <a:spcAft>
                <a:spcPts val="0"/>
              </a:spcAft>
              <a:buClr>
                <a:srgbClr val="FF9900"/>
              </a:buClr>
              <a:buSzPts val="1600"/>
              <a:buFont typeface="MS Gothic"/>
              <a:buChar char="➢"/>
            </a:pPr>
            <a:r>
              <a:rPr lang="en-US" sz="1600">
                <a:solidFill>
                  <a:srgbClr val="3E3E3E"/>
                </a:solidFill>
                <a:latin typeface="Verdana"/>
                <a:ea typeface="Verdana"/>
                <a:cs typeface="Verdana"/>
                <a:sym typeface="Verdana"/>
              </a:rPr>
              <a:t>Obtain data from database.</a:t>
            </a:r>
            <a:endParaRPr sz="1600">
              <a:latin typeface="Verdana"/>
              <a:ea typeface="Verdana"/>
              <a:cs typeface="Verdana"/>
              <a:sym typeface="Verdana"/>
            </a:endParaRPr>
          </a:p>
          <a:p>
            <a:pPr indent="-264795" lvl="1" marL="521334" rtl="0" algn="l">
              <a:lnSpc>
                <a:spcPct val="100000"/>
              </a:lnSpc>
              <a:spcBef>
                <a:spcPts val="600"/>
              </a:spcBef>
              <a:spcAft>
                <a:spcPts val="0"/>
              </a:spcAft>
              <a:buClr>
                <a:srgbClr val="FF9900"/>
              </a:buClr>
              <a:buSzPts val="1600"/>
              <a:buFont typeface="MS Gothic"/>
              <a:buChar char="➢"/>
            </a:pPr>
            <a:r>
              <a:rPr lang="en-US" sz="1600">
                <a:solidFill>
                  <a:srgbClr val="3E3E3E"/>
                </a:solidFill>
                <a:latin typeface="Verdana"/>
                <a:ea typeface="Verdana"/>
                <a:cs typeface="Verdana"/>
                <a:sym typeface="Verdana"/>
              </a:rPr>
              <a:t>Close the connection – </a:t>
            </a:r>
            <a:r>
              <a:rPr b="1" lang="en-US" sz="1600">
                <a:solidFill>
                  <a:srgbClr val="3E3E3E"/>
                </a:solidFill>
                <a:latin typeface="Verdana"/>
                <a:ea typeface="Verdana"/>
                <a:cs typeface="Verdana"/>
                <a:sym typeface="Verdana"/>
              </a:rPr>
              <a:t>Same every time.</a:t>
            </a:r>
            <a:endParaRPr sz="1600">
              <a:latin typeface="Verdana"/>
              <a:ea typeface="Verdana"/>
              <a:cs typeface="Verdana"/>
              <a:sym typeface="Verdana"/>
            </a:endParaRPr>
          </a:p>
        </p:txBody>
      </p:sp>
      <p:sp>
        <p:nvSpPr>
          <p:cNvPr id="675" name="Google Shape;675;p73"/>
          <p:cNvSpPr txBox="1"/>
          <p:nvPr/>
        </p:nvSpPr>
        <p:spPr>
          <a:xfrm>
            <a:off x="7992871" y="509397"/>
            <a:ext cx="173400" cy="336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FFFF"/>
                </a:solidFill>
                <a:latin typeface="Verdana"/>
                <a:ea typeface="Verdana"/>
                <a:cs typeface="Verdana"/>
                <a:sym typeface="Verdana"/>
              </a:rPr>
              <a:t>8</a:t>
            </a:r>
            <a:endParaRPr sz="2100">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74"/>
          <p:cNvSpPr txBox="1"/>
          <p:nvPr>
            <p:ph type="title"/>
          </p:nvPr>
        </p:nvSpPr>
        <p:spPr>
          <a:xfrm>
            <a:off x="485575" y="723600"/>
            <a:ext cx="8520600" cy="47760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a:t>The New Process - Applying DAO Pattern and OOP</a:t>
            </a:r>
            <a:endParaRPr/>
          </a:p>
        </p:txBody>
      </p:sp>
      <p:sp>
        <p:nvSpPr>
          <p:cNvPr id="681" name="Google Shape;681;p74"/>
          <p:cNvSpPr txBox="1"/>
          <p:nvPr/>
        </p:nvSpPr>
        <p:spPr>
          <a:xfrm>
            <a:off x="638925" y="1177350"/>
            <a:ext cx="7782900" cy="3361200"/>
          </a:xfrm>
          <a:prstGeom prst="rect">
            <a:avLst/>
          </a:prstGeom>
          <a:noFill/>
          <a:ln>
            <a:noFill/>
          </a:ln>
        </p:spPr>
        <p:txBody>
          <a:bodyPr anchorCtr="0" anchor="t" bIns="0" lIns="0" spcFirstLastPara="1" rIns="0" wrap="square" tIns="88900">
            <a:spAutoFit/>
          </a:bodyPr>
          <a:lstStyle/>
          <a:p>
            <a:pPr indent="-245109" lvl="0" marL="264160" rtl="0" algn="l">
              <a:lnSpc>
                <a:spcPct val="100000"/>
              </a:lnSpc>
              <a:spcBef>
                <a:spcPts val="0"/>
              </a:spcBef>
              <a:spcAft>
                <a:spcPts val="0"/>
              </a:spcAft>
              <a:buClr>
                <a:srgbClr val="FF9900"/>
              </a:buClr>
              <a:buSzPts val="1300"/>
              <a:buFont typeface="MS Gothic"/>
              <a:buChar char="❑"/>
            </a:pPr>
            <a:r>
              <a:rPr b="1" lang="en-US" sz="1300">
                <a:solidFill>
                  <a:srgbClr val="3E3E3E"/>
                </a:solidFill>
              </a:rPr>
              <a:t>Start with </a:t>
            </a:r>
            <a:r>
              <a:rPr b="1" i="1" lang="en-US" sz="1300">
                <a:solidFill>
                  <a:srgbClr val="3E3E3E"/>
                </a:solidFill>
              </a:rPr>
              <a:t>ConnectionDAO </a:t>
            </a:r>
            <a:r>
              <a:rPr b="1" lang="en-US" sz="1300">
                <a:solidFill>
                  <a:srgbClr val="3E3E3E"/>
                </a:solidFill>
              </a:rPr>
              <a:t>class</a:t>
            </a:r>
            <a:r>
              <a:rPr lang="en-US" sz="1300">
                <a:solidFill>
                  <a:srgbClr val="3E3E3E"/>
                </a:solidFill>
              </a:rPr>
              <a:t>:</a:t>
            </a:r>
            <a:endParaRPr sz="1300"/>
          </a:p>
          <a:p>
            <a:pPr indent="-245745" lvl="1" marL="521334" rtl="0" algn="l">
              <a:lnSpc>
                <a:spcPct val="100000"/>
              </a:lnSpc>
              <a:spcBef>
                <a:spcPts val="600"/>
              </a:spcBef>
              <a:spcAft>
                <a:spcPts val="0"/>
              </a:spcAft>
              <a:buClr>
                <a:srgbClr val="FF9900"/>
              </a:buClr>
              <a:buSzPts val="1300"/>
              <a:buChar char="➢"/>
            </a:pPr>
            <a:r>
              <a:rPr i="1" lang="en-US" sz="1300">
                <a:solidFill>
                  <a:srgbClr val="3E3E3E"/>
                </a:solidFill>
              </a:rPr>
              <a:t>connect</a:t>
            </a:r>
            <a:r>
              <a:rPr lang="en-US" sz="1300">
                <a:solidFill>
                  <a:srgbClr val="3E3E3E"/>
                </a:solidFill>
              </a:rPr>
              <a:t>() method:</a:t>
            </a:r>
            <a:endParaRPr sz="1300"/>
          </a:p>
          <a:p>
            <a:pPr indent="0" lvl="0" marL="539750" rtl="0" algn="l">
              <a:lnSpc>
                <a:spcPct val="100000"/>
              </a:lnSpc>
              <a:spcBef>
                <a:spcPts val="640"/>
              </a:spcBef>
              <a:spcAft>
                <a:spcPts val="0"/>
              </a:spcAft>
              <a:buNone/>
            </a:pPr>
            <a:r>
              <a:rPr lang="en-US" sz="1300">
                <a:solidFill>
                  <a:srgbClr val="FF9900"/>
                </a:solidFill>
              </a:rPr>
              <a:t>▶ </a:t>
            </a:r>
            <a:r>
              <a:rPr lang="en-US" sz="1300">
                <a:solidFill>
                  <a:srgbClr val="3E3E3E"/>
                </a:solidFill>
              </a:rPr>
              <a:t>Connect to database.</a:t>
            </a:r>
            <a:endParaRPr sz="1300"/>
          </a:p>
          <a:p>
            <a:pPr indent="0" lvl="0" marL="539750" rtl="0" algn="l">
              <a:lnSpc>
                <a:spcPct val="100000"/>
              </a:lnSpc>
              <a:spcBef>
                <a:spcPts val="650"/>
              </a:spcBef>
              <a:spcAft>
                <a:spcPts val="0"/>
              </a:spcAft>
              <a:buNone/>
            </a:pPr>
            <a:r>
              <a:rPr lang="en-US" sz="1300">
                <a:solidFill>
                  <a:srgbClr val="FF9900"/>
                </a:solidFill>
              </a:rPr>
              <a:t>▶ </a:t>
            </a:r>
            <a:r>
              <a:rPr lang="en-US" sz="1300">
                <a:solidFill>
                  <a:srgbClr val="3E3E3E"/>
                </a:solidFill>
              </a:rPr>
              <a:t>Create cursor.</a:t>
            </a:r>
            <a:endParaRPr sz="1300"/>
          </a:p>
          <a:p>
            <a:pPr indent="-245745" lvl="1" marL="521334" rtl="0" algn="l">
              <a:lnSpc>
                <a:spcPct val="100000"/>
              </a:lnSpc>
              <a:spcBef>
                <a:spcPts val="605"/>
              </a:spcBef>
              <a:spcAft>
                <a:spcPts val="0"/>
              </a:spcAft>
              <a:buClr>
                <a:srgbClr val="FF9900"/>
              </a:buClr>
              <a:buSzPts val="1300"/>
              <a:buChar char="➢"/>
            </a:pPr>
            <a:r>
              <a:rPr i="1" lang="en-US" sz="1300">
                <a:solidFill>
                  <a:srgbClr val="3E3E3E"/>
                </a:solidFill>
              </a:rPr>
              <a:t>close</a:t>
            </a:r>
            <a:r>
              <a:rPr lang="en-US" sz="1300">
                <a:solidFill>
                  <a:srgbClr val="3E3E3E"/>
                </a:solidFill>
              </a:rPr>
              <a:t>() method:</a:t>
            </a:r>
            <a:endParaRPr sz="1300"/>
          </a:p>
          <a:p>
            <a:pPr indent="0" lvl="0" marL="539750" rtl="0" algn="l">
              <a:lnSpc>
                <a:spcPct val="100000"/>
              </a:lnSpc>
              <a:spcBef>
                <a:spcPts val="630"/>
              </a:spcBef>
              <a:spcAft>
                <a:spcPts val="0"/>
              </a:spcAft>
              <a:buNone/>
            </a:pPr>
            <a:r>
              <a:rPr lang="en-US" sz="1300">
                <a:solidFill>
                  <a:srgbClr val="FF9900"/>
                </a:solidFill>
              </a:rPr>
              <a:t>▶ </a:t>
            </a:r>
            <a:r>
              <a:rPr lang="en-US" sz="1300">
                <a:solidFill>
                  <a:srgbClr val="3E3E3E"/>
                </a:solidFill>
              </a:rPr>
              <a:t>Close the connection.</a:t>
            </a:r>
            <a:endParaRPr sz="1300"/>
          </a:p>
          <a:p>
            <a:pPr indent="-245109" lvl="0" marL="264160" rtl="0" algn="l">
              <a:lnSpc>
                <a:spcPct val="100000"/>
              </a:lnSpc>
              <a:spcBef>
                <a:spcPts val="620"/>
              </a:spcBef>
              <a:spcAft>
                <a:spcPts val="0"/>
              </a:spcAft>
              <a:buClr>
                <a:srgbClr val="FF9900"/>
              </a:buClr>
              <a:buSzPts val="1300"/>
              <a:buChar char="❑"/>
            </a:pPr>
            <a:r>
              <a:rPr b="1" lang="en-US" sz="1300">
                <a:solidFill>
                  <a:srgbClr val="3E3E3E"/>
                </a:solidFill>
              </a:rPr>
              <a:t>Create class for queries</a:t>
            </a:r>
            <a:endParaRPr sz="1300"/>
          </a:p>
          <a:p>
            <a:pPr indent="-245109" lvl="0" marL="264160" rtl="0" algn="l">
              <a:lnSpc>
                <a:spcPct val="100000"/>
              </a:lnSpc>
              <a:spcBef>
                <a:spcPts val="600"/>
              </a:spcBef>
              <a:spcAft>
                <a:spcPts val="0"/>
              </a:spcAft>
              <a:buClr>
                <a:srgbClr val="FF9900"/>
              </a:buClr>
              <a:buSzPts val="1300"/>
              <a:buFont typeface="MS Gothic"/>
              <a:buChar char="❑"/>
            </a:pPr>
            <a:r>
              <a:rPr b="1" lang="en-US" sz="1300">
                <a:solidFill>
                  <a:srgbClr val="3E3E3E"/>
                </a:solidFill>
              </a:rPr>
              <a:t>Create classes for each DAO</a:t>
            </a:r>
            <a:r>
              <a:rPr lang="en-US" sz="1300">
                <a:solidFill>
                  <a:srgbClr val="3E3E3E"/>
                </a:solidFill>
              </a:rPr>
              <a:t>:</a:t>
            </a:r>
            <a:endParaRPr sz="1300"/>
          </a:p>
          <a:p>
            <a:pPr indent="-245745" lvl="1" marL="521334" rtl="0" algn="l">
              <a:lnSpc>
                <a:spcPct val="100000"/>
              </a:lnSpc>
              <a:spcBef>
                <a:spcPts val="590"/>
              </a:spcBef>
              <a:spcAft>
                <a:spcPts val="0"/>
              </a:spcAft>
              <a:buClr>
                <a:srgbClr val="FF9900"/>
              </a:buClr>
              <a:buSzPts val="1300"/>
              <a:buChar char="➢"/>
            </a:pPr>
            <a:r>
              <a:rPr lang="en-US" sz="1300">
                <a:solidFill>
                  <a:srgbClr val="3E3E3E"/>
                </a:solidFill>
              </a:rPr>
              <a:t>Implement methods:</a:t>
            </a:r>
            <a:endParaRPr sz="1300"/>
          </a:p>
          <a:p>
            <a:pPr indent="0" lvl="0" marL="539750" rtl="0" algn="l">
              <a:lnSpc>
                <a:spcPct val="100000"/>
              </a:lnSpc>
              <a:spcBef>
                <a:spcPts val="640"/>
              </a:spcBef>
              <a:spcAft>
                <a:spcPts val="0"/>
              </a:spcAft>
              <a:buNone/>
            </a:pPr>
            <a:r>
              <a:rPr lang="en-US" sz="1300">
                <a:solidFill>
                  <a:srgbClr val="FF9900"/>
                </a:solidFill>
              </a:rPr>
              <a:t>▶ </a:t>
            </a:r>
            <a:r>
              <a:rPr lang="en-US" sz="1300">
                <a:solidFill>
                  <a:srgbClr val="3E3E3E"/>
                </a:solidFill>
              </a:rPr>
              <a:t>start with </a:t>
            </a:r>
            <a:r>
              <a:rPr i="1" lang="en-US" sz="1300">
                <a:solidFill>
                  <a:srgbClr val="3E3E3E"/>
                </a:solidFill>
              </a:rPr>
              <a:t>connect </a:t>
            </a:r>
            <a:r>
              <a:rPr lang="en-US" sz="1300">
                <a:solidFill>
                  <a:srgbClr val="3E3E3E"/>
                </a:solidFill>
              </a:rPr>
              <a:t>method, provide logic, and end with </a:t>
            </a:r>
            <a:r>
              <a:rPr i="1" lang="en-US" sz="1300">
                <a:solidFill>
                  <a:srgbClr val="3E3E3E"/>
                </a:solidFill>
              </a:rPr>
              <a:t>close </a:t>
            </a:r>
            <a:r>
              <a:rPr lang="en-US" sz="1300">
                <a:solidFill>
                  <a:srgbClr val="3E3E3E"/>
                </a:solidFill>
              </a:rPr>
              <a:t>method.</a:t>
            </a:r>
            <a:endParaRPr sz="1300"/>
          </a:p>
          <a:p>
            <a:pPr indent="-247015" lvl="0" marL="265430" rtl="0" algn="l">
              <a:lnSpc>
                <a:spcPct val="100000"/>
              </a:lnSpc>
              <a:spcBef>
                <a:spcPts val="610"/>
              </a:spcBef>
              <a:spcAft>
                <a:spcPts val="0"/>
              </a:spcAft>
              <a:buClr>
                <a:srgbClr val="FF9900"/>
              </a:buClr>
              <a:buSzPts val="1300"/>
              <a:buFont typeface="MS Gothic"/>
              <a:buChar char="❑"/>
            </a:pPr>
            <a:r>
              <a:rPr b="1" lang="en-US" sz="1300">
                <a:solidFill>
                  <a:srgbClr val="3E3E3E"/>
                </a:solidFill>
              </a:rPr>
              <a:t>Create </a:t>
            </a:r>
            <a:r>
              <a:rPr b="1" i="1" lang="en-US" sz="1300">
                <a:solidFill>
                  <a:srgbClr val="3E3E3E"/>
                </a:solidFill>
              </a:rPr>
              <a:t>main </a:t>
            </a:r>
            <a:r>
              <a:rPr b="1" lang="en-US" sz="1300">
                <a:solidFill>
                  <a:srgbClr val="3E3E3E"/>
                </a:solidFill>
              </a:rPr>
              <a:t>function</a:t>
            </a:r>
            <a:r>
              <a:rPr lang="en-US" sz="1300">
                <a:solidFill>
                  <a:srgbClr val="3E3E3E"/>
                </a:solidFill>
              </a:rPr>
              <a:t>:</a:t>
            </a:r>
            <a:endParaRPr sz="1300"/>
          </a:p>
          <a:p>
            <a:pPr indent="-247015" lvl="1" marL="523240" rtl="0" algn="l">
              <a:lnSpc>
                <a:spcPct val="100000"/>
              </a:lnSpc>
              <a:spcBef>
                <a:spcPts val="600"/>
              </a:spcBef>
              <a:spcAft>
                <a:spcPts val="0"/>
              </a:spcAft>
              <a:buClr>
                <a:srgbClr val="FF9900"/>
              </a:buClr>
              <a:buSzPts val="1300"/>
              <a:buChar char="➢"/>
            </a:pPr>
            <a:r>
              <a:rPr lang="en-US" sz="1300">
                <a:solidFill>
                  <a:srgbClr val="3E3E3E"/>
                </a:solidFill>
              </a:rPr>
              <a:t>Create DAO object and call the methods.</a:t>
            </a:r>
            <a:endParaRPr sz="1300"/>
          </a:p>
        </p:txBody>
      </p:sp>
      <p:sp>
        <p:nvSpPr>
          <p:cNvPr id="682" name="Google Shape;682;p74"/>
          <p:cNvSpPr txBox="1"/>
          <p:nvPr/>
        </p:nvSpPr>
        <p:spPr>
          <a:xfrm>
            <a:off x="7992871" y="509397"/>
            <a:ext cx="173400" cy="336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FFFF"/>
                </a:solidFill>
                <a:latin typeface="Verdana"/>
                <a:ea typeface="Verdana"/>
                <a:cs typeface="Verdana"/>
                <a:sym typeface="Verdana"/>
              </a:rPr>
              <a:t>9</a:t>
            </a:r>
            <a:endParaRPr sz="2100">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7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1700"/>
              <a:t>Example: </a:t>
            </a:r>
            <a:r>
              <a:rPr lang="en-US" sz="1700"/>
              <a:t>Applying DAO Pattern and OOP                                          - continued</a:t>
            </a:r>
            <a:endParaRPr sz="1700"/>
          </a:p>
          <a:p>
            <a:pPr indent="0" lvl="0" marL="0" rtl="0" algn="l">
              <a:spcBef>
                <a:spcPts val="0"/>
              </a:spcBef>
              <a:spcAft>
                <a:spcPts val="0"/>
              </a:spcAft>
              <a:buClr>
                <a:srgbClr val="000000"/>
              </a:buClr>
              <a:buFont typeface="Arial"/>
              <a:buNone/>
            </a:pPr>
            <a:r>
              <a:rPr lang="en-US" sz="1700"/>
              <a:t>Step1: Defining ConnectionDAO class</a:t>
            </a:r>
            <a:endParaRPr sz="1700"/>
          </a:p>
        </p:txBody>
      </p:sp>
      <p:sp>
        <p:nvSpPr>
          <p:cNvPr id="688" name="Google Shape;688;p75"/>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1100">
                <a:solidFill>
                  <a:srgbClr val="000000"/>
                </a:solidFill>
              </a:rPr>
              <a:t>Create a python file names </a:t>
            </a:r>
            <a:r>
              <a:rPr b="1" i="1" lang="en-US" sz="1100">
                <a:solidFill>
                  <a:srgbClr val="000000"/>
                </a:solidFill>
              </a:rPr>
              <a:t>“DAOdemo.py”</a:t>
            </a:r>
            <a:r>
              <a:rPr lang="en-US" sz="1100">
                <a:solidFill>
                  <a:srgbClr val="000000"/>
                </a:solidFill>
              </a:rPr>
              <a:t>, and add below in it. </a:t>
            </a:r>
            <a:endParaRPr sz="1100">
              <a:solidFill>
                <a:srgbClr val="000000"/>
              </a:solidFill>
            </a:endParaRPr>
          </a:p>
          <a:p>
            <a:pPr indent="0" lvl="0" marL="0" rtl="0" algn="l">
              <a:spcBef>
                <a:spcPts val="0"/>
              </a:spcBef>
              <a:spcAft>
                <a:spcPts val="0"/>
              </a:spcAft>
              <a:buNone/>
            </a:pPr>
            <a:r>
              <a:rPr lang="en-US" sz="1100">
                <a:solidFill>
                  <a:srgbClr val="000000"/>
                </a:solidFill>
              </a:rPr>
              <a:t>Note: In this example, we will use “usersdb” database. If you do not have that database, you must create database by the name of “usersdb” in MySQL</a:t>
            </a:r>
            <a:endParaRPr sz="1100">
              <a:solidFill>
                <a:srgbClr val="000000"/>
              </a:solidFill>
            </a:endParaRPr>
          </a:p>
        </p:txBody>
      </p:sp>
      <p:sp>
        <p:nvSpPr>
          <p:cNvPr id="689" name="Google Shape;689;p75"/>
          <p:cNvSpPr txBox="1"/>
          <p:nvPr/>
        </p:nvSpPr>
        <p:spPr>
          <a:xfrm>
            <a:off x="434450" y="1973350"/>
            <a:ext cx="8520600" cy="269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100">
                <a:solidFill>
                  <a:schemeClr val="accent2"/>
                </a:solidFill>
                <a:latin typeface="Consolas"/>
                <a:ea typeface="Consolas"/>
                <a:cs typeface="Consolas"/>
                <a:sym typeface="Consolas"/>
              </a:rPr>
              <a:t>import mysql.connector as dbconnect</a:t>
            </a:r>
            <a:endParaRPr b="1" sz="1100">
              <a:solidFill>
                <a:schemeClr val="accent2"/>
              </a:solidFill>
              <a:latin typeface="Consolas"/>
              <a:ea typeface="Consolas"/>
              <a:cs typeface="Consolas"/>
              <a:sym typeface="Consolas"/>
            </a:endParaRPr>
          </a:p>
          <a:p>
            <a:pPr indent="0" lvl="0" marL="0" rtl="0" algn="l">
              <a:lnSpc>
                <a:spcPct val="115000"/>
              </a:lnSpc>
              <a:spcBef>
                <a:spcPts val="0"/>
              </a:spcBef>
              <a:spcAft>
                <a:spcPts val="0"/>
              </a:spcAft>
              <a:buNone/>
            </a:pPr>
            <a:r>
              <a:rPr b="1" lang="en-US" sz="1100">
                <a:solidFill>
                  <a:schemeClr val="accent2"/>
                </a:solidFill>
                <a:latin typeface="Consolas"/>
                <a:ea typeface="Consolas"/>
                <a:cs typeface="Consolas"/>
                <a:sym typeface="Consolas"/>
              </a:rPr>
              <a:t>class ConnectionDAO:</a:t>
            </a:r>
            <a:endParaRPr b="1" sz="1100">
              <a:solidFill>
                <a:schemeClr val="accent2"/>
              </a:solidFill>
              <a:latin typeface="Consolas"/>
              <a:ea typeface="Consolas"/>
              <a:cs typeface="Consolas"/>
              <a:sym typeface="Consolas"/>
            </a:endParaRPr>
          </a:p>
          <a:p>
            <a:pPr indent="0" lvl="0" marL="0" rtl="0" algn="l">
              <a:lnSpc>
                <a:spcPct val="115000"/>
              </a:lnSpc>
              <a:spcBef>
                <a:spcPts val="0"/>
              </a:spcBef>
              <a:spcAft>
                <a:spcPts val="0"/>
              </a:spcAft>
              <a:buNone/>
            </a:pPr>
            <a:r>
              <a:rPr b="1" lang="en-US" sz="1100">
                <a:solidFill>
                  <a:schemeClr val="accent2"/>
                </a:solidFill>
                <a:latin typeface="Consolas"/>
                <a:ea typeface="Consolas"/>
                <a:cs typeface="Consolas"/>
                <a:sym typeface="Consolas"/>
              </a:rPr>
              <a:t>	con = None</a:t>
            </a:r>
            <a:endParaRPr b="1" sz="1100">
              <a:solidFill>
                <a:schemeClr val="accent2"/>
              </a:solidFill>
              <a:latin typeface="Consolas"/>
              <a:ea typeface="Consolas"/>
              <a:cs typeface="Consolas"/>
              <a:sym typeface="Consolas"/>
            </a:endParaRPr>
          </a:p>
          <a:p>
            <a:pPr indent="0" lvl="0" marL="0" rtl="0" algn="l">
              <a:lnSpc>
                <a:spcPct val="115000"/>
              </a:lnSpc>
              <a:spcBef>
                <a:spcPts val="0"/>
              </a:spcBef>
              <a:spcAft>
                <a:spcPts val="0"/>
              </a:spcAft>
              <a:buNone/>
            </a:pPr>
            <a:r>
              <a:rPr b="1" lang="en-US" sz="1100">
                <a:solidFill>
                  <a:schemeClr val="accent2"/>
                </a:solidFill>
                <a:latin typeface="Consolas"/>
                <a:ea typeface="Consolas"/>
                <a:cs typeface="Consolas"/>
                <a:sym typeface="Consolas"/>
              </a:rPr>
              <a:t>	cur = None</a:t>
            </a:r>
            <a:endParaRPr b="1" sz="1100">
              <a:solidFill>
                <a:schemeClr val="accent2"/>
              </a:solidFill>
              <a:latin typeface="Consolas"/>
              <a:ea typeface="Consolas"/>
              <a:cs typeface="Consolas"/>
              <a:sym typeface="Consolas"/>
            </a:endParaRPr>
          </a:p>
          <a:p>
            <a:pPr indent="0" lvl="0" marL="0" rtl="0" algn="l">
              <a:lnSpc>
                <a:spcPct val="115000"/>
              </a:lnSpc>
              <a:spcBef>
                <a:spcPts val="0"/>
              </a:spcBef>
              <a:spcAft>
                <a:spcPts val="0"/>
              </a:spcAft>
              <a:buNone/>
            </a:pPr>
            <a:r>
              <a:rPr b="1" lang="en-US" sz="1100">
                <a:solidFill>
                  <a:schemeClr val="accent2"/>
                </a:solidFill>
                <a:latin typeface="Consolas"/>
                <a:ea typeface="Consolas"/>
                <a:cs typeface="Consolas"/>
                <a:sym typeface="Consolas"/>
              </a:rPr>
              <a:t>	@classmethod</a:t>
            </a:r>
            <a:endParaRPr b="1" sz="1100">
              <a:solidFill>
                <a:schemeClr val="accent2"/>
              </a:solidFill>
              <a:latin typeface="Consolas"/>
              <a:ea typeface="Consolas"/>
              <a:cs typeface="Consolas"/>
              <a:sym typeface="Consolas"/>
            </a:endParaRPr>
          </a:p>
          <a:p>
            <a:pPr indent="0" lvl="0" marL="0" rtl="0" algn="l">
              <a:lnSpc>
                <a:spcPct val="115000"/>
              </a:lnSpc>
              <a:spcBef>
                <a:spcPts val="0"/>
              </a:spcBef>
              <a:spcAft>
                <a:spcPts val="0"/>
              </a:spcAft>
              <a:buNone/>
            </a:pPr>
            <a:r>
              <a:rPr b="1" lang="en-US" sz="1100">
                <a:solidFill>
                  <a:schemeClr val="accent2"/>
                </a:solidFill>
                <a:latin typeface="Consolas"/>
                <a:ea typeface="Consolas"/>
                <a:cs typeface="Consolas"/>
                <a:sym typeface="Consolas"/>
              </a:rPr>
              <a:t>	def connect(cls):</a:t>
            </a:r>
            <a:endParaRPr b="1" sz="1100">
              <a:solidFill>
                <a:schemeClr val="accent2"/>
              </a:solidFill>
              <a:latin typeface="Consolas"/>
              <a:ea typeface="Consolas"/>
              <a:cs typeface="Consolas"/>
              <a:sym typeface="Consolas"/>
            </a:endParaRPr>
          </a:p>
          <a:p>
            <a:pPr indent="0" lvl="0" marL="0" rtl="0" algn="l">
              <a:lnSpc>
                <a:spcPct val="115000"/>
              </a:lnSpc>
              <a:spcBef>
                <a:spcPts val="0"/>
              </a:spcBef>
              <a:spcAft>
                <a:spcPts val="0"/>
              </a:spcAft>
              <a:buNone/>
            </a:pPr>
            <a:r>
              <a:rPr b="1" lang="en-US" sz="1100">
                <a:solidFill>
                  <a:schemeClr val="accent2"/>
                </a:solidFill>
                <a:latin typeface="Consolas"/>
                <a:ea typeface="Consolas"/>
                <a:cs typeface="Consolas"/>
                <a:sym typeface="Consolas"/>
              </a:rPr>
              <a:t>		cls.con= dbconnect.connect(host='localhost',database='usersdb',user='root',                                             password='password',port='3306')</a:t>
            </a:r>
            <a:endParaRPr b="1" sz="1100">
              <a:solidFill>
                <a:schemeClr val="accent2"/>
              </a:solidFill>
              <a:latin typeface="Consolas"/>
              <a:ea typeface="Consolas"/>
              <a:cs typeface="Consolas"/>
              <a:sym typeface="Consolas"/>
            </a:endParaRPr>
          </a:p>
          <a:p>
            <a:pPr indent="0" lvl="0" marL="0" rtl="0" algn="l">
              <a:lnSpc>
                <a:spcPct val="115000"/>
              </a:lnSpc>
              <a:spcBef>
                <a:spcPts val="0"/>
              </a:spcBef>
              <a:spcAft>
                <a:spcPts val="0"/>
              </a:spcAft>
              <a:buNone/>
            </a:pPr>
            <a:r>
              <a:rPr b="1" lang="en-US" sz="1100">
                <a:solidFill>
                  <a:schemeClr val="accent2"/>
                </a:solidFill>
                <a:latin typeface="Consolas"/>
                <a:ea typeface="Consolas"/>
                <a:cs typeface="Consolas"/>
                <a:sym typeface="Consolas"/>
              </a:rPr>
              <a:t>		cls.cur = cls.con.cursor()</a:t>
            </a:r>
            <a:endParaRPr b="1" sz="1100">
              <a:solidFill>
                <a:schemeClr val="accent2"/>
              </a:solidFill>
              <a:latin typeface="Consolas"/>
              <a:ea typeface="Consolas"/>
              <a:cs typeface="Consolas"/>
              <a:sym typeface="Consolas"/>
            </a:endParaRPr>
          </a:p>
          <a:p>
            <a:pPr indent="0" lvl="0" marL="0" rtl="0" algn="l">
              <a:lnSpc>
                <a:spcPct val="115000"/>
              </a:lnSpc>
              <a:spcBef>
                <a:spcPts val="0"/>
              </a:spcBef>
              <a:spcAft>
                <a:spcPts val="0"/>
              </a:spcAft>
              <a:buNone/>
            </a:pPr>
            <a:r>
              <a:rPr b="1" lang="en-US" sz="1100">
                <a:solidFill>
                  <a:schemeClr val="accent2"/>
                </a:solidFill>
                <a:latin typeface="Consolas"/>
                <a:ea typeface="Consolas"/>
                <a:cs typeface="Consolas"/>
                <a:sym typeface="Consolas"/>
              </a:rPr>
              <a:t>	@classmethod</a:t>
            </a:r>
            <a:endParaRPr b="1" sz="1100">
              <a:solidFill>
                <a:schemeClr val="accent2"/>
              </a:solidFill>
              <a:latin typeface="Consolas"/>
              <a:ea typeface="Consolas"/>
              <a:cs typeface="Consolas"/>
              <a:sym typeface="Consolas"/>
            </a:endParaRPr>
          </a:p>
          <a:p>
            <a:pPr indent="0" lvl="0" marL="0" rtl="0" algn="l">
              <a:lnSpc>
                <a:spcPct val="115000"/>
              </a:lnSpc>
              <a:spcBef>
                <a:spcPts val="0"/>
              </a:spcBef>
              <a:spcAft>
                <a:spcPts val="0"/>
              </a:spcAft>
              <a:buNone/>
            </a:pPr>
            <a:r>
              <a:rPr b="1" lang="en-US" sz="1100">
                <a:solidFill>
                  <a:schemeClr val="accent2"/>
                </a:solidFill>
                <a:latin typeface="Consolas"/>
                <a:ea typeface="Consolas"/>
                <a:cs typeface="Consolas"/>
                <a:sym typeface="Consolas"/>
              </a:rPr>
              <a:t>	def close(cls):</a:t>
            </a:r>
            <a:endParaRPr b="1" sz="1100">
              <a:solidFill>
                <a:schemeClr val="accent2"/>
              </a:solidFill>
              <a:latin typeface="Consolas"/>
              <a:ea typeface="Consolas"/>
              <a:cs typeface="Consolas"/>
              <a:sym typeface="Consolas"/>
            </a:endParaRPr>
          </a:p>
          <a:p>
            <a:pPr indent="0" lvl="0" marL="0" rtl="0" algn="l">
              <a:lnSpc>
                <a:spcPct val="115000"/>
              </a:lnSpc>
              <a:spcBef>
                <a:spcPts val="0"/>
              </a:spcBef>
              <a:spcAft>
                <a:spcPts val="0"/>
              </a:spcAft>
              <a:buNone/>
            </a:pPr>
            <a:r>
              <a:rPr b="1" lang="en-US" sz="1100">
                <a:solidFill>
                  <a:schemeClr val="accent2"/>
                </a:solidFill>
                <a:latin typeface="Consolas"/>
                <a:ea typeface="Consolas"/>
                <a:cs typeface="Consolas"/>
                <a:sym typeface="Consolas"/>
              </a:rPr>
              <a:t>		if not cls.con:</a:t>
            </a:r>
            <a:endParaRPr b="1" sz="1100">
              <a:solidFill>
                <a:schemeClr val="accent2"/>
              </a:solidFill>
              <a:latin typeface="Consolas"/>
              <a:ea typeface="Consolas"/>
              <a:cs typeface="Consolas"/>
              <a:sym typeface="Consolas"/>
            </a:endParaRPr>
          </a:p>
          <a:p>
            <a:pPr indent="0" lvl="0" marL="0" rtl="0" algn="l">
              <a:lnSpc>
                <a:spcPct val="115000"/>
              </a:lnSpc>
              <a:spcBef>
                <a:spcPts val="0"/>
              </a:spcBef>
              <a:spcAft>
                <a:spcPts val="0"/>
              </a:spcAft>
              <a:buNone/>
            </a:pPr>
            <a:r>
              <a:rPr b="1" lang="en-US" sz="1100">
                <a:solidFill>
                  <a:schemeClr val="accent2"/>
                </a:solidFill>
                <a:latin typeface="Consolas"/>
                <a:ea typeface="Consolas"/>
                <a:cs typeface="Consolas"/>
                <a:sym typeface="Consolas"/>
              </a:rPr>
              <a:t>			cls.con.close()</a:t>
            </a:r>
            <a:endParaRPr b="1" sz="1100">
              <a:solidFill>
                <a:schemeClr val="accent2"/>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1600"/>
              <a:t>Example: Applying DAO Pattern and OOP </a:t>
            </a:r>
            <a:r>
              <a:rPr lang="en-US" sz="1700"/>
              <a:t>                                              - continued</a:t>
            </a:r>
            <a:endParaRPr sz="1600"/>
          </a:p>
          <a:p>
            <a:pPr indent="0" lvl="0" marL="0" rtl="0" algn="l">
              <a:spcBef>
                <a:spcPts val="0"/>
              </a:spcBef>
              <a:spcAft>
                <a:spcPts val="0"/>
              </a:spcAft>
              <a:buNone/>
            </a:pPr>
            <a:r>
              <a:rPr lang="en-US" sz="1600"/>
              <a:t>Step2: Defining Queries class</a:t>
            </a:r>
            <a:endParaRPr sz="1600"/>
          </a:p>
        </p:txBody>
      </p:sp>
      <p:sp>
        <p:nvSpPr>
          <p:cNvPr id="695" name="Google Shape;695;p76"/>
          <p:cNvSpPr txBox="1"/>
          <p:nvPr>
            <p:ph idx="1" type="body"/>
          </p:nvPr>
        </p:nvSpPr>
        <p:spPr>
          <a:xfrm>
            <a:off x="434450" y="1663625"/>
            <a:ext cx="8520600" cy="2129100"/>
          </a:xfrm>
          <a:prstGeom prst="rect">
            <a:avLst/>
          </a:prstGeom>
          <a:ln cap="flat" cmpd="sng" w="9525">
            <a:solidFill>
              <a:srgbClr val="000000"/>
            </a:solidFill>
            <a:prstDash val="dash"/>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US" sz="1100">
                <a:latin typeface="Consolas"/>
                <a:ea typeface="Consolas"/>
                <a:cs typeface="Consolas"/>
                <a:sym typeface="Consolas"/>
              </a:rPr>
              <a:t>class Queries:</a:t>
            </a:r>
            <a:endParaRPr sz="1100">
              <a:latin typeface="Consolas"/>
              <a:ea typeface="Consolas"/>
              <a:cs typeface="Consolas"/>
              <a:sym typeface="Consolas"/>
            </a:endParaRPr>
          </a:p>
          <a:p>
            <a:pPr indent="0" lvl="0" marL="0" rtl="0" algn="l">
              <a:spcBef>
                <a:spcPts val="1200"/>
              </a:spcBef>
              <a:spcAft>
                <a:spcPts val="0"/>
              </a:spcAft>
              <a:buNone/>
            </a:pPr>
            <a:r>
              <a:rPr lang="en-US" sz="1100">
                <a:latin typeface="Consolas"/>
                <a:ea typeface="Consolas"/>
                <a:cs typeface="Consolas"/>
                <a:sym typeface="Consolas"/>
              </a:rPr>
              <a:t>	create_user_t = </a:t>
            </a:r>
            <a:r>
              <a:rPr b="1" lang="en-US" sz="1100">
                <a:solidFill>
                  <a:srgbClr val="38761D"/>
                </a:solidFill>
                <a:latin typeface="Consolas"/>
                <a:ea typeface="Consolas"/>
                <a:cs typeface="Consolas"/>
                <a:sym typeface="Consolas"/>
              </a:rPr>
              <a:t>"CREATE TABLE user (email VARCHAR (100),name VARCHAR (50),password VARCHAR (30))"</a:t>
            </a:r>
            <a:endParaRPr b="1" sz="1100">
              <a:solidFill>
                <a:srgbClr val="38761D"/>
              </a:solidFill>
              <a:latin typeface="Consolas"/>
              <a:ea typeface="Consolas"/>
              <a:cs typeface="Consolas"/>
              <a:sym typeface="Consolas"/>
            </a:endParaRPr>
          </a:p>
          <a:p>
            <a:pPr indent="0" lvl="0" marL="0" rtl="0" algn="l">
              <a:spcBef>
                <a:spcPts val="1200"/>
              </a:spcBef>
              <a:spcAft>
                <a:spcPts val="0"/>
              </a:spcAft>
              <a:buNone/>
            </a:pPr>
            <a:r>
              <a:rPr lang="en-US" sz="1100">
                <a:latin typeface="Consolas"/>
                <a:ea typeface="Consolas"/>
                <a:cs typeface="Consolas"/>
                <a:sym typeface="Consolas"/>
              </a:rPr>
              <a:t>	insert_users = </a:t>
            </a:r>
            <a:r>
              <a:rPr b="1" lang="en-US" sz="1100">
                <a:solidFill>
                  <a:srgbClr val="38761D"/>
                </a:solidFill>
                <a:latin typeface="Consolas"/>
                <a:ea typeface="Consolas"/>
                <a:cs typeface="Consolas"/>
                <a:sym typeface="Consolas"/>
              </a:rPr>
              <a:t>"INSERT INTO user(email, name, password) values('</a:t>
            </a:r>
            <a:r>
              <a:rPr b="1" lang="en-US" sz="1100" u="sng">
                <a:solidFill>
                  <a:schemeClr val="hlink"/>
                </a:solidFill>
                <a:latin typeface="Consolas"/>
                <a:ea typeface="Consolas"/>
                <a:cs typeface="Consolas"/>
                <a:sym typeface="Consolas"/>
                <a:hlinkClick r:id="rId3"/>
              </a:rPr>
              <a:t>Tony@perscholas.org</a:t>
            </a:r>
            <a:r>
              <a:rPr b="1" lang="en-US" sz="1100">
                <a:solidFill>
                  <a:srgbClr val="38761D"/>
                </a:solidFill>
                <a:latin typeface="Consolas"/>
                <a:ea typeface="Consolas"/>
                <a:cs typeface="Consolas"/>
                <a:sym typeface="Consolas"/>
              </a:rPr>
              <a:t>','haseeb','letsgomets'), ('John@perscholas.org','John','iwillnottellyou')"</a:t>
            </a:r>
            <a:endParaRPr b="1" sz="1100">
              <a:solidFill>
                <a:srgbClr val="38761D"/>
              </a:solidFill>
              <a:latin typeface="Consolas"/>
              <a:ea typeface="Consolas"/>
              <a:cs typeface="Consolas"/>
              <a:sym typeface="Consolas"/>
            </a:endParaRPr>
          </a:p>
          <a:p>
            <a:pPr indent="0" lvl="0" marL="0" rtl="0" algn="l">
              <a:spcBef>
                <a:spcPts val="1200"/>
              </a:spcBef>
              <a:spcAft>
                <a:spcPts val="1200"/>
              </a:spcAft>
              <a:buNone/>
            </a:pPr>
            <a:r>
              <a:t/>
            </a:r>
            <a:endParaRPr/>
          </a:p>
        </p:txBody>
      </p:sp>
      <p:sp>
        <p:nvSpPr>
          <p:cNvPr id="696" name="Google Shape;696;p76"/>
          <p:cNvSpPr txBox="1"/>
          <p:nvPr/>
        </p:nvSpPr>
        <p:spPr>
          <a:xfrm>
            <a:off x="518925" y="1247650"/>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t>In </a:t>
            </a:r>
            <a:r>
              <a:rPr b="1" i="1" lang="en-US" sz="1100"/>
              <a:t>“DAOdemo.py”</a:t>
            </a:r>
            <a:r>
              <a:rPr lang="en-US" sz="1100"/>
              <a:t> file add a below code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7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1800"/>
              <a:t>Example: Applying DAO Pattern and OOP </a:t>
            </a:r>
            <a:r>
              <a:rPr lang="en-US" sz="1700"/>
              <a:t>                                        - continued</a:t>
            </a:r>
            <a:endParaRPr sz="1800"/>
          </a:p>
          <a:p>
            <a:pPr indent="0" lvl="0" marL="0" rtl="0" algn="l">
              <a:spcBef>
                <a:spcPts val="0"/>
              </a:spcBef>
              <a:spcAft>
                <a:spcPts val="0"/>
              </a:spcAft>
              <a:buNone/>
            </a:pPr>
            <a:r>
              <a:rPr lang="en-US" sz="1800"/>
              <a:t>Step3: Defining UserDAO class and Main() function</a:t>
            </a:r>
            <a:endParaRPr sz="1800"/>
          </a:p>
        </p:txBody>
      </p:sp>
      <p:sp>
        <p:nvSpPr>
          <p:cNvPr id="702" name="Google Shape;702;p77"/>
          <p:cNvSpPr txBox="1"/>
          <p:nvPr>
            <p:ph idx="1" type="body"/>
          </p:nvPr>
        </p:nvSpPr>
        <p:spPr>
          <a:xfrm>
            <a:off x="434450" y="1769550"/>
            <a:ext cx="4113900" cy="2894400"/>
          </a:xfrm>
          <a:prstGeom prst="rect">
            <a:avLst/>
          </a:prstGeom>
          <a:ln cap="flat" cmpd="sng" w="9525">
            <a:solidFill>
              <a:srgbClr val="000000"/>
            </a:solidFill>
            <a:prstDash val="dash"/>
            <a:round/>
            <a:headEnd len="sm" w="sm" type="none"/>
            <a:tailEnd len="sm" w="sm" type="none"/>
          </a:ln>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US">
                <a:latin typeface="Consolas"/>
                <a:ea typeface="Consolas"/>
                <a:cs typeface="Consolas"/>
                <a:sym typeface="Consolas"/>
              </a:rPr>
              <a:t>class UserDAO (ConnectionDAO):</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def generate_data(self):</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UserDAO.connect()</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UserDAO.cur.execute(Queries.create_user_t)</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UserDAO.con.commit()</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UserDAO.close()</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def generate_user_table(self):</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UserDAO.connect()</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UserDAO.cur.execute(Queries.insert_users)</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UserDAO.con.commit()</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UserDAO.close()</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def main():</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u = UserDAO()</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u.generate_data()</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u.generate_user_table()</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main()</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
        <p:nvSpPr>
          <p:cNvPr id="703" name="Google Shape;703;p77"/>
          <p:cNvSpPr txBox="1"/>
          <p:nvPr/>
        </p:nvSpPr>
        <p:spPr>
          <a:xfrm>
            <a:off x="541825" y="1331600"/>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t>In </a:t>
            </a:r>
            <a:r>
              <a:rPr b="1" i="1" lang="en-US" sz="1100"/>
              <a:t>“DAOdemo.py”</a:t>
            </a:r>
            <a:r>
              <a:rPr lang="en-US" sz="1100"/>
              <a:t> file add a below code</a:t>
            </a:r>
            <a:endParaRPr/>
          </a:p>
        </p:txBody>
      </p:sp>
      <p:pic>
        <p:nvPicPr>
          <p:cNvPr id="704" name="Google Shape;704;p77"/>
          <p:cNvPicPr preferRelativeResize="0"/>
          <p:nvPr/>
        </p:nvPicPr>
        <p:blipFill rotWithShape="1">
          <a:blip r:embed="rId3">
            <a:alphaModFix/>
          </a:blip>
          <a:srcRect b="37542" l="12823" r="66012" t="43802"/>
          <a:stretch/>
        </p:blipFill>
        <p:spPr>
          <a:xfrm>
            <a:off x="5265601" y="3365400"/>
            <a:ext cx="2899901" cy="1437774"/>
          </a:xfrm>
          <a:prstGeom prst="rect">
            <a:avLst/>
          </a:prstGeom>
          <a:noFill/>
          <a:ln>
            <a:noFill/>
          </a:ln>
        </p:spPr>
      </p:pic>
      <p:sp>
        <p:nvSpPr>
          <p:cNvPr id="705" name="Google Shape;705;p77"/>
          <p:cNvSpPr txBox="1"/>
          <p:nvPr/>
        </p:nvSpPr>
        <p:spPr>
          <a:xfrm>
            <a:off x="5265600" y="2338950"/>
            <a:ext cx="3418800" cy="10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Result:</a:t>
            </a:r>
            <a:endParaRPr/>
          </a:p>
          <a:p>
            <a:pPr indent="0" lvl="0" marL="0" rtl="0" algn="l">
              <a:spcBef>
                <a:spcPts val="0"/>
              </a:spcBef>
              <a:spcAft>
                <a:spcPts val="0"/>
              </a:spcAft>
              <a:buNone/>
            </a:pPr>
            <a:r>
              <a:rPr lang="en-US"/>
              <a:t>After execution the code, user table must create in a database along with two records as shown in a screenshot below</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78"/>
          <p:cNvSpPr txBox="1"/>
          <p:nvPr>
            <p:ph type="title"/>
          </p:nvPr>
        </p:nvSpPr>
        <p:spPr>
          <a:xfrm>
            <a:off x="485575" y="751800"/>
            <a:ext cx="85206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400"/>
              <a:t>Exercise: Task for you</a:t>
            </a:r>
            <a:endParaRPr sz="2400"/>
          </a:p>
          <a:p>
            <a:pPr indent="0" lvl="0" marL="12700" rtl="0" algn="l">
              <a:lnSpc>
                <a:spcPct val="100000"/>
              </a:lnSpc>
              <a:spcBef>
                <a:spcPts val="0"/>
              </a:spcBef>
              <a:spcAft>
                <a:spcPts val="0"/>
              </a:spcAft>
              <a:buNone/>
            </a:pPr>
            <a:r>
              <a:rPr lang="en-US" sz="2400"/>
              <a:t>User Table - Applying DAO Pattern and OOP</a:t>
            </a:r>
            <a:endParaRPr sz="2400"/>
          </a:p>
        </p:txBody>
      </p:sp>
      <p:sp>
        <p:nvSpPr>
          <p:cNvPr id="711" name="Google Shape;711;p78"/>
          <p:cNvSpPr txBox="1"/>
          <p:nvPr/>
        </p:nvSpPr>
        <p:spPr>
          <a:xfrm>
            <a:off x="600500" y="1724575"/>
            <a:ext cx="7926600" cy="1613700"/>
          </a:xfrm>
          <a:prstGeom prst="rect">
            <a:avLst/>
          </a:prstGeom>
          <a:noFill/>
          <a:ln>
            <a:noFill/>
          </a:ln>
        </p:spPr>
        <p:txBody>
          <a:bodyPr anchorCtr="0" anchor="t" bIns="0" lIns="0" spcFirstLastPara="1" rIns="0" wrap="square" tIns="12700">
            <a:spAutoFit/>
          </a:bodyPr>
          <a:lstStyle/>
          <a:p>
            <a:pPr indent="0" lvl="0" marL="0" marR="5080" rtl="0" algn="l">
              <a:lnSpc>
                <a:spcPct val="100000"/>
              </a:lnSpc>
              <a:spcBef>
                <a:spcPts val="0"/>
              </a:spcBef>
              <a:spcAft>
                <a:spcPts val="0"/>
              </a:spcAft>
              <a:buNone/>
            </a:pPr>
            <a:r>
              <a:rPr lang="en-US">
                <a:solidFill>
                  <a:srgbClr val="3E3E3E"/>
                </a:solidFill>
                <a:latin typeface="Verdana"/>
                <a:ea typeface="Verdana"/>
                <a:cs typeface="Verdana"/>
                <a:sym typeface="Verdana"/>
              </a:rPr>
              <a:t>Starting with the given code, implement the other four methods applying </a:t>
            </a:r>
            <a:r>
              <a:rPr i="1" lang="en-US">
                <a:solidFill>
                  <a:srgbClr val="3E3E3E"/>
                </a:solidFill>
                <a:latin typeface="Verdana"/>
                <a:ea typeface="Verdana"/>
                <a:cs typeface="Verdana"/>
                <a:sym typeface="Verdana"/>
              </a:rPr>
              <a:t>DAO Pattern </a:t>
            </a:r>
            <a:r>
              <a:rPr lang="en-US">
                <a:solidFill>
                  <a:srgbClr val="3E3E3E"/>
                </a:solidFill>
                <a:latin typeface="Verdana"/>
                <a:ea typeface="Verdana"/>
                <a:cs typeface="Verdana"/>
                <a:sym typeface="Verdana"/>
              </a:rPr>
              <a:t>and </a:t>
            </a:r>
            <a:r>
              <a:rPr i="1" lang="en-US">
                <a:solidFill>
                  <a:srgbClr val="3E3E3E"/>
                </a:solidFill>
                <a:latin typeface="Verdana"/>
                <a:ea typeface="Verdana"/>
                <a:cs typeface="Verdana"/>
                <a:sym typeface="Verdana"/>
              </a:rPr>
              <a:t>OOP</a:t>
            </a:r>
            <a:r>
              <a:rPr lang="en-US">
                <a:solidFill>
                  <a:srgbClr val="3E3E3E"/>
                </a:solidFill>
                <a:latin typeface="Verdana"/>
                <a:ea typeface="Verdana"/>
                <a:cs typeface="Verdana"/>
                <a:sym typeface="Verdana"/>
              </a:rPr>
              <a:t>:</a:t>
            </a:r>
            <a:endParaRPr>
              <a:latin typeface="Verdana"/>
              <a:ea typeface="Verdana"/>
              <a:cs typeface="Verdana"/>
              <a:sym typeface="Verdana"/>
            </a:endParaRPr>
          </a:p>
          <a:p>
            <a:pPr indent="-264161" lvl="1" marL="542925" rtl="0" algn="l">
              <a:lnSpc>
                <a:spcPct val="100000"/>
              </a:lnSpc>
              <a:spcBef>
                <a:spcPts val="600"/>
              </a:spcBef>
              <a:spcAft>
                <a:spcPts val="0"/>
              </a:spcAft>
              <a:buClr>
                <a:srgbClr val="FF9900"/>
              </a:buClr>
              <a:buSzPts val="1400"/>
              <a:buFont typeface="MS Gothic"/>
              <a:buChar char="➢"/>
            </a:pPr>
            <a:r>
              <a:rPr i="1" lang="en-US">
                <a:solidFill>
                  <a:srgbClr val="3E3E3E"/>
                </a:solidFill>
                <a:latin typeface="Verdana"/>
                <a:ea typeface="Verdana"/>
                <a:cs typeface="Verdana"/>
                <a:sym typeface="Verdana"/>
              </a:rPr>
              <a:t>get_all_users</a:t>
            </a:r>
            <a:r>
              <a:rPr lang="en-US">
                <a:solidFill>
                  <a:srgbClr val="3E3E3E"/>
                </a:solidFill>
                <a:latin typeface="Verdana"/>
                <a:ea typeface="Verdana"/>
                <a:cs typeface="Verdana"/>
                <a:sym typeface="Verdana"/>
              </a:rPr>
              <a:t>()</a:t>
            </a:r>
            <a:endParaRPr>
              <a:latin typeface="Verdana"/>
              <a:ea typeface="Verdana"/>
              <a:cs typeface="Verdana"/>
              <a:sym typeface="Verdana"/>
            </a:endParaRPr>
          </a:p>
          <a:p>
            <a:pPr indent="-264161" lvl="1" marL="542925" rtl="0" algn="l">
              <a:lnSpc>
                <a:spcPct val="100000"/>
              </a:lnSpc>
              <a:spcBef>
                <a:spcPts val="600"/>
              </a:spcBef>
              <a:spcAft>
                <a:spcPts val="0"/>
              </a:spcAft>
              <a:buClr>
                <a:srgbClr val="FF9900"/>
              </a:buClr>
              <a:buSzPts val="1400"/>
              <a:buFont typeface="MS Gothic"/>
              <a:buChar char="➢"/>
            </a:pPr>
            <a:r>
              <a:rPr i="1" lang="en-US">
                <a:solidFill>
                  <a:srgbClr val="3E3E3E"/>
                </a:solidFill>
                <a:latin typeface="Verdana"/>
                <a:ea typeface="Verdana"/>
                <a:cs typeface="Verdana"/>
                <a:sym typeface="Verdana"/>
              </a:rPr>
              <a:t>get_user_by_name</a:t>
            </a:r>
            <a:r>
              <a:rPr lang="en-US">
                <a:solidFill>
                  <a:srgbClr val="3E3E3E"/>
                </a:solidFill>
                <a:latin typeface="Verdana"/>
                <a:ea typeface="Verdana"/>
                <a:cs typeface="Verdana"/>
                <a:sym typeface="Verdana"/>
              </a:rPr>
              <a:t>(</a:t>
            </a:r>
            <a:r>
              <a:rPr lang="en-US">
                <a:solidFill>
                  <a:srgbClr val="FF9900"/>
                </a:solidFill>
                <a:latin typeface="Verdana"/>
                <a:ea typeface="Verdana"/>
                <a:cs typeface="Verdana"/>
                <a:sym typeface="Verdana"/>
              </a:rPr>
              <a:t>name</a:t>
            </a:r>
            <a:r>
              <a:rPr lang="en-US">
                <a:solidFill>
                  <a:srgbClr val="3E3E3E"/>
                </a:solidFill>
                <a:latin typeface="Verdana"/>
                <a:ea typeface="Verdana"/>
                <a:cs typeface="Verdana"/>
                <a:sym typeface="Verdana"/>
              </a:rPr>
              <a:t>)</a:t>
            </a:r>
            <a:endParaRPr>
              <a:latin typeface="Verdana"/>
              <a:ea typeface="Verdana"/>
              <a:cs typeface="Verdana"/>
              <a:sym typeface="Verdana"/>
            </a:endParaRPr>
          </a:p>
          <a:p>
            <a:pPr indent="-264161" lvl="1" marL="542925" rtl="0" algn="l">
              <a:lnSpc>
                <a:spcPct val="100000"/>
              </a:lnSpc>
              <a:spcBef>
                <a:spcPts val="600"/>
              </a:spcBef>
              <a:spcAft>
                <a:spcPts val="0"/>
              </a:spcAft>
              <a:buClr>
                <a:srgbClr val="FF9900"/>
              </a:buClr>
              <a:buSzPts val="1400"/>
              <a:buFont typeface="MS Gothic"/>
              <a:buChar char="➢"/>
            </a:pPr>
            <a:r>
              <a:rPr i="1" lang="en-US">
                <a:solidFill>
                  <a:srgbClr val="3E3E3E"/>
                </a:solidFill>
                <a:latin typeface="Verdana"/>
                <a:ea typeface="Verdana"/>
                <a:cs typeface="Verdana"/>
                <a:sym typeface="Verdana"/>
              </a:rPr>
              <a:t>validate_user</a:t>
            </a:r>
            <a:r>
              <a:rPr lang="en-US">
                <a:solidFill>
                  <a:srgbClr val="3E3E3E"/>
                </a:solidFill>
                <a:latin typeface="Verdana"/>
                <a:ea typeface="Verdana"/>
                <a:cs typeface="Verdana"/>
                <a:sym typeface="Verdana"/>
              </a:rPr>
              <a:t>(</a:t>
            </a:r>
            <a:r>
              <a:rPr lang="en-US">
                <a:solidFill>
                  <a:srgbClr val="FF9900"/>
                </a:solidFill>
                <a:latin typeface="Verdana"/>
                <a:ea typeface="Verdana"/>
                <a:cs typeface="Verdana"/>
                <a:sym typeface="Verdana"/>
              </a:rPr>
              <a:t>email</a:t>
            </a:r>
            <a:r>
              <a:rPr lang="en-US">
                <a:solidFill>
                  <a:srgbClr val="3E3E3E"/>
                </a:solidFill>
                <a:latin typeface="Verdana"/>
                <a:ea typeface="Verdana"/>
                <a:cs typeface="Verdana"/>
                <a:sym typeface="Verdana"/>
              </a:rPr>
              <a:t>, </a:t>
            </a:r>
            <a:r>
              <a:rPr lang="en-US">
                <a:solidFill>
                  <a:srgbClr val="FF9900"/>
                </a:solidFill>
                <a:latin typeface="Verdana"/>
                <a:ea typeface="Verdana"/>
                <a:cs typeface="Verdana"/>
                <a:sym typeface="Verdana"/>
              </a:rPr>
              <a:t>password</a:t>
            </a:r>
            <a:r>
              <a:rPr lang="en-US">
                <a:solidFill>
                  <a:srgbClr val="3E3E3E"/>
                </a:solidFill>
                <a:latin typeface="Verdana"/>
                <a:ea typeface="Verdana"/>
                <a:cs typeface="Verdana"/>
                <a:sym typeface="Verdana"/>
              </a:rPr>
              <a:t>)</a:t>
            </a:r>
            <a:endParaRPr>
              <a:latin typeface="Verdana"/>
              <a:ea typeface="Verdana"/>
              <a:cs typeface="Verdana"/>
              <a:sym typeface="Verdana"/>
            </a:endParaRPr>
          </a:p>
          <a:p>
            <a:pPr indent="-264161" lvl="1" marL="542925" rtl="0" algn="l">
              <a:lnSpc>
                <a:spcPct val="100000"/>
              </a:lnSpc>
              <a:spcBef>
                <a:spcPts val="600"/>
              </a:spcBef>
              <a:spcAft>
                <a:spcPts val="0"/>
              </a:spcAft>
              <a:buClr>
                <a:srgbClr val="FF9900"/>
              </a:buClr>
              <a:buSzPts val="1400"/>
              <a:buFont typeface="MS Gothic"/>
              <a:buChar char="➢"/>
            </a:pPr>
            <a:r>
              <a:rPr i="1" lang="en-US">
                <a:solidFill>
                  <a:srgbClr val="3E3E3E"/>
                </a:solidFill>
                <a:latin typeface="Verdana"/>
                <a:ea typeface="Verdana"/>
                <a:cs typeface="Verdana"/>
                <a:sym typeface="Verdana"/>
              </a:rPr>
              <a:t>update_user</a:t>
            </a:r>
            <a:r>
              <a:rPr lang="en-US">
                <a:solidFill>
                  <a:srgbClr val="3E3E3E"/>
                </a:solidFill>
                <a:latin typeface="Verdana"/>
                <a:ea typeface="Verdana"/>
                <a:cs typeface="Verdana"/>
                <a:sym typeface="Verdana"/>
              </a:rPr>
              <a:t>(</a:t>
            </a:r>
            <a:r>
              <a:rPr lang="en-US">
                <a:solidFill>
                  <a:srgbClr val="FF9900"/>
                </a:solidFill>
                <a:latin typeface="Verdana"/>
                <a:ea typeface="Verdana"/>
                <a:cs typeface="Verdana"/>
                <a:sym typeface="Verdana"/>
              </a:rPr>
              <a:t>email</a:t>
            </a:r>
            <a:r>
              <a:rPr lang="en-US">
                <a:solidFill>
                  <a:srgbClr val="3E3E3E"/>
                </a:solidFill>
                <a:latin typeface="Verdana"/>
                <a:ea typeface="Verdana"/>
                <a:cs typeface="Verdana"/>
                <a:sym typeface="Verdana"/>
              </a:rPr>
              <a:t>, </a:t>
            </a:r>
            <a:r>
              <a:rPr lang="en-US">
                <a:solidFill>
                  <a:srgbClr val="FF9900"/>
                </a:solidFill>
                <a:latin typeface="Verdana"/>
                <a:ea typeface="Verdana"/>
                <a:cs typeface="Verdana"/>
                <a:sym typeface="Verdana"/>
              </a:rPr>
              <a:t>name</a:t>
            </a:r>
            <a:r>
              <a:rPr lang="en-US">
                <a:solidFill>
                  <a:srgbClr val="3E3E3E"/>
                </a:solidFill>
                <a:latin typeface="Verdana"/>
                <a:ea typeface="Verdana"/>
                <a:cs typeface="Verdana"/>
                <a:sym typeface="Verdana"/>
              </a:rPr>
              <a:t>, </a:t>
            </a:r>
            <a:r>
              <a:rPr lang="en-US">
                <a:solidFill>
                  <a:srgbClr val="FF9900"/>
                </a:solidFill>
                <a:latin typeface="Verdana"/>
                <a:ea typeface="Verdana"/>
                <a:cs typeface="Verdana"/>
                <a:sym typeface="Verdana"/>
              </a:rPr>
              <a:t>password</a:t>
            </a:r>
            <a:r>
              <a:rPr lang="en-US">
                <a:solidFill>
                  <a:srgbClr val="3E3E3E"/>
                </a:solidFill>
                <a:latin typeface="Verdana"/>
                <a:ea typeface="Verdana"/>
                <a:cs typeface="Verdana"/>
                <a:sym typeface="Verdana"/>
              </a:rPr>
              <a:t>)</a:t>
            </a:r>
            <a:endParaRPr>
              <a:latin typeface="Verdana"/>
              <a:ea typeface="Verdana"/>
              <a:cs typeface="Verdana"/>
              <a:sym typeface="Verdana"/>
            </a:endParaRPr>
          </a:p>
        </p:txBody>
      </p:sp>
      <p:sp>
        <p:nvSpPr>
          <p:cNvPr id="712" name="Google Shape;712;p78"/>
          <p:cNvSpPr txBox="1"/>
          <p:nvPr/>
        </p:nvSpPr>
        <p:spPr>
          <a:xfrm>
            <a:off x="7919719" y="509397"/>
            <a:ext cx="321300" cy="659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FFFF"/>
                </a:solidFill>
                <a:latin typeface="Verdana"/>
                <a:ea typeface="Verdana"/>
                <a:cs typeface="Verdana"/>
                <a:sym typeface="Verdana"/>
              </a:rPr>
              <a:t>13</a:t>
            </a:r>
            <a:endParaRPr sz="2100">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79"/>
          <p:cNvSpPr txBox="1"/>
          <p:nvPr>
            <p:ph type="title"/>
          </p:nvPr>
        </p:nvSpPr>
        <p:spPr>
          <a:xfrm>
            <a:off x="491050" y="770400"/>
            <a:ext cx="8520600" cy="496500"/>
          </a:xfrm>
          <a:prstGeom prst="rect">
            <a:avLst/>
          </a:prstGeom>
          <a:noFill/>
          <a:ln>
            <a:noFill/>
          </a:ln>
        </p:spPr>
        <p:txBody>
          <a:bodyPr anchorCtr="0" anchor="t" bIns="0" lIns="0" spcFirstLastPara="1" rIns="0" wrap="square" tIns="13325">
            <a:noAutofit/>
          </a:bodyPr>
          <a:lstStyle/>
          <a:p>
            <a:pPr indent="0" lvl="0" marL="12700" marR="5080" rtl="0" algn="l">
              <a:lnSpc>
                <a:spcPct val="100000"/>
              </a:lnSpc>
              <a:spcBef>
                <a:spcPts val="0"/>
              </a:spcBef>
              <a:spcAft>
                <a:spcPts val="0"/>
              </a:spcAft>
              <a:buNone/>
            </a:pPr>
            <a:r>
              <a:rPr lang="en-US"/>
              <a:t>Exercise: User Table - Applying Transfer Object</a:t>
            </a:r>
            <a:endParaRPr/>
          </a:p>
        </p:txBody>
      </p:sp>
      <p:sp>
        <p:nvSpPr>
          <p:cNvPr id="718" name="Google Shape;718;p79"/>
          <p:cNvSpPr txBox="1"/>
          <p:nvPr/>
        </p:nvSpPr>
        <p:spPr>
          <a:xfrm>
            <a:off x="595000" y="1266900"/>
            <a:ext cx="8036100" cy="3180900"/>
          </a:xfrm>
          <a:prstGeom prst="rect">
            <a:avLst/>
          </a:prstGeom>
          <a:noFill/>
          <a:ln>
            <a:noFill/>
          </a:ln>
        </p:spPr>
        <p:txBody>
          <a:bodyPr anchorCtr="0" anchor="t" bIns="0" lIns="0" spcFirstLastPara="1" rIns="0" wrap="square" tIns="88900">
            <a:spAutoFit/>
          </a:bodyPr>
          <a:lstStyle/>
          <a:p>
            <a:pPr indent="0" lvl="0" marL="0" rtl="0" algn="l">
              <a:lnSpc>
                <a:spcPct val="100000"/>
              </a:lnSpc>
              <a:spcBef>
                <a:spcPts val="0"/>
              </a:spcBef>
              <a:spcAft>
                <a:spcPts val="0"/>
              </a:spcAft>
              <a:buNone/>
            </a:pPr>
            <a:r>
              <a:rPr lang="en-US" sz="1500">
                <a:solidFill>
                  <a:srgbClr val="3E3E3E"/>
                </a:solidFill>
                <a:latin typeface="Verdana"/>
                <a:ea typeface="Verdana"/>
                <a:cs typeface="Verdana"/>
                <a:sym typeface="Verdana"/>
              </a:rPr>
              <a:t>Modify the current program to use </a:t>
            </a:r>
            <a:r>
              <a:rPr i="1" lang="en-US" sz="1500">
                <a:solidFill>
                  <a:srgbClr val="3E3E3E"/>
                </a:solidFill>
                <a:latin typeface="Verdana"/>
                <a:ea typeface="Verdana"/>
                <a:cs typeface="Verdana"/>
                <a:sym typeface="Verdana"/>
              </a:rPr>
              <a:t>Transfer Object</a:t>
            </a:r>
            <a:r>
              <a:rPr lang="en-US" sz="1500">
                <a:solidFill>
                  <a:srgbClr val="3E3E3E"/>
                </a:solidFill>
                <a:latin typeface="Verdana"/>
                <a:ea typeface="Verdana"/>
                <a:cs typeface="Verdana"/>
                <a:sym typeface="Verdana"/>
              </a:rPr>
              <a:t>:</a:t>
            </a:r>
            <a:endParaRPr sz="1500">
              <a:latin typeface="Verdana"/>
              <a:ea typeface="Verdana"/>
              <a:cs typeface="Verdana"/>
              <a:sym typeface="Verdana"/>
            </a:endParaRPr>
          </a:p>
          <a:p>
            <a:pPr indent="-172086" lvl="1" marL="451484" marR="1007744" rtl="0" algn="l">
              <a:lnSpc>
                <a:spcPct val="100000"/>
              </a:lnSpc>
              <a:spcBef>
                <a:spcPts val="600"/>
              </a:spcBef>
              <a:spcAft>
                <a:spcPts val="0"/>
              </a:spcAft>
              <a:buClr>
                <a:srgbClr val="FF9900"/>
              </a:buClr>
              <a:buSzPts val="1400"/>
              <a:buFont typeface="MS Gothic"/>
              <a:buChar char="➢"/>
            </a:pPr>
            <a:r>
              <a:rPr lang="en-US" sz="1500">
                <a:solidFill>
                  <a:srgbClr val="3E3E3E"/>
                </a:solidFill>
                <a:latin typeface="Verdana"/>
                <a:ea typeface="Verdana"/>
                <a:cs typeface="Verdana"/>
                <a:sym typeface="Verdana"/>
              </a:rPr>
              <a:t>Create </a:t>
            </a:r>
            <a:r>
              <a:rPr i="1" lang="en-US" sz="1500">
                <a:solidFill>
                  <a:srgbClr val="3E3E3E"/>
                </a:solidFill>
                <a:latin typeface="Verdana"/>
                <a:ea typeface="Verdana"/>
                <a:cs typeface="Verdana"/>
                <a:sym typeface="Verdana"/>
              </a:rPr>
              <a:t>User </a:t>
            </a:r>
            <a:r>
              <a:rPr lang="en-US" sz="1500">
                <a:solidFill>
                  <a:srgbClr val="3E3E3E"/>
                </a:solidFill>
                <a:latin typeface="Verdana"/>
                <a:ea typeface="Verdana"/>
                <a:cs typeface="Verdana"/>
                <a:sym typeface="Verdana"/>
              </a:rPr>
              <a:t>class with the </a:t>
            </a:r>
            <a:r>
              <a:rPr i="1" lang="en-US" sz="1500">
                <a:solidFill>
                  <a:srgbClr val="3E3E3E"/>
                </a:solidFill>
                <a:latin typeface="Verdana"/>
                <a:ea typeface="Verdana"/>
                <a:cs typeface="Verdana"/>
                <a:sym typeface="Verdana"/>
              </a:rPr>
              <a:t>instance </a:t>
            </a:r>
            <a:r>
              <a:rPr lang="en-US" sz="1500">
                <a:solidFill>
                  <a:srgbClr val="3E3E3E"/>
                </a:solidFill>
                <a:latin typeface="Verdana"/>
                <a:ea typeface="Verdana"/>
                <a:cs typeface="Verdana"/>
                <a:sym typeface="Verdana"/>
              </a:rPr>
              <a:t>variables associated with each field in the </a:t>
            </a:r>
            <a:r>
              <a:rPr i="1" lang="en-US" sz="1500">
                <a:solidFill>
                  <a:srgbClr val="3E3E3E"/>
                </a:solidFill>
                <a:latin typeface="Verdana"/>
                <a:ea typeface="Verdana"/>
                <a:cs typeface="Verdana"/>
                <a:sym typeface="Verdana"/>
              </a:rPr>
              <a:t>user </a:t>
            </a:r>
            <a:r>
              <a:rPr lang="en-US" sz="1500">
                <a:solidFill>
                  <a:srgbClr val="3E3E3E"/>
                </a:solidFill>
                <a:latin typeface="Verdana"/>
                <a:ea typeface="Verdana"/>
                <a:cs typeface="Verdana"/>
                <a:sym typeface="Verdana"/>
              </a:rPr>
              <a:t>table.</a:t>
            </a:r>
            <a:endParaRPr sz="1500">
              <a:latin typeface="Verdana"/>
              <a:ea typeface="Verdana"/>
              <a:cs typeface="Verdana"/>
              <a:sym typeface="Verdana"/>
            </a:endParaRPr>
          </a:p>
          <a:p>
            <a:pPr indent="-264161" lvl="1" marL="542925" rtl="0" algn="l">
              <a:lnSpc>
                <a:spcPct val="100000"/>
              </a:lnSpc>
              <a:spcBef>
                <a:spcPts val="600"/>
              </a:spcBef>
              <a:spcAft>
                <a:spcPts val="0"/>
              </a:spcAft>
              <a:buClr>
                <a:srgbClr val="FF9900"/>
              </a:buClr>
              <a:buSzPts val="1400"/>
              <a:buFont typeface="MS Gothic"/>
              <a:buChar char="➢"/>
            </a:pPr>
            <a:r>
              <a:rPr lang="en-US" sz="1500">
                <a:solidFill>
                  <a:srgbClr val="3E3E3E"/>
                </a:solidFill>
                <a:latin typeface="Verdana"/>
                <a:ea typeface="Verdana"/>
                <a:cs typeface="Verdana"/>
                <a:sym typeface="Verdana"/>
              </a:rPr>
              <a:t>Modify the following methods:</a:t>
            </a:r>
            <a:endParaRPr sz="1500">
              <a:latin typeface="Verdana"/>
              <a:ea typeface="Verdana"/>
              <a:cs typeface="Verdana"/>
              <a:sym typeface="Verdana"/>
            </a:endParaRPr>
          </a:p>
          <a:p>
            <a:pPr indent="-167640" lvl="0" marL="707390" marR="34290" rtl="0" algn="l">
              <a:lnSpc>
                <a:spcPct val="119130"/>
              </a:lnSpc>
              <a:spcBef>
                <a:spcPts val="700"/>
              </a:spcBef>
              <a:spcAft>
                <a:spcPts val="0"/>
              </a:spcAft>
              <a:buNone/>
            </a:pPr>
            <a:r>
              <a:rPr lang="en-US" sz="1500">
                <a:solidFill>
                  <a:srgbClr val="FF9900"/>
                </a:solidFill>
                <a:latin typeface="Gulim"/>
                <a:ea typeface="Gulim"/>
                <a:cs typeface="Gulim"/>
                <a:sym typeface="Gulim"/>
              </a:rPr>
              <a:t>▶ </a:t>
            </a:r>
            <a:r>
              <a:rPr lang="en-US" sz="1500">
                <a:solidFill>
                  <a:srgbClr val="3E3E3E"/>
                </a:solidFill>
                <a:latin typeface="Verdana"/>
                <a:ea typeface="Verdana"/>
                <a:cs typeface="Verdana"/>
                <a:sym typeface="Verdana"/>
              </a:rPr>
              <a:t>get_all_users() should return a list of </a:t>
            </a:r>
            <a:r>
              <a:rPr i="1" lang="en-US" sz="1500">
                <a:solidFill>
                  <a:srgbClr val="3E3E3E"/>
                </a:solidFill>
                <a:latin typeface="Verdana"/>
                <a:ea typeface="Verdana"/>
                <a:cs typeface="Verdana"/>
                <a:sym typeface="Verdana"/>
              </a:rPr>
              <a:t>User </a:t>
            </a:r>
            <a:r>
              <a:rPr lang="en-US" sz="1500">
                <a:solidFill>
                  <a:srgbClr val="3E3E3E"/>
                </a:solidFill>
                <a:latin typeface="Verdana"/>
                <a:ea typeface="Verdana"/>
                <a:cs typeface="Verdana"/>
                <a:sym typeface="Verdana"/>
              </a:rPr>
              <a:t>objects instead of printing out the values of the current users.</a:t>
            </a:r>
            <a:endParaRPr sz="1500">
              <a:latin typeface="Verdana"/>
              <a:ea typeface="Verdana"/>
              <a:cs typeface="Verdana"/>
              <a:sym typeface="Verdana"/>
            </a:endParaRPr>
          </a:p>
          <a:p>
            <a:pPr indent="0" lvl="0" marL="539750" rtl="0" algn="l">
              <a:lnSpc>
                <a:spcPct val="100000"/>
              </a:lnSpc>
              <a:spcBef>
                <a:spcPts val="509"/>
              </a:spcBef>
              <a:spcAft>
                <a:spcPts val="0"/>
              </a:spcAft>
              <a:buNone/>
            </a:pPr>
            <a:r>
              <a:rPr lang="en-US" sz="1500">
                <a:solidFill>
                  <a:srgbClr val="FF9900"/>
                </a:solidFill>
                <a:latin typeface="Gulim"/>
                <a:ea typeface="Gulim"/>
                <a:cs typeface="Gulim"/>
                <a:sym typeface="Gulim"/>
              </a:rPr>
              <a:t>▶ </a:t>
            </a:r>
            <a:r>
              <a:rPr lang="en-US" sz="1500">
                <a:solidFill>
                  <a:srgbClr val="3E3E3E"/>
                </a:solidFill>
                <a:latin typeface="Verdana"/>
                <a:ea typeface="Verdana"/>
                <a:cs typeface="Verdana"/>
                <a:sym typeface="Verdana"/>
              </a:rPr>
              <a:t>get_user_by_name(</a:t>
            </a:r>
            <a:r>
              <a:rPr lang="en-US" sz="1500">
                <a:solidFill>
                  <a:srgbClr val="FF9900"/>
                </a:solidFill>
                <a:latin typeface="Verdana"/>
                <a:ea typeface="Verdana"/>
                <a:cs typeface="Verdana"/>
                <a:sym typeface="Verdana"/>
              </a:rPr>
              <a:t>name</a:t>
            </a:r>
            <a:r>
              <a:rPr lang="en-US" sz="1500">
                <a:solidFill>
                  <a:srgbClr val="3E3E3E"/>
                </a:solidFill>
                <a:latin typeface="Verdana"/>
                <a:ea typeface="Verdana"/>
                <a:cs typeface="Verdana"/>
                <a:sym typeface="Verdana"/>
              </a:rPr>
              <a:t>) should return a </a:t>
            </a:r>
            <a:r>
              <a:rPr i="1" lang="en-US" sz="1500">
                <a:solidFill>
                  <a:srgbClr val="3E3E3E"/>
                </a:solidFill>
                <a:latin typeface="Verdana"/>
                <a:ea typeface="Verdana"/>
                <a:cs typeface="Verdana"/>
                <a:sym typeface="Verdana"/>
              </a:rPr>
              <a:t>User </a:t>
            </a:r>
            <a:r>
              <a:rPr lang="en-US" sz="1500">
                <a:solidFill>
                  <a:srgbClr val="3E3E3E"/>
                </a:solidFill>
                <a:latin typeface="Verdana"/>
                <a:ea typeface="Verdana"/>
                <a:cs typeface="Verdana"/>
                <a:sym typeface="Verdana"/>
              </a:rPr>
              <a:t>object instead of printing out the value of the user.</a:t>
            </a:r>
            <a:endParaRPr sz="1500">
              <a:latin typeface="Verdana"/>
              <a:ea typeface="Verdana"/>
              <a:cs typeface="Verdana"/>
              <a:sym typeface="Verdana"/>
            </a:endParaRPr>
          </a:p>
          <a:p>
            <a:pPr indent="-167640" lvl="0" marL="707390" marR="361950" rtl="0" algn="l">
              <a:lnSpc>
                <a:spcPct val="100000"/>
              </a:lnSpc>
              <a:spcBef>
                <a:spcPts val="600"/>
              </a:spcBef>
              <a:spcAft>
                <a:spcPts val="0"/>
              </a:spcAft>
              <a:buNone/>
            </a:pPr>
            <a:r>
              <a:rPr lang="en-US" sz="1500">
                <a:solidFill>
                  <a:srgbClr val="FF9900"/>
                </a:solidFill>
                <a:latin typeface="Gulim"/>
                <a:ea typeface="Gulim"/>
                <a:cs typeface="Gulim"/>
                <a:sym typeface="Gulim"/>
              </a:rPr>
              <a:t>▶ </a:t>
            </a:r>
            <a:r>
              <a:rPr lang="en-US" sz="1500">
                <a:solidFill>
                  <a:srgbClr val="3E3E3E"/>
                </a:solidFill>
                <a:latin typeface="Verdana"/>
                <a:ea typeface="Verdana"/>
                <a:cs typeface="Verdana"/>
                <a:sym typeface="Verdana"/>
              </a:rPr>
              <a:t>update_user(</a:t>
            </a:r>
            <a:r>
              <a:rPr lang="en-US" sz="1500">
                <a:solidFill>
                  <a:srgbClr val="FF9900"/>
                </a:solidFill>
                <a:latin typeface="Verdana"/>
                <a:ea typeface="Verdana"/>
                <a:cs typeface="Verdana"/>
                <a:sym typeface="Verdana"/>
              </a:rPr>
              <a:t>user</a:t>
            </a:r>
            <a:r>
              <a:rPr lang="en-US" sz="1500">
                <a:solidFill>
                  <a:srgbClr val="3E3E3E"/>
                </a:solidFill>
                <a:latin typeface="Verdana"/>
                <a:ea typeface="Verdana"/>
                <a:cs typeface="Verdana"/>
                <a:sym typeface="Verdana"/>
              </a:rPr>
              <a:t>) should take a </a:t>
            </a:r>
            <a:r>
              <a:rPr i="1" lang="en-US" sz="1500">
                <a:solidFill>
                  <a:srgbClr val="3E3E3E"/>
                </a:solidFill>
                <a:latin typeface="Verdana"/>
                <a:ea typeface="Verdana"/>
                <a:cs typeface="Verdana"/>
                <a:sym typeface="Verdana"/>
              </a:rPr>
              <a:t>User </a:t>
            </a:r>
            <a:r>
              <a:rPr lang="en-US" sz="1500">
                <a:solidFill>
                  <a:srgbClr val="3E3E3E"/>
                </a:solidFill>
                <a:latin typeface="Verdana"/>
                <a:ea typeface="Verdana"/>
                <a:cs typeface="Verdana"/>
                <a:sym typeface="Verdana"/>
              </a:rPr>
              <a:t>object as an argument instead of email, name, and password.</a:t>
            </a:r>
            <a:endParaRPr sz="1500">
              <a:latin typeface="Verdana"/>
              <a:ea typeface="Verdana"/>
              <a:cs typeface="Verdana"/>
              <a:sym typeface="Verdana"/>
            </a:endParaRPr>
          </a:p>
          <a:p>
            <a:pPr indent="0" lvl="0" marL="539750" rtl="0" algn="l">
              <a:lnSpc>
                <a:spcPct val="100000"/>
              </a:lnSpc>
              <a:spcBef>
                <a:spcPts val="600"/>
              </a:spcBef>
              <a:spcAft>
                <a:spcPts val="0"/>
              </a:spcAft>
              <a:buNone/>
            </a:pPr>
            <a:r>
              <a:rPr lang="en-US" sz="1500">
                <a:solidFill>
                  <a:srgbClr val="FF9900"/>
                </a:solidFill>
                <a:latin typeface="Gulim"/>
                <a:ea typeface="Gulim"/>
                <a:cs typeface="Gulim"/>
                <a:sym typeface="Gulim"/>
              </a:rPr>
              <a:t>▶ </a:t>
            </a:r>
            <a:r>
              <a:rPr lang="en-US" sz="1500">
                <a:solidFill>
                  <a:srgbClr val="3E3E3E"/>
                </a:solidFill>
                <a:latin typeface="Verdana"/>
                <a:ea typeface="Verdana"/>
                <a:cs typeface="Verdana"/>
                <a:sym typeface="Verdana"/>
              </a:rPr>
              <a:t>main() should print out the result.</a:t>
            </a:r>
            <a:endParaRPr sz="1500">
              <a:latin typeface="Verdana"/>
              <a:ea typeface="Verdana"/>
              <a:cs typeface="Verdana"/>
              <a:sym typeface="Verdana"/>
            </a:endParaRPr>
          </a:p>
        </p:txBody>
      </p:sp>
      <p:sp>
        <p:nvSpPr>
          <p:cNvPr id="719" name="Google Shape;719;p79"/>
          <p:cNvSpPr txBox="1"/>
          <p:nvPr/>
        </p:nvSpPr>
        <p:spPr>
          <a:xfrm>
            <a:off x="7919719" y="509397"/>
            <a:ext cx="321300" cy="659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FFFF"/>
                </a:solidFill>
                <a:latin typeface="Verdana"/>
                <a:ea typeface="Verdana"/>
                <a:cs typeface="Verdana"/>
                <a:sym typeface="Verdana"/>
              </a:rPr>
              <a:t>14</a:t>
            </a:r>
            <a:endParaRPr sz="2100">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80"/>
          <p:cNvSpPr txBox="1"/>
          <p:nvPr>
            <p:ph type="title"/>
          </p:nvPr>
        </p:nvSpPr>
        <p:spPr>
          <a:xfrm>
            <a:off x="502050" y="770400"/>
            <a:ext cx="8520600" cy="485700"/>
          </a:xfrm>
          <a:prstGeom prst="rect">
            <a:avLst/>
          </a:prstGeom>
          <a:noFill/>
          <a:ln>
            <a:noFill/>
          </a:ln>
        </p:spPr>
        <p:txBody>
          <a:bodyPr anchorCtr="0" anchor="t" bIns="0" lIns="0" spcFirstLastPara="1" rIns="0" wrap="square" tIns="13325">
            <a:noAutofit/>
          </a:bodyPr>
          <a:lstStyle/>
          <a:p>
            <a:pPr indent="0" lvl="0" marL="12700" marR="5080" rtl="0" algn="l">
              <a:lnSpc>
                <a:spcPct val="100000"/>
              </a:lnSpc>
              <a:spcBef>
                <a:spcPts val="0"/>
              </a:spcBef>
              <a:spcAft>
                <a:spcPts val="0"/>
              </a:spcAft>
              <a:buNone/>
            </a:pPr>
            <a:r>
              <a:rPr lang="en-US"/>
              <a:t>Exercise: User Table - Getting Input</a:t>
            </a:r>
            <a:endParaRPr/>
          </a:p>
        </p:txBody>
      </p:sp>
      <p:sp>
        <p:nvSpPr>
          <p:cNvPr id="725" name="Google Shape;725;p80"/>
          <p:cNvSpPr txBox="1"/>
          <p:nvPr/>
        </p:nvSpPr>
        <p:spPr>
          <a:xfrm>
            <a:off x="526795" y="1358836"/>
            <a:ext cx="7743300" cy="1718100"/>
          </a:xfrm>
          <a:prstGeom prst="rect">
            <a:avLst/>
          </a:prstGeom>
          <a:noFill/>
          <a:ln>
            <a:noFill/>
          </a:ln>
        </p:spPr>
        <p:txBody>
          <a:bodyPr anchorCtr="0" anchor="t" bIns="0" lIns="0" spcFirstLastPara="1" rIns="0" wrap="square" tIns="12700">
            <a:spAutoFit/>
          </a:bodyPr>
          <a:lstStyle/>
          <a:p>
            <a:pPr indent="0" lvl="0" marL="0" marR="911225" rtl="0" algn="just">
              <a:lnSpc>
                <a:spcPct val="100000"/>
              </a:lnSpc>
              <a:spcBef>
                <a:spcPts val="0"/>
              </a:spcBef>
              <a:spcAft>
                <a:spcPts val="0"/>
              </a:spcAft>
              <a:buNone/>
            </a:pPr>
            <a:r>
              <a:rPr lang="en-US" sz="1500">
                <a:solidFill>
                  <a:srgbClr val="3E3E3E"/>
                </a:solidFill>
                <a:latin typeface="Verdana"/>
                <a:ea typeface="Verdana"/>
                <a:cs typeface="Verdana"/>
                <a:sym typeface="Verdana"/>
              </a:rPr>
              <a:t>Modify the current program for the following requirements:</a:t>
            </a:r>
            <a:endParaRPr sz="1500">
              <a:latin typeface="Verdana"/>
              <a:ea typeface="Verdana"/>
              <a:cs typeface="Verdana"/>
              <a:sym typeface="Verdana"/>
            </a:endParaRPr>
          </a:p>
          <a:p>
            <a:pPr indent="-172086" lvl="1" marL="451484" marR="5080" rtl="0" algn="just">
              <a:lnSpc>
                <a:spcPct val="100000"/>
              </a:lnSpc>
              <a:spcBef>
                <a:spcPts val="600"/>
              </a:spcBef>
              <a:spcAft>
                <a:spcPts val="0"/>
              </a:spcAft>
              <a:buClr>
                <a:srgbClr val="FF9900"/>
              </a:buClr>
              <a:buSzPts val="1400"/>
              <a:buFont typeface="MS Gothic"/>
              <a:buChar char="➢"/>
            </a:pPr>
            <a:r>
              <a:rPr lang="en-US" sz="1500">
                <a:solidFill>
                  <a:srgbClr val="3E3E3E"/>
                </a:solidFill>
                <a:latin typeface="Verdana"/>
                <a:ea typeface="Verdana"/>
                <a:cs typeface="Verdana"/>
                <a:sym typeface="Verdana"/>
              </a:rPr>
              <a:t>Modify the </a:t>
            </a:r>
            <a:r>
              <a:rPr i="1" lang="en-US" sz="1500">
                <a:solidFill>
                  <a:srgbClr val="3E3E3E"/>
                </a:solidFill>
                <a:latin typeface="Verdana"/>
                <a:ea typeface="Verdana"/>
                <a:cs typeface="Verdana"/>
                <a:sym typeface="Verdana"/>
              </a:rPr>
              <a:t>main</a:t>
            </a:r>
            <a:r>
              <a:rPr lang="en-US" sz="1500">
                <a:solidFill>
                  <a:srgbClr val="3E3E3E"/>
                </a:solidFill>
                <a:latin typeface="Verdana"/>
                <a:ea typeface="Verdana"/>
                <a:cs typeface="Verdana"/>
                <a:sym typeface="Verdana"/>
              </a:rPr>
              <a:t>() method to take input from the console when calling the following methods from </a:t>
            </a:r>
            <a:r>
              <a:rPr i="1" lang="en-US" sz="1500">
                <a:solidFill>
                  <a:srgbClr val="3E3E3E"/>
                </a:solidFill>
                <a:latin typeface="Verdana"/>
                <a:ea typeface="Verdana"/>
                <a:cs typeface="Verdana"/>
                <a:sym typeface="Verdana"/>
              </a:rPr>
              <a:t>UserDAO </a:t>
            </a:r>
            <a:r>
              <a:rPr lang="en-US" sz="1500">
                <a:solidFill>
                  <a:srgbClr val="3E3E3E"/>
                </a:solidFill>
                <a:latin typeface="Verdana"/>
                <a:ea typeface="Verdana"/>
                <a:cs typeface="Verdana"/>
                <a:sym typeface="Verdana"/>
              </a:rPr>
              <a:t>object:</a:t>
            </a:r>
            <a:endParaRPr sz="1500">
              <a:latin typeface="Verdana"/>
              <a:ea typeface="Verdana"/>
              <a:cs typeface="Verdana"/>
              <a:sym typeface="Verdana"/>
            </a:endParaRPr>
          </a:p>
          <a:p>
            <a:pPr indent="0" lvl="0" marL="539750" rtl="0" algn="l">
              <a:lnSpc>
                <a:spcPct val="100000"/>
              </a:lnSpc>
              <a:spcBef>
                <a:spcPts val="625"/>
              </a:spcBef>
              <a:spcAft>
                <a:spcPts val="0"/>
              </a:spcAft>
              <a:buNone/>
            </a:pPr>
            <a:r>
              <a:rPr lang="en-US" sz="1500">
                <a:solidFill>
                  <a:srgbClr val="FF9900"/>
                </a:solidFill>
                <a:latin typeface="Gulim"/>
                <a:ea typeface="Gulim"/>
                <a:cs typeface="Gulim"/>
                <a:sym typeface="Gulim"/>
              </a:rPr>
              <a:t>▶ </a:t>
            </a:r>
            <a:r>
              <a:rPr lang="en-US" sz="1500">
                <a:solidFill>
                  <a:srgbClr val="3E3E3E"/>
                </a:solidFill>
                <a:latin typeface="Verdana"/>
                <a:ea typeface="Verdana"/>
                <a:cs typeface="Verdana"/>
                <a:sym typeface="Verdana"/>
              </a:rPr>
              <a:t>get_user_by_name(</a:t>
            </a:r>
            <a:r>
              <a:rPr lang="en-US" sz="1500">
                <a:solidFill>
                  <a:srgbClr val="FF9900"/>
                </a:solidFill>
                <a:latin typeface="Verdana"/>
                <a:ea typeface="Verdana"/>
                <a:cs typeface="Verdana"/>
                <a:sym typeface="Verdana"/>
              </a:rPr>
              <a:t>name</a:t>
            </a:r>
            <a:r>
              <a:rPr lang="en-US" sz="1500">
                <a:solidFill>
                  <a:srgbClr val="3E3E3E"/>
                </a:solidFill>
                <a:latin typeface="Verdana"/>
                <a:ea typeface="Verdana"/>
                <a:cs typeface="Verdana"/>
                <a:sym typeface="Verdana"/>
              </a:rPr>
              <a:t>).</a:t>
            </a:r>
            <a:endParaRPr sz="1500">
              <a:latin typeface="Verdana"/>
              <a:ea typeface="Verdana"/>
              <a:cs typeface="Verdana"/>
              <a:sym typeface="Verdana"/>
            </a:endParaRPr>
          </a:p>
          <a:p>
            <a:pPr indent="0" lvl="0" marL="539750" rtl="0" algn="l">
              <a:lnSpc>
                <a:spcPct val="100000"/>
              </a:lnSpc>
              <a:spcBef>
                <a:spcPts val="635"/>
              </a:spcBef>
              <a:spcAft>
                <a:spcPts val="0"/>
              </a:spcAft>
              <a:buNone/>
            </a:pPr>
            <a:r>
              <a:rPr lang="en-US" sz="1500">
                <a:solidFill>
                  <a:srgbClr val="FF9900"/>
                </a:solidFill>
                <a:latin typeface="Gulim"/>
                <a:ea typeface="Gulim"/>
                <a:cs typeface="Gulim"/>
                <a:sym typeface="Gulim"/>
              </a:rPr>
              <a:t>▶ </a:t>
            </a:r>
            <a:r>
              <a:rPr lang="en-US" sz="1500">
                <a:solidFill>
                  <a:srgbClr val="3E3E3E"/>
                </a:solidFill>
                <a:latin typeface="Verdana"/>
                <a:ea typeface="Verdana"/>
                <a:cs typeface="Verdana"/>
                <a:sym typeface="Verdana"/>
              </a:rPr>
              <a:t>validate_user(</a:t>
            </a:r>
            <a:r>
              <a:rPr lang="en-US" sz="1500">
                <a:solidFill>
                  <a:srgbClr val="FF9900"/>
                </a:solidFill>
                <a:latin typeface="Verdana"/>
                <a:ea typeface="Verdana"/>
                <a:cs typeface="Verdana"/>
                <a:sym typeface="Verdana"/>
              </a:rPr>
              <a:t>email</a:t>
            </a:r>
            <a:r>
              <a:rPr lang="en-US" sz="1500">
                <a:solidFill>
                  <a:srgbClr val="3E3E3E"/>
                </a:solidFill>
                <a:latin typeface="Verdana"/>
                <a:ea typeface="Verdana"/>
                <a:cs typeface="Verdana"/>
                <a:sym typeface="Verdana"/>
              </a:rPr>
              <a:t>, </a:t>
            </a:r>
            <a:r>
              <a:rPr lang="en-US" sz="1500">
                <a:solidFill>
                  <a:srgbClr val="FF9900"/>
                </a:solidFill>
                <a:latin typeface="Verdana"/>
                <a:ea typeface="Verdana"/>
                <a:cs typeface="Verdana"/>
                <a:sym typeface="Verdana"/>
              </a:rPr>
              <a:t>password</a:t>
            </a:r>
            <a:r>
              <a:rPr lang="en-US" sz="1500">
                <a:solidFill>
                  <a:srgbClr val="3E3E3E"/>
                </a:solidFill>
                <a:latin typeface="Verdana"/>
                <a:ea typeface="Verdana"/>
                <a:cs typeface="Verdana"/>
                <a:sym typeface="Verdana"/>
              </a:rPr>
              <a:t>).</a:t>
            </a:r>
            <a:endParaRPr sz="1500">
              <a:latin typeface="Verdana"/>
              <a:ea typeface="Verdana"/>
              <a:cs typeface="Verdana"/>
              <a:sym typeface="Verdana"/>
            </a:endParaRPr>
          </a:p>
          <a:p>
            <a:pPr indent="0" lvl="0" marL="539750" rtl="0" algn="l">
              <a:lnSpc>
                <a:spcPct val="100000"/>
              </a:lnSpc>
              <a:spcBef>
                <a:spcPts val="635"/>
              </a:spcBef>
              <a:spcAft>
                <a:spcPts val="0"/>
              </a:spcAft>
              <a:buNone/>
            </a:pPr>
            <a:r>
              <a:rPr lang="en-US" sz="1500">
                <a:solidFill>
                  <a:srgbClr val="FF9900"/>
                </a:solidFill>
                <a:latin typeface="Gulim"/>
                <a:ea typeface="Gulim"/>
                <a:cs typeface="Gulim"/>
                <a:sym typeface="Gulim"/>
              </a:rPr>
              <a:t>▶ </a:t>
            </a:r>
            <a:r>
              <a:rPr lang="en-US" sz="1500">
                <a:solidFill>
                  <a:srgbClr val="3E3E3E"/>
                </a:solidFill>
                <a:latin typeface="Verdana"/>
                <a:ea typeface="Verdana"/>
                <a:cs typeface="Verdana"/>
                <a:sym typeface="Verdana"/>
              </a:rPr>
              <a:t>update_user(</a:t>
            </a:r>
            <a:r>
              <a:rPr lang="en-US" sz="1500">
                <a:solidFill>
                  <a:srgbClr val="FF9900"/>
                </a:solidFill>
                <a:latin typeface="Verdana"/>
                <a:ea typeface="Verdana"/>
                <a:cs typeface="Verdana"/>
                <a:sym typeface="Verdana"/>
              </a:rPr>
              <a:t>user</a:t>
            </a:r>
            <a:r>
              <a:rPr lang="en-US" sz="1500">
                <a:solidFill>
                  <a:srgbClr val="3E3E3E"/>
                </a:solidFill>
                <a:latin typeface="Verdana"/>
                <a:ea typeface="Verdana"/>
                <a:cs typeface="Verdana"/>
                <a:sym typeface="Verdana"/>
              </a:rPr>
              <a:t>).</a:t>
            </a:r>
            <a:endParaRPr sz="1500">
              <a:latin typeface="Verdana"/>
              <a:ea typeface="Verdana"/>
              <a:cs typeface="Verdana"/>
              <a:sym typeface="Verdana"/>
            </a:endParaRPr>
          </a:p>
        </p:txBody>
      </p:sp>
      <p:sp>
        <p:nvSpPr>
          <p:cNvPr id="726" name="Google Shape;726;p80"/>
          <p:cNvSpPr txBox="1"/>
          <p:nvPr/>
        </p:nvSpPr>
        <p:spPr>
          <a:xfrm>
            <a:off x="7919719" y="509397"/>
            <a:ext cx="321300" cy="659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FFFF"/>
                </a:solidFill>
                <a:latin typeface="Verdana"/>
                <a:ea typeface="Verdana"/>
                <a:cs typeface="Verdana"/>
                <a:sym typeface="Verdana"/>
              </a:rPr>
              <a:t>15</a:t>
            </a:r>
            <a:endParaRPr sz="2100">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81"/>
          <p:cNvSpPr txBox="1"/>
          <p:nvPr>
            <p:ph type="title"/>
          </p:nvPr>
        </p:nvSpPr>
        <p:spPr>
          <a:xfrm>
            <a:off x="485575" y="674950"/>
            <a:ext cx="8520600" cy="398400"/>
          </a:xfrm>
          <a:prstGeom prst="rect">
            <a:avLst/>
          </a:prstGeom>
          <a:noFill/>
          <a:ln>
            <a:noFill/>
          </a:ln>
        </p:spPr>
        <p:txBody>
          <a:bodyPr anchorCtr="0" anchor="t" bIns="0" lIns="0" spcFirstLastPara="1" rIns="0" wrap="square" tIns="13325">
            <a:spAutoFit/>
          </a:bodyPr>
          <a:lstStyle/>
          <a:p>
            <a:pPr indent="0" lvl="0" marL="12700" marR="5080" rtl="0" algn="l">
              <a:lnSpc>
                <a:spcPct val="100000"/>
              </a:lnSpc>
              <a:spcBef>
                <a:spcPts val="0"/>
              </a:spcBef>
              <a:spcAft>
                <a:spcPts val="0"/>
              </a:spcAft>
              <a:buNone/>
            </a:pPr>
            <a:r>
              <a:rPr lang="en-US"/>
              <a:t>Exercise: User Table - Further Abstraction</a:t>
            </a:r>
            <a:endParaRPr/>
          </a:p>
        </p:txBody>
      </p:sp>
      <p:sp>
        <p:nvSpPr>
          <p:cNvPr id="732" name="Google Shape;732;p81"/>
          <p:cNvSpPr txBox="1"/>
          <p:nvPr/>
        </p:nvSpPr>
        <p:spPr>
          <a:xfrm>
            <a:off x="616975" y="1283850"/>
            <a:ext cx="7618500" cy="3246000"/>
          </a:xfrm>
          <a:prstGeom prst="rect">
            <a:avLst/>
          </a:prstGeom>
          <a:noFill/>
          <a:ln>
            <a:noFill/>
          </a:ln>
        </p:spPr>
        <p:txBody>
          <a:bodyPr anchorCtr="0" anchor="t" bIns="0" lIns="0" spcFirstLastPara="1" rIns="0" wrap="square" tIns="88900">
            <a:spAutoFit/>
          </a:bodyPr>
          <a:lstStyle/>
          <a:p>
            <a:pPr indent="0" lvl="0" marL="0" rtl="0" algn="l">
              <a:lnSpc>
                <a:spcPct val="100000"/>
              </a:lnSpc>
              <a:spcBef>
                <a:spcPts val="0"/>
              </a:spcBef>
              <a:spcAft>
                <a:spcPts val="0"/>
              </a:spcAft>
              <a:buNone/>
            </a:pPr>
            <a:r>
              <a:rPr lang="en-US" sz="1500">
                <a:solidFill>
                  <a:srgbClr val="3E3E3E"/>
                </a:solidFill>
                <a:latin typeface="Verdana"/>
                <a:ea typeface="Verdana"/>
                <a:cs typeface="Verdana"/>
                <a:sym typeface="Verdana"/>
              </a:rPr>
              <a:t>Modify the current program for the following requirements:</a:t>
            </a:r>
            <a:endParaRPr sz="1500">
              <a:latin typeface="Verdana"/>
              <a:ea typeface="Verdana"/>
              <a:cs typeface="Verdana"/>
              <a:sym typeface="Verdana"/>
            </a:endParaRPr>
          </a:p>
          <a:p>
            <a:pPr indent="-258445" lvl="1" marL="521334" rtl="0" algn="l">
              <a:lnSpc>
                <a:spcPct val="100000"/>
              </a:lnSpc>
              <a:spcBef>
                <a:spcPts val="600"/>
              </a:spcBef>
              <a:spcAft>
                <a:spcPts val="0"/>
              </a:spcAft>
              <a:buClr>
                <a:srgbClr val="FF9900"/>
              </a:buClr>
              <a:buSzPts val="1400"/>
              <a:buFont typeface="MS Gothic"/>
              <a:buChar char="➢"/>
            </a:pPr>
            <a:r>
              <a:rPr lang="en-US" sz="1500">
                <a:solidFill>
                  <a:srgbClr val="3E3E3E"/>
                </a:solidFill>
                <a:latin typeface="Verdana"/>
                <a:ea typeface="Verdana"/>
                <a:cs typeface="Verdana"/>
                <a:sym typeface="Verdana"/>
              </a:rPr>
              <a:t>Create </a:t>
            </a:r>
            <a:r>
              <a:rPr i="1" lang="en-US" sz="1500">
                <a:solidFill>
                  <a:srgbClr val="3E3E3E"/>
                </a:solidFill>
                <a:latin typeface="Verdana"/>
                <a:ea typeface="Verdana"/>
                <a:cs typeface="Verdana"/>
                <a:sym typeface="Verdana"/>
              </a:rPr>
              <a:t>UserRunnable </a:t>
            </a:r>
            <a:r>
              <a:rPr lang="en-US" sz="1500">
                <a:solidFill>
                  <a:srgbClr val="3E3E3E"/>
                </a:solidFill>
                <a:latin typeface="Verdana"/>
                <a:ea typeface="Verdana"/>
                <a:cs typeface="Verdana"/>
                <a:sym typeface="Verdana"/>
              </a:rPr>
              <a:t>class with the following methods:</a:t>
            </a:r>
            <a:endParaRPr sz="1500">
              <a:latin typeface="Verdana"/>
              <a:ea typeface="Verdana"/>
              <a:cs typeface="Verdana"/>
              <a:sym typeface="Verdana"/>
            </a:endParaRPr>
          </a:p>
          <a:p>
            <a:pPr indent="0" lvl="0" marL="539750" rtl="0" algn="l">
              <a:lnSpc>
                <a:spcPct val="100000"/>
              </a:lnSpc>
              <a:spcBef>
                <a:spcPts val="600"/>
              </a:spcBef>
              <a:spcAft>
                <a:spcPts val="0"/>
              </a:spcAft>
              <a:buNone/>
            </a:pPr>
            <a:r>
              <a:rPr lang="en-US" sz="1500">
                <a:solidFill>
                  <a:srgbClr val="FF9900"/>
                </a:solidFill>
                <a:latin typeface="Gulim"/>
                <a:ea typeface="Gulim"/>
                <a:cs typeface="Gulim"/>
                <a:sym typeface="Gulim"/>
              </a:rPr>
              <a:t>▶ </a:t>
            </a:r>
            <a:r>
              <a:rPr lang="en-US" sz="1500">
                <a:solidFill>
                  <a:srgbClr val="3E3E3E"/>
                </a:solidFill>
                <a:latin typeface="Verdana"/>
                <a:ea typeface="Verdana"/>
                <a:cs typeface="Verdana"/>
                <a:sym typeface="Verdana"/>
              </a:rPr>
              <a:t>generate_user_table().</a:t>
            </a:r>
            <a:endParaRPr sz="1500">
              <a:latin typeface="Verdana"/>
              <a:ea typeface="Verdana"/>
              <a:cs typeface="Verdana"/>
              <a:sym typeface="Verdana"/>
            </a:endParaRPr>
          </a:p>
          <a:p>
            <a:pPr indent="0" lvl="0" marL="539750" rtl="0" algn="l">
              <a:lnSpc>
                <a:spcPct val="100000"/>
              </a:lnSpc>
              <a:spcBef>
                <a:spcPts val="600"/>
              </a:spcBef>
              <a:spcAft>
                <a:spcPts val="0"/>
              </a:spcAft>
              <a:buNone/>
            </a:pPr>
            <a:r>
              <a:rPr lang="en-US" sz="1500">
                <a:solidFill>
                  <a:srgbClr val="FF9900"/>
                </a:solidFill>
                <a:latin typeface="Gulim"/>
                <a:ea typeface="Gulim"/>
                <a:cs typeface="Gulim"/>
                <a:sym typeface="Gulim"/>
              </a:rPr>
              <a:t>▶ </a:t>
            </a:r>
            <a:r>
              <a:rPr lang="en-US" sz="1500">
                <a:solidFill>
                  <a:srgbClr val="3E3E3E"/>
                </a:solidFill>
                <a:latin typeface="Verdana"/>
                <a:ea typeface="Verdana"/>
                <a:cs typeface="Verdana"/>
                <a:sym typeface="Verdana"/>
              </a:rPr>
              <a:t>get_all_users().</a:t>
            </a:r>
            <a:endParaRPr sz="1500">
              <a:latin typeface="Verdana"/>
              <a:ea typeface="Verdana"/>
              <a:cs typeface="Verdana"/>
              <a:sym typeface="Verdana"/>
            </a:endParaRPr>
          </a:p>
          <a:p>
            <a:pPr indent="0" lvl="0" marL="539750" rtl="0" algn="l">
              <a:lnSpc>
                <a:spcPct val="100000"/>
              </a:lnSpc>
              <a:spcBef>
                <a:spcPts val="600"/>
              </a:spcBef>
              <a:spcAft>
                <a:spcPts val="0"/>
              </a:spcAft>
              <a:buNone/>
            </a:pPr>
            <a:r>
              <a:rPr lang="en-US" sz="1500">
                <a:solidFill>
                  <a:srgbClr val="FF9900"/>
                </a:solidFill>
                <a:latin typeface="Gulim"/>
                <a:ea typeface="Gulim"/>
                <a:cs typeface="Gulim"/>
                <a:sym typeface="Gulim"/>
              </a:rPr>
              <a:t>▶ </a:t>
            </a:r>
            <a:r>
              <a:rPr lang="en-US" sz="1500">
                <a:solidFill>
                  <a:srgbClr val="3E3E3E"/>
                </a:solidFill>
                <a:latin typeface="Verdana"/>
                <a:ea typeface="Verdana"/>
                <a:cs typeface="Verdana"/>
                <a:sym typeface="Verdana"/>
              </a:rPr>
              <a:t>get_user_by_name(</a:t>
            </a:r>
            <a:r>
              <a:rPr lang="en-US" sz="1500">
                <a:solidFill>
                  <a:srgbClr val="FF9900"/>
                </a:solidFill>
                <a:latin typeface="Verdana"/>
                <a:ea typeface="Verdana"/>
                <a:cs typeface="Verdana"/>
                <a:sym typeface="Verdana"/>
              </a:rPr>
              <a:t>name</a:t>
            </a:r>
            <a:r>
              <a:rPr lang="en-US" sz="1500">
                <a:solidFill>
                  <a:srgbClr val="3E3E3E"/>
                </a:solidFill>
                <a:latin typeface="Verdana"/>
                <a:ea typeface="Verdana"/>
                <a:cs typeface="Verdana"/>
                <a:sym typeface="Verdana"/>
              </a:rPr>
              <a:t>).</a:t>
            </a:r>
            <a:endParaRPr sz="1500">
              <a:latin typeface="Verdana"/>
              <a:ea typeface="Verdana"/>
              <a:cs typeface="Verdana"/>
              <a:sym typeface="Verdana"/>
            </a:endParaRPr>
          </a:p>
          <a:p>
            <a:pPr indent="0" lvl="0" marL="539750" rtl="0" algn="l">
              <a:lnSpc>
                <a:spcPct val="100000"/>
              </a:lnSpc>
              <a:spcBef>
                <a:spcPts val="600"/>
              </a:spcBef>
              <a:spcAft>
                <a:spcPts val="0"/>
              </a:spcAft>
              <a:buNone/>
            </a:pPr>
            <a:r>
              <a:rPr lang="en-US" sz="1500">
                <a:solidFill>
                  <a:srgbClr val="FF9900"/>
                </a:solidFill>
                <a:latin typeface="Gulim"/>
                <a:ea typeface="Gulim"/>
                <a:cs typeface="Gulim"/>
                <a:sym typeface="Gulim"/>
              </a:rPr>
              <a:t>▶ </a:t>
            </a:r>
            <a:r>
              <a:rPr lang="en-US" sz="1500">
                <a:solidFill>
                  <a:srgbClr val="3E3E3E"/>
                </a:solidFill>
                <a:latin typeface="Verdana"/>
                <a:ea typeface="Verdana"/>
                <a:cs typeface="Verdana"/>
                <a:sym typeface="Verdana"/>
              </a:rPr>
              <a:t>validate_user(</a:t>
            </a:r>
            <a:r>
              <a:rPr lang="en-US" sz="1500">
                <a:solidFill>
                  <a:srgbClr val="FF9900"/>
                </a:solidFill>
                <a:latin typeface="Verdana"/>
                <a:ea typeface="Verdana"/>
                <a:cs typeface="Verdana"/>
                <a:sym typeface="Verdana"/>
              </a:rPr>
              <a:t>email</a:t>
            </a:r>
            <a:r>
              <a:rPr lang="en-US" sz="1500">
                <a:solidFill>
                  <a:srgbClr val="3E3E3E"/>
                </a:solidFill>
                <a:latin typeface="Verdana"/>
                <a:ea typeface="Verdana"/>
                <a:cs typeface="Verdana"/>
                <a:sym typeface="Verdana"/>
              </a:rPr>
              <a:t>, </a:t>
            </a:r>
            <a:r>
              <a:rPr lang="en-US" sz="1500">
                <a:solidFill>
                  <a:srgbClr val="FF9900"/>
                </a:solidFill>
                <a:latin typeface="Verdana"/>
                <a:ea typeface="Verdana"/>
                <a:cs typeface="Verdana"/>
                <a:sym typeface="Verdana"/>
              </a:rPr>
              <a:t>password</a:t>
            </a:r>
            <a:r>
              <a:rPr lang="en-US" sz="1500">
                <a:solidFill>
                  <a:srgbClr val="3E3E3E"/>
                </a:solidFill>
                <a:latin typeface="Verdana"/>
                <a:ea typeface="Verdana"/>
                <a:cs typeface="Verdana"/>
                <a:sym typeface="Verdana"/>
              </a:rPr>
              <a:t>).</a:t>
            </a:r>
            <a:endParaRPr sz="1500">
              <a:latin typeface="Verdana"/>
              <a:ea typeface="Verdana"/>
              <a:cs typeface="Verdana"/>
              <a:sym typeface="Verdana"/>
            </a:endParaRPr>
          </a:p>
          <a:p>
            <a:pPr indent="0" lvl="0" marL="539750" rtl="0" algn="l">
              <a:lnSpc>
                <a:spcPct val="100000"/>
              </a:lnSpc>
              <a:spcBef>
                <a:spcPts val="600"/>
              </a:spcBef>
              <a:spcAft>
                <a:spcPts val="0"/>
              </a:spcAft>
              <a:buNone/>
            </a:pPr>
            <a:r>
              <a:rPr lang="en-US" sz="1500">
                <a:solidFill>
                  <a:srgbClr val="FF9900"/>
                </a:solidFill>
                <a:latin typeface="Gulim"/>
                <a:ea typeface="Gulim"/>
                <a:cs typeface="Gulim"/>
                <a:sym typeface="Gulim"/>
              </a:rPr>
              <a:t>▶ </a:t>
            </a:r>
            <a:r>
              <a:rPr lang="en-US" sz="1500">
                <a:solidFill>
                  <a:srgbClr val="3E3E3E"/>
                </a:solidFill>
                <a:latin typeface="Verdana"/>
                <a:ea typeface="Verdana"/>
                <a:cs typeface="Verdana"/>
                <a:sym typeface="Verdana"/>
              </a:rPr>
              <a:t>update_user(</a:t>
            </a:r>
            <a:r>
              <a:rPr lang="en-US" sz="1500">
                <a:solidFill>
                  <a:srgbClr val="FF9900"/>
                </a:solidFill>
                <a:latin typeface="Verdana"/>
                <a:ea typeface="Verdana"/>
                <a:cs typeface="Verdana"/>
                <a:sym typeface="Verdana"/>
              </a:rPr>
              <a:t>user</a:t>
            </a:r>
            <a:r>
              <a:rPr lang="en-US" sz="1500">
                <a:solidFill>
                  <a:srgbClr val="3E3E3E"/>
                </a:solidFill>
                <a:latin typeface="Verdana"/>
                <a:ea typeface="Verdana"/>
                <a:cs typeface="Verdana"/>
                <a:sym typeface="Verdana"/>
              </a:rPr>
              <a:t>).</a:t>
            </a:r>
            <a:endParaRPr sz="1500">
              <a:latin typeface="Verdana"/>
              <a:ea typeface="Verdana"/>
              <a:cs typeface="Verdana"/>
              <a:sym typeface="Verdana"/>
            </a:endParaRPr>
          </a:p>
          <a:p>
            <a:pPr indent="-187960" lvl="1" marL="451484" marR="5080" rtl="0" algn="l">
              <a:lnSpc>
                <a:spcPct val="100000"/>
              </a:lnSpc>
              <a:spcBef>
                <a:spcPts val="605"/>
              </a:spcBef>
              <a:spcAft>
                <a:spcPts val="0"/>
              </a:spcAft>
              <a:buClr>
                <a:srgbClr val="FF9900"/>
              </a:buClr>
              <a:buSzPts val="1400"/>
              <a:buFont typeface="MS Gothic"/>
              <a:buChar char="➢"/>
            </a:pPr>
            <a:r>
              <a:rPr lang="en-US" sz="1500">
                <a:solidFill>
                  <a:srgbClr val="3E3E3E"/>
                </a:solidFill>
                <a:latin typeface="Verdana"/>
                <a:ea typeface="Verdana"/>
                <a:cs typeface="Verdana"/>
                <a:sym typeface="Verdana"/>
              </a:rPr>
              <a:t>Each method should create a </a:t>
            </a:r>
            <a:r>
              <a:rPr i="1" lang="en-US" sz="1500">
                <a:solidFill>
                  <a:srgbClr val="3E3E3E"/>
                </a:solidFill>
                <a:latin typeface="Verdana"/>
                <a:ea typeface="Verdana"/>
                <a:cs typeface="Verdana"/>
                <a:sym typeface="Verdana"/>
              </a:rPr>
              <a:t>UserDAO </a:t>
            </a:r>
            <a:r>
              <a:rPr lang="en-US" sz="1500">
                <a:solidFill>
                  <a:srgbClr val="3E3E3E"/>
                </a:solidFill>
                <a:latin typeface="Verdana"/>
                <a:ea typeface="Verdana"/>
                <a:cs typeface="Verdana"/>
                <a:sym typeface="Verdana"/>
              </a:rPr>
              <a:t>object; invoke the appropriate method; take input from console; if necessary; and print out the result.</a:t>
            </a:r>
            <a:endParaRPr sz="1500">
              <a:latin typeface="Verdana"/>
              <a:ea typeface="Verdana"/>
              <a:cs typeface="Verdana"/>
              <a:sym typeface="Verdana"/>
            </a:endParaRPr>
          </a:p>
          <a:p>
            <a:pPr indent="-187960" lvl="1" marL="451484" marR="95885" rtl="0" algn="l">
              <a:lnSpc>
                <a:spcPct val="100000"/>
              </a:lnSpc>
              <a:spcBef>
                <a:spcPts val="600"/>
              </a:spcBef>
              <a:spcAft>
                <a:spcPts val="0"/>
              </a:spcAft>
              <a:buClr>
                <a:srgbClr val="FF9900"/>
              </a:buClr>
              <a:buSzPts val="1400"/>
              <a:buFont typeface="MS Gothic"/>
              <a:buChar char="➢"/>
            </a:pPr>
            <a:r>
              <a:rPr i="1" lang="en-US" sz="1500">
                <a:solidFill>
                  <a:srgbClr val="3E3E3E"/>
                </a:solidFill>
                <a:latin typeface="Verdana"/>
                <a:ea typeface="Verdana"/>
                <a:cs typeface="Verdana"/>
                <a:sym typeface="Verdana"/>
              </a:rPr>
              <a:t>main</a:t>
            </a:r>
            <a:r>
              <a:rPr lang="en-US" sz="1500">
                <a:solidFill>
                  <a:srgbClr val="3E3E3E"/>
                </a:solidFill>
                <a:latin typeface="Verdana"/>
                <a:ea typeface="Verdana"/>
                <a:cs typeface="Verdana"/>
                <a:sym typeface="Verdana"/>
              </a:rPr>
              <a:t>() method should create a </a:t>
            </a:r>
            <a:r>
              <a:rPr i="1" lang="en-US" sz="1500">
                <a:solidFill>
                  <a:srgbClr val="3E3E3E"/>
                </a:solidFill>
                <a:latin typeface="Verdana"/>
                <a:ea typeface="Verdana"/>
                <a:cs typeface="Verdana"/>
                <a:sym typeface="Verdana"/>
              </a:rPr>
              <a:t>UserRunnable </a:t>
            </a:r>
            <a:r>
              <a:rPr lang="en-US" sz="1500">
                <a:solidFill>
                  <a:srgbClr val="3E3E3E"/>
                </a:solidFill>
                <a:latin typeface="Verdana"/>
                <a:ea typeface="Verdana"/>
                <a:cs typeface="Verdana"/>
                <a:sym typeface="Verdana"/>
              </a:rPr>
              <a:t>object and invoke its methods.</a:t>
            </a:r>
            <a:endParaRPr sz="1500">
              <a:latin typeface="Verdana"/>
              <a:ea typeface="Verdana"/>
              <a:cs typeface="Verdana"/>
              <a:sym typeface="Verdana"/>
            </a:endParaRPr>
          </a:p>
        </p:txBody>
      </p:sp>
      <p:sp>
        <p:nvSpPr>
          <p:cNvPr id="733" name="Google Shape;733;p81"/>
          <p:cNvSpPr txBox="1"/>
          <p:nvPr/>
        </p:nvSpPr>
        <p:spPr>
          <a:xfrm>
            <a:off x="7919719" y="509397"/>
            <a:ext cx="321300" cy="659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FFFF"/>
                </a:solidFill>
                <a:latin typeface="Verdana"/>
                <a:ea typeface="Verdana"/>
                <a:cs typeface="Verdana"/>
                <a:sym typeface="Verdana"/>
              </a:rPr>
              <a:t>16</a:t>
            </a:r>
            <a:endParaRPr sz="210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4"/>
          <p:cNvSpPr txBox="1"/>
          <p:nvPr>
            <p:ph type="title"/>
          </p:nvPr>
        </p:nvSpPr>
        <p:spPr>
          <a:xfrm>
            <a:off x="485575" y="674950"/>
            <a:ext cx="8520600" cy="657300"/>
          </a:xfrm>
          <a:prstGeom prst="rect">
            <a:avLst/>
          </a:prstGeom>
          <a:noFill/>
          <a:ln>
            <a:noFill/>
          </a:ln>
        </p:spPr>
        <p:txBody>
          <a:bodyPr anchorCtr="0" anchor="t" bIns="0" lIns="0" spcFirstLastPara="1" rIns="0" wrap="square" tIns="269925">
            <a:spAutoFit/>
          </a:bodyPr>
          <a:lstStyle/>
          <a:p>
            <a:pPr indent="0" lvl="0" marL="12700" rtl="0" algn="l">
              <a:lnSpc>
                <a:spcPct val="100000"/>
              </a:lnSpc>
              <a:spcBef>
                <a:spcPts val="0"/>
              </a:spcBef>
              <a:spcAft>
                <a:spcPts val="0"/>
              </a:spcAft>
              <a:buNone/>
            </a:pPr>
            <a:r>
              <a:rPr lang="en-US"/>
              <a:t>Overview</a:t>
            </a:r>
            <a:endParaRPr/>
          </a:p>
        </p:txBody>
      </p:sp>
      <p:sp>
        <p:nvSpPr>
          <p:cNvPr id="573" name="Google Shape;573;p64"/>
          <p:cNvSpPr txBox="1"/>
          <p:nvPr/>
        </p:nvSpPr>
        <p:spPr>
          <a:xfrm>
            <a:off x="526795" y="1300086"/>
            <a:ext cx="7120800" cy="1613700"/>
          </a:xfrm>
          <a:prstGeom prst="rect">
            <a:avLst/>
          </a:prstGeom>
          <a:noFill/>
          <a:ln>
            <a:noFill/>
          </a:ln>
        </p:spPr>
        <p:txBody>
          <a:bodyPr anchorCtr="0" anchor="t" bIns="0" lIns="0" spcFirstLastPara="1" rIns="0" wrap="square" tIns="88900">
            <a:spAutoFit/>
          </a:bodyPr>
          <a:lstStyle/>
          <a:p>
            <a:pPr indent="-323850" lvl="0" marL="914400" rtl="0" algn="l">
              <a:spcBef>
                <a:spcPts val="0"/>
              </a:spcBef>
              <a:spcAft>
                <a:spcPts val="0"/>
              </a:spcAft>
              <a:buClr>
                <a:srgbClr val="FF9900"/>
              </a:buClr>
              <a:buSzPts val="1500"/>
              <a:buFont typeface="MS Gothic"/>
              <a:buChar char="❑"/>
            </a:pPr>
            <a:r>
              <a:rPr b="1" lang="en-US" sz="2400">
                <a:solidFill>
                  <a:schemeClr val="dk1"/>
                </a:solidFill>
              </a:rPr>
              <a:t>Overview of Design Pattern</a:t>
            </a:r>
            <a:endParaRPr sz="1500">
              <a:solidFill>
                <a:srgbClr val="3E3E3E"/>
              </a:solidFill>
              <a:latin typeface="Verdana"/>
              <a:ea typeface="Verdana"/>
              <a:cs typeface="Verdana"/>
              <a:sym typeface="Verdana"/>
            </a:endParaRPr>
          </a:p>
          <a:p>
            <a:pPr indent="-287019" lvl="0" marL="749935" rtl="0" algn="l">
              <a:lnSpc>
                <a:spcPct val="100000"/>
              </a:lnSpc>
              <a:spcBef>
                <a:spcPts val="0"/>
              </a:spcBef>
              <a:spcAft>
                <a:spcPts val="0"/>
              </a:spcAft>
              <a:buClr>
                <a:srgbClr val="FF9900"/>
              </a:buClr>
              <a:buSzPts val="1500"/>
              <a:buFont typeface="MS Gothic"/>
              <a:buChar char="❑"/>
            </a:pPr>
            <a:r>
              <a:rPr lang="en-US" sz="1500">
                <a:solidFill>
                  <a:srgbClr val="3E3E3E"/>
                </a:solidFill>
                <a:latin typeface="Verdana"/>
                <a:ea typeface="Verdana"/>
                <a:cs typeface="Verdana"/>
                <a:sym typeface="Verdana"/>
              </a:rPr>
              <a:t>Data Access Object (DAO).</a:t>
            </a:r>
            <a:endParaRPr sz="1500">
              <a:latin typeface="Verdana"/>
              <a:ea typeface="Verdana"/>
              <a:cs typeface="Verdana"/>
              <a:sym typeface="Verdana"/>
            </a:endParaRPr>
          </a:p>
          <a:p>
            <a:pPr indent="-287019" lvl="0" marL="749935" rtl="0" algn="l">
              <a:lnSpc>
                <a:spcPct val="100000"/>
              </a:lnSpc>
              <a:spcBef>
                <a:spcPts val="600"/>
              </a:spcBef>
              <a:spcAft>
                <a:spcPts val="0"/>
              </a:spcAft>
              <a:buClr>
                <a:srgbClr val="FF9900"/>
              </a:buClr>
              <a:buSzPts val="1500"/>
              <a:buFont typeface="MS Gothic"/>
              <a:buChar char="❑"/>
            </a:pPr>
            <a:r>
              <a:rPr lang="en-US" sz="1500">
                <a:solidFill>
                  <a:srgbClr val="3E3E3E"/>
                </a:solidFill>
                <a:latin typeface="Verdana"/>
                <a:ea typeface="Verdana"/>
                <a:cs typeface="Verdana"/>
                <a:sym typeface="Verdana"/>
              </a:rPr>
              <a:t>DAO Design Pattern.</a:t>
            </a:r>
            <a:endParaRPr sz="1500">
              <a:latin typeface="Verdana"/>
              <a:ea typeface="Verdana"/>
              <a:cs typeface="Verdana"/>
              <a:sym typeface="Verdana"/>
            </a:endParaRPr>
          </a:p>
          <a:p>
            <a:pPr indent="-287019" lvl="0" marL="749935" rtl="0" algn="l">
              <a:lnSpc>
                <a:spcPct val="100000"/>
              </a:lnSpc>
              <a:spcBef>
                <a:spcPts val="600"/>
              </a:spcBef>
              <a:spcAft>
                <a:spcPts val="0"/>
              </a:spcAft>
              <a:buClr>
                <a:srgbClr val="FF9900"/>
              </a:buClr>
              <a:buSzPts val="1500"/>
              <a:buFont typeface="MS Gothic"/>
              <a:buChar char="❑"/>
            </a:pPr>
            <a:r>
              <a:rPr lang="en-US" sz="1500">
                <a:solidFill>
                  <a:srgbClr val="3E3E3E"/>
                </a:solidFill>
                <a:latin typeface="Verdana"/>
                <a:ea typeface="Verdana"/>
                <a:cs typeface="Verdana"/>
                <a:sym typeface="Verdana"/>
              </a:rPr>
              <a:t>Applying DAO Design Pattern and OOP.</a:t>
            </a:r>
            <a:endParaRPr sz="1500">
              <a:latin typeface="Verdana"/>
              <a:ea typeface="Verdana"/>
              <a:cs typeface="Verdana"/>
              <a:sym typeface="Verdana"/>
            </a:endParaRPr>
          </a:p>
          <a:p>
            <a:pPr indent="-287019" lvl="0" marL="749935" rtl="0" algn="l">
              <a:lnSpc>
                <a:spcPct val="100000"/>
              </a:lnSpc>
              <a:spcBef>
                <a:spcPts val="600"/>
              </a:spcBef>
              <a:spcAft>
                <a:spcPts val="0"/>
              </a:spcAft>
              <a:buClr>
                <a:srgbClr val="FF9900"/>
              </a:buClr>
              <a:buSzPts val="1500"/>
              <a:buFont typeface="MS Gothic"/>
              <a:buChar char="❑"/>
            </a:pPr>
            <a:r>
              <a:rPr lang="en-US" sz="1500">
                <a:solidFill>
                  <a:srgbClr val="3E3E3E"/>
                </a:solidFill>
                <a:latin typeface="Verdana"/>
                <a:ea typeface="Verdana"/>
                <a:cs typeface="Verdana"/>
                <a:sym typeface="Verdana"/>
              </a:rPr>
              <a:t>Exercise.</a:t>
            </a:r>
            <a:endParaRPr sz="1500">
              <a:latin typeface="Verdana"/>
              <a:ea typeface="Verdana"/>
              <a:cs typeface="Verdana"/>
              <a:sym typeface="Verdana"/>
            </a:endParaRPr>
          </a:p>
        </p:txBody>
      </p:sp>
      <p:sp>
        <p:nvSpPr>
          <p:cNvPr id="574" name="Google Shape;574;p64"/>
          <p:cNvSpPr txBox="1"/>
          <p:nvPr/>
        </p:nvSpPr>
        <p:spPr>
          <a:xfrm>
            <a:off x="7992871" y="509397"/>
            <a:ext cx="173400" cy="336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FFFF"/>
                </a:solidFill>
                <a:latin typeface="Verdana"/>
                <a:ea typeface="Verdana"/>
                <a:cs typeface="Verdana"/>
                <a:sym typeface="Verdana"/>
              </a:rPr>
              <a:t>2</a:t>
            </a:r>
            <a:endParaRPr sz="2100">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82"/>
          <p:cNvSpPr txBox="1"/>
          <p:nvPr>
            <p:ph type="title"/>
          </p:nvPr>
        </p:nvSpPr>
        <p:spPr>
          <a:xfrm>
            <a:off x="441675" y="746300"/>
            <a:ext cx="8520600" cy="487800"/>
          </a:xfrm>
          <a:prstGeom prst="rect">
            <a:avLst/>
          </a:prstGeom>
          <a:noFill/>
          <a:ln>
            <a:noFill/>
          </a:ln>
        </p:spPr>
        <p:txBody>
          <a:bodyPr anchorCtr="0" anchor="t" bIns="0" lIns="0" spcFirstLastPara="1" rIns="0" wrap="square" tIns="13325">
            <a:noAutofit/>
          </a:bodyPr>
          <a:lstStyle/>
          <a:p>
            <a:pPr indent="0" lvl="0" marL="12700" marR="5080" rtl="0" algn="l">
              <a:lnSpc>
                <a:spcPct val="100000"/>
              </a:lnSpc>
              <a:spcBef>
                <a:spcPts val="0"/>
              </a:spcBef>
              <a:spcAft>
                <a:spcPts val="0"/>
              </a:spcAft>
              <a:buNone/>
            </a:pPr>
            <a:r>
              <a:rPr lang="en-US"/>
              <a:t>Exercise: User Table - Finishing up</a:t>
            </a:r>
            <a:endParaRPr/>
          </a:p>
        </p:txBody>
      </p:sp>
      <p:sp>
        <p:nvSpPr>
          <p:cNvPr id="739" name="Google Shape;739;p82"/>
          <p:cNvSpPr txBox="1"/>
          <p:nvPr/>
        </p:nvSpPr>
        <p:spPr>
          <a:xfrm>
            <a:off x="595025" y="1267400"/>
            <a:ext cx="7910100" cy="2555100"/>
          </a:xfrm>
          <a:prstGeom prst="rect">
            <a:avLst/>
          </a:prstGeom>
          <a:noFill/>
          <a:ln>
            <a:noFill/>
          </a:ln>
        </p:spPr>
        <p:txBody>
          <a:bodyPr anchorCtr="0" anchor="t" bIns="0" lIns="0" spcFirstLastPara="1" rIns="0" wrap="square" tIns="12700">
            <a:spAutoFit/>
          </a:bodyPr>
          <a:lstStyle/>
          <a:p>
            <a:pPr indent="-184786" lvl="0" marL="193675" marR="1146810" rtl="0" algn="l">
              <a:lnSpc>
                <a:spcPct val="100000"/>
              </a:lnSpc>
              <a:spcBef>
                <a:spcPts val="0"/>
              </a:spcBef>
              <a:spcAft>
                <a:spcPts val="0"/>
              </a:spcAft>
              <a:buClr>
                <a:srgbClr val="FF9900"/>
              </a:buClr>
              <a:buSzPts val="1500"/>
              <a:buFont typeface="MS Gothic"/>
              <a:buChar char="❑"/>
            </a:pPr>
            <a:r>
              <a:rPr lang="en-US" sz="1500">
                <a:solidFill>
                  <a:srgbClr val="3E3E3E"/>
                </a:solidFill>
                <a:latin typeface="Verdana"/>
                <a:ea typeface="Verdana"/>
                <a:cs typeface="Verdana"/>
                <a:sym typeface="Verdana"/>
              </a:rPr>
              <a:t>Modify the current program for the following requirements:</a:t>
            </a:r>
            <a:endParaRPr sz="1500">
              <a:latin typeface="Verdana"/>
              <a:ea typeface="Verdana"/>
              <a:cs typeface="Verdana"/>
              <a:sym typeface="Verdana"/>
            </a:endParaRPr>
          </a:p>
          <a:p>
            <a:pPr indent="-172086" lvl="1" marL="451484" marR="85090" rtl="0" algn="l">
              <a:lnSpc>
                <a:spcPct val="100000"/>
              </a:lnSpc>
              <a:spcBef>
                <a:spcPts val="600"/>
              </a:spcBef>
              <a:spcAft>
                <a:spcPts val="0"/>
              </a:spcAft>
              <a:buClr>
                <a:srgbClr val="FF9900"/>
              </a:buClr>
              <a:buSzPts val="1400"/>
              <a:buFont typeface="MS Gothic"/>
              <a:buChar char="➢"/>
            </a:pPr>
            <a:r>
              <a:rPr lang="en-US" sz="1500">
                <a:solidFill>
                  <a:srgbClr val="3E3E3E"/>
                </a:solidFill>
                <a:latin typeface="Verdana"/>
                <a:ea typeface="Verdana"/>
                <a:cs typeface="Verdana"/>
                <a:sym typeface="Verdana"/>
              </a:rPr>
              <a:t>Within the </a:t>
            </a:r>
            <a:r>
              <a:rPr i="1" lang="en-US" sz="1500">
                <a:solidFill>
                  <a:srgbClr val="3E3E3E"/>
                </a:solidFill>
                <a:latin typeface="Verdana"/>
                <a:ea typeface="Verdana"/>
                <a:cs typeface="Verdana"/>
                <a:sym typeface="Verdana"/>
              </a:rPr>
              <a:t>main</a:t>
            </a:r>
            <a:r>
              <a:rPr lang="en-US" sz="1500">
                <a:solidFill>
                  <a:srgbClr val="3E3E3E"/>
                </a:solidFill>
                <a:latin typeface="Verdana"/>
                <a:ea typeface="Verdana"/>
                <a:cs typeface="Verdana"/>
                <a:sym typeface="Verdana"/>
              </a:rPr>
              <a:t>() method, rather than invoking all methods, users should be given options to choose so that they can select which query/method they want to call.</a:t>
            </a:r>
            <a:endParaRPr sz="1500">
              <a:latin typeface="Verdana"/>
              <a:ea typeface="Verdana"/>
              <a:cs typeface="Verdana"/>
              <a:sym typeface="Verdana"/>
            </a:endParaRPr>
          </a:p>
          <a:p>
            <a:pPr indent="0" lvl="1" marL="0" rtl="0" algn="l">
              <a:lnSpc>
                <a:spcPct val="100000"/>
              </a:lnSpc>
              <a:spcBef>
                <a:spcPts val="10"/>
              </a:spcBef>
              <a:spcAft>
                <a:spcPts val="0"/>
              </a:spcAft>
              <a:buSzPts val="3350"/>
              <a:buFont typeface="MS Gothic"/>
              <a:buNone/>
            </a:pPr>
            <a:r>
              <a:t/>
            </a:r>
            <a:endParaRPr sz="1500">
              <a:latin typeface="Verdana"/>
              <a:ea typeface="Verdana"/>
              <a:cs typeface="Verdana"/>
              <a:sym typeface="Verdana"/>
            </a:endParaRPr>
          </a:p>
          <a:p>
            <a:pPr indent="-269876" lvl="0" marL="279400" rtl="0" algn="l">
              <a:lnSpc>
                <a:spcPct val="100000"/>
              </a:lnSpc>
              <a:spcBef>
                <a:spcPts val="0"/>
              </a:spcBef>
              <a:spcAft>
                <a:spcPts val="0"/>
              </a:spcAft>
              <a:buClr>
                <a:srgbClr val="FF9900"/>
              </a:buClr>
              <a:buSzPts val="1500"/>
              <a:buFont typeface="MS Gothic"/>
              <a:buChar char="❑"/>
            </a:pPr>
            <a:r>
              <a:rPr lang="en-US" sz="1500">
                <a:solidFill>
                  <a:srgbClr val="3E3E3E"/>
                </a:solidFill>
                <a:latin typeface="Verdana"/>
                <a:ea typeface="Verdana"/>
                <a:cs typeface="Verdana"/>
                <a:sym typeface="Verdana"/>
              </a:rPr>
              <a:t>*Optional</a:t>
            </a:r>
            <a:endParaRPr sz="1500">
              <a:latin typeface="Verdana"/>
              <a:ea typeface="Verdana"/>
              <a:cs typeface="Verdana"/>
              <a:sym typeface="Verdana"/>
            </a:endParaRPr>
          </a:p>
          <a:p>
            <a:pPr indent="-196752" lvl="1" marL="451484" marR="5080" rtl="0" algn="l">
              <a:lnSpc>
                <a:spcPct val="100000"/>
              </a:lnSpc>
              <a:spcBef>
                <a:spcPts val="610"/>
              </a:spcBef>
              <a:spcAft>
                <a:spcPts val="0"/>
              </a:spcAft>
              <a:buClr>
                <a:srgbClr val="FF9900"/>
              </a:buClr>
              <a:buSzPts val="1400"/>
              <a:buFont typeface="MS Gothic"/>
              <a:buChar char="➢"/>
            </a:pPr>
            <a:r>
              <a:rPr lang="en-US" sz="1500"/>
              <a:t>	</a:t>
            </a:r>
            <a:r>
              <a:rPr lang="en-US" sz="1500">
                <a:solidFill>
                  <a:srgbClr val="3E3E3E"/>
                </a:solidFill>
                <a:latin typeface="Verdana"/>
                <a:ea typeface="Verdana"/>
                <a:cs typeface="Verdana"/>
                <a:sym typeface="Verdana"/>
              </a:rPr>
              <a:t>insert_user(</a:t>
            </a:r>
            <a:r>
              <a:rPr lang="en-US" sz="1500">
                <a:solidFill>
                  <a:srgbClr val="FF9900"/>
                </a:solidFill>
                <a:latin typeface="Verdana"/>
                <a:ea typeface="Verdana"/>
                <a:cs typeface="Verdana"/>
                <a:sym typeface="Verdana"/>
              </a:rPr>
              <a:t>user</a:t>
            </a:r>
            <a:r>
              <a:rPr lang="en-US" sz="1500">
                <a:solidFill>
                  <a:srgbClr val="3E3E3E"/>
                </a:solidFill>
                <a:latin typeface="Verdana"/>
                <a:ea typeface="Verdana"/>
                <a:cs typeface="Verdana"/>
                <a:sym typeface="Verdana"/>
              </a:rPr>
              <a:t>) – This method takes a </a:t>
            </a:r>
            <a:r>
              <a:rPr i="1" lang="en-US" sz="1500">
                <a:solidFill>
                  <a:srgbClr val="3E3E3E"/>
                </a:solidFill>
                <a:latin typeface="Verdana"/>
                <a:ea typeface="Verdana"/>
                <a:cs typeface="Verdana"/>
                <a:sym typeface="Verdana"/>
              </a:rPr>
              <a:t>User </a:t>
            </a:r>
            <a:r>
              <a:rPr lang="en-US" sz="1500">
                <a:solidFill>
                  <a:srgbClr val="3E3E3E"/>
                </a:solidFill>
                <a:latin typeface="Verdana"/>
                <a:ea typeface="Verdana"/>
                <a:cs typeface="Verdana"/>
                <a:sym typeface="Verdana"/>
              </a:rPr>
              <a:t>object as an argument and inserts a row into </a:t>
            </a:r>
            <a:r>
              <a:rPr i="1" lang="en-US" sz="1500">
                <a:solidFill>
                  <a:srgbClr val="3E3E3E"/>
                </a:solidFill>
                <a:latin typeface="Verdana"/>
                <a:ea typeface="Verdana"/>
                <a:cs typeface="Verdana"/>
                <a:sym typeface="Verdana"/>
              </a:rPr>
              <a:t>user </a:t>
            </a:r>
            <a:r>
              <a:rPr lang="en-US" sz="1500">
                <a:solidFill>
                  <a:srgbClr val="3E3E3E"/>
                </a:solidFill>
                <a:latin typeface="Verdana"/>
                <a:ea typeface="Verdana"/>
                <a:cs typeface="Verdana"/>
                <a:sym typeface="Verdana"/>
              </a:rPr>
              <a:t>table with the values from the object.</a:t>
            </a:r>
            <a:endParaRPr sz="1500">
              <a:latin typeface="Verdana"/>
              <a:ea typeface="Verdana"/>
              <a:cs typeface="Verdana"/>
              <a:sym typeface="Verdana"/>
            </a:endParaRPr>
          </a:p>
          <a:p>
            <a:pPr indent="-196752" lvl="1" marL="451484" marR="308610" rtl="0" algn="l">
              <a:lnSpc>
                <a:spcPct val="100000"/>
              </a:lnSpc>
              <a:spcBef>
                <a:spcPts val="600"/>
              </a:spcBef>
              <a:spcAft>
                <a:spcPts val="0"/>
              </a:spcAft>
              <a:buClr>
                <a:srgbClr val="FF9900"/>
              </a:buClr>
              <a:buSzPts val="1400"/>
              <a:buFont typeface="MS Gothic"/>
              <a:buChar char="➢"/>
            </a:pPr>
            <a:r>
              <a:rPr lang="en-US" sz="1500"/>
              <a:t>	</a:t>
            </a:r>
            <a:r>
              <a:rPr lang="en-US" sz="1500">
                <a:solidFill>
                  <a:srgbClr val="3E3E3E"/>
                </a:solidFill>
                <a:latin typeface="Verdana"/>
                <a:ea typeface="Verdana"/>
                <a:cs typeface="Verdana"/>
                <a:sym typeface="Verdana"/>
              </a:rPr>
              <a:t>delete_table(</a:t>
            </a:r>
            <a:r>
              <a:rPr lang="en-US" sz="1500">
                <a:solidFill>
                  <a:srgbClr val="FF9900"/>
                </a:solidFill>
                <a:latin typeface="Verdana"/>
                <a:ea typeface="Verdana"/>
                <a:cs typeface="Verdana"/>
                <a:sym typeface="Verdana"/>
              </a:rPr>
              <a:t>table_name</a:t>
            </a:r>
            <a:r>
              <a:rPr lang="en-US" sz="1500">
                <a:solidFill>
                  <a:srgbClr val="3E3E3E"/>
                </a:solidFill>
                <a:latin typeface="Verdana"/>
                <a:ea typeface="Verdana"/>
                <a:cs typeface="Verdana"/>
                <a:sym typeface="Verdana"/>
              </a:rPr>
              <a:t>) – This method removes the table with the given name from the database.</a:t>
            </a:r>
            <a:endParaRPr sz="1500">
              <a:latin typeface="Verdana"/>
              <a:ea typeface="Verdana"/>
              <a:cs typeface="Verdana"/>
              <a:sym typeface="Verdana"/>
            </a:endParaRPr>
          </a:p>
        </p:txBody>
      </p:sp>
      <p:sp>
        <p:nvSpPr>
          <p:cNvPr id="740" name="Google Shape;740;p82"/>
          <p:cNvSpPr txBox="1"/>
          <p:nvPr/>
        </p:nvSpPr>
        <p:spPr>
          <a:xfrm>
            <a:off x="7919719" y="509397"/>
            <a:ext cx="321300" cy="659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FFFF"/>
                </a:solidFill>
                <a:latin typeface="Verdana"/>
                <a:ea typeface="Verdana"/>
                <a:cs typeface="Verdana"/>
                <a:sym typeface="Verdana"/>
              </a:rPr>
              <a:t>17</a:t>
            </a:r>
            <a:endParaRPr sz="2100">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83"/>
          <p:cNvSpPr txBox="1"/>
          <p:nvPr>
            <p:ph type="title"/>
          </p:nvPr>
        </p:nvSpPr>
        <p:spPr>
          <a:xfrm>
            <a:off x="502050" y="795700"/>
            <a:ext cx="8520600" cy="398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Summary Review</a:t>
            </a:r>
            <a:endParaRPr/>
          </a:p>
        </p:txBody>
      </p:sp>
      <p:sp>
        <p:nvSpPr>
          <p:cNvPr id="746" name="Google Shape;746;p83"/>
          <p:cNvSpPr txBox="1"/>
          <p:nvPr/>
        </p:nvSpPr>
        <p:spPr>
          <a:xfrm>
            <a:off x="598150" y="1336700"/>
            <a:ext cx="7890600" cy="2537100"/>
          </a:xfrm>
          <a:prstGeom prst="rect">
            <a:avLst/>
          </a:prstGeom>
          <a:noFill/>
          <a:ln>
            <a:noFill/>
          </a:ln>
        </p:spPr>
        <p:txBody>
          <a:bodyPr anchorCtr="0" anchor="t" bIns="0" lIns="0" spcFirstLastPara="1" rIns="0" wrap="square" tIns="88900">
            <a:spAutoFit/>
          </a:bodyPr>
          <a:lstStyle/>
          <a:p>
            <a:pPr indent="-317500" lvl="0" marL="457200" rtl="0" algn="l">
              <a:lnSpc>
                <a:spcPct val="100000"/>
              </a:lnSpc>
              <a:spcBef>
                <a:spcPts val="0"/>
              </a:spcBef>
              <a:spcAft>
                <a:spcPts val="0"/>
              </a:spcAft>
              <a:buClr>
                <a:srgbClr val="FEC14F"/>
              </a:buClr>
              <a:buSzPts val="1400"/>
              <a:buFont typeface="Verdana"/>
              <a:buChar char="●"/>
            </a:pPr>
            <a:r>
              <a:rPr lang="en-US">
                <a:solidFill>
                  <a:srgbClr val="3E3E3E"/>
                </a:solidFill>
                <a:latin typeface="Verdana"/>
                <a:ea typeface="Verdana"/>
                <a:cs typeface="Verdana"/>
                <a:sym typeface="Verdana"/>
              </a:rPr>
              <a:t>Python Database API</a:t>
            </a:r>
            <a:endParaRPr>
              <a:latin typeface="Verdana"/>
              <a:ea typeface="Verdana"/>
              <a:cs typeface="Verdana"/>
              <a:sym typeface="Verdana"/>
            </a:endParaRPr>
          </a:p>
          <a:p>
            <a:pPr indent="-317500" lvl="0" marL="457200" rtl="0" algn="l">
              <a:lnSpc>
                <a:spcPct val="100000"/>
              </a:lnSpc>
              <a:spcBef>
                <a:spcPts val="0"/>
              </a:spcBef>
              <a:spcAft>
                <a:spcPts val="0"/>
              </a:spcAft>
              <a:buClr>
                <a:srgbClr val="FEC14F"/>
              </a:buClr>
              <a:buSzPts val="1400"/>
              <a:buFont typeface="Verdana"/>
              <a:buChar char="●"/>
            </a:pPr>
            <a:r>
              <a:rPr lang="en-US">
                <a:solidFill>
                  <a:srgbClr val="3E3E3E"/>
                </a:solidFill>
                <a:latin typeface="Verdana"/>
                <a:ea typeface="Verdana"/>
                <a:cs typeface="Verdana"/>
                <a:sym typeface="Verdana"/>
              </a:rPr>
              <a:t>Steps to use Python Database </a:t>
            </a:r>
            <a:r>
              <a:rPr lang="en-US">
                <a:solidFill>
                  <a:srgbClr val="3E3E3E"/>
                </a:solidFill>
                <a:latin typeface="Verdana"/>
                <a:ea typeface="Verdana"/>
                <a:cs typeface="Verdana"/>
                <a:sym typeface="Verdana"/>
              </a:rPr>
              <a:t>API</a:t>
            </a:r>
            <a:endParaRPr>
              <a:solidFill>
                <a:srgbClr val="3E3E3E"/>
              </a:solidFill>
              <a:latin typeface="Verdana"/>
              <a:ea typeface="Verdana"/>
              <a:cs typeface="Verdana"/>
              <a:sym typeface="Verdana"/>
            </a:endParaRPr>
          </a:p>
          <a:p>
            <a:pPr indent="-317500" lvl="1" marL="914400" rtl="0" algn="l">
              <a:spcBef>
                <a:spcPts val="0"/>
              </a:spcBef>
              <a:spcAft>
                <a:spcPts val="0"/>
              </a:spcAft>
              <a:buSzPts val="1400"/>
              <a:buFont typeface="Verdana"/>
              <a:buChar char="○"/>
            </a:pPr>
            <a:r>
              <a:rPr lang="en-US">
                <a:solidFill>
                  <a:srgbClr val="3E3E3E"/>
                </a:solidFill>
                <a:latin typeface="Verdana"/>
                <a:ea typeface="Verdana"/>
                <a:cs typeface="Verdana"/>
                <a:sym typeface="Verdana"/>
              </a:rPr>
              <a:t>Import the API module</a:t>
            </a:r>
            <a:endParaRPr>
              <a:latin typeface="Verdana"/>
              <a:ea typeface="Verdana"/>
              <a:cs typeface="Verdana"/>
              <a:sym typeface="Verdana"/>
            </a:endParaRPr>
          </a:p>
          <a:p>
            <a:pPr indent="-317500" lvl="1" marL="914400" rtl="0" algn="l">
              <a:spcBef>
                <a:spcPts val="0"/>
              </a:spcBef>
              <a:spcAft>
                <a:spcPts val="0"/>
              </a:spcAft>
              <a:buSzPts val="1400"/>
              <a:buFont typeface="Verdana"/>
              <a:buChar char="○"/>
            </a:pPr>
            <a:r>
              <a:rPr lang="en-US">
                <a:solidFill>
                  <a:srgbClr val="3E3E3E"/>
                </a:solidFill>
                <a:latin typeface="Verdana"/>
                <a:ea typeface="Verdana"/>
                <a:cs typeface="Verdana"/>
                <a:sym typeface="Verdana"/>
              </a:rPr>
              <a:t>Open the database connection</a:t>
            </a:r>
            <a:endParaRPr>
              <a:latin typeface="Verdana"/>
              <a:ea typeface="Verdana"/>
              <a:cs typeface="Verdana"/>
              <a:sym typeface="Verdana"/>
            </a:endParaRPr>
          </a:p>
          <a:p>
            <a:pPr indent="-317500" lvl="1" marL="914400" rtl="0" algn="l">
              <a:spcBef>
                <a:spcPts val="0"/>
              </a:spcBef>
              <a:spcAft>
                <a:spcPts val="0"/>
              </a:spcAft>
              <a:buSzPts val="1400"/>
              <a:buFont typeface="Verdana"/>
              <a:buChar char="○"/>
            </a:pPr>
            <a:r>
              <a:rPr lang="en-US">
                <a:solidFill>
                  <a:srgbClr val="3E3E3E"/>
                </a:solidFill>
                <a:latin typeface="Verdana"/>
                <a:ea typeface="Verdana"/>
                <a:cs typeface="Verdana"/>
                <a:sym typeface="Verdana"/>
              </a:rPr>
              <a:t>Prepare and issue SQL statements to the database</a:t>
            </a:r>
            <a:endParaRPr>
              <a:latin typeface="Verdana"/>
              <a:ea typeface="Verdana"/>
              <a:cs typeface="Verdana"/>
              <a:sym typeface="Verdana"/>
            </a:endParaRPr>
          </a:p>
          <a:p>
            <a:pPr indent="-317500" lvl="1" marL="914400" rtl="0" algn="l">
              <a:spcBef>
                <a:spcPts val="0"/>
              </a:spcBef>
              <a:spcAft>
                <a:spcPts val="0"/>
              </a:spcAft>
              <a:buSzPts val="1400"/>
              <a:buFont typeface="Verdana"/>
              <a:buChar char="○"/>
            </a:pPr>
            <a:r>
              <a:rPr lang="en-US">
                <a:solidFill>
                  <a:srgbClr val="3E3E3E"/>
                </a:solidFill>
                <a:latin typeface="Verdana"/>
                <a:ea typeface="Verdana"/>
                <a:cs typeface="Verdana"/>
                <a:sym typeface="Verdana"/>
              </a:rPr>
              <a:t>Obtain the result from the database</a:t>
            </a:r>
            <a:endParaRPr>
              <a:latin typeface="Verdana"/>
              <a:ea typeface="Verdana"/>
              <a:cs typeface="Verdana"/>
              <a:sym typeface="Verdana"/>
            </a:endParaRPr>
          </a:p>
          <a:p>
            <a:pPr indent="-317500" lvl="1" marL="914400" rtl="0" algn="l">
              <a:spcBef>
                <a:spcPts val="0"/>
              </a:spcBef>
              <a:spcAft>
                <a:spcPts val="0"/>
              </a:spcAft>
              <a:buSzPts val="1400"/>
              <a:buFont typeface="Verdana"/>
              <a:buChar char="○"/>
            </a:pPr>
            <a:r>
              <a:rPr lang="en-US">
                <a:solidFill>
                  <a:srgbClr val="3E3E3E"/>
                </a:solidFill>
                <a:latin typeface="Verdana"/>
                <a:ea typeface="Verdana"/>
                <a:cs typeface="Verdana"/>
                <a:sym typeface="Verdana"/>
              </a:rPr>
              <a:t>Close the connection</a:t>
            </a:r>
            <a:endParaRPr>
              <a:solidFill>
                <a:srgbClr val="3E3E3E"/>
              </a:solidFill>
              <a:latin typeface="Verdana"/>
              <a:ea typeface="Verdana"/>
              <a:cs typeface="Verdana"/>
              <a:sym typeface="Verdana"/>
            </a:endParaRPr>
          </a:p>
          <a:p>
            <a:pPr indent="-317500" lvl="0" marL="457200" rtl="0" algn="l">
              <a:spcBef>
                <a:spcPts val="0"/>
              </a:spcBef>
              <a:spcAft>
                <a:spcPts val="0"/>
              </a:spcAft>
              <a:buClr>
                <a:srgbClr val="FEC14F"/>
              </a:buClr>
              <a:buSzPts val="1400"/>
              <a:buFont typeface="Verdana"/>
              <a:buChar char="●"/>
            </a:pPr>
            <a:r>
              <a:rPr lang="en-US">
                <a:solidFill>
                  <a:srgbClr val="3E3E3E"/>
                </a:solidFill>
                <a:latin typeface="Verdana"/>
                <a:ea typeface="Verdana"/>
                <a:cs typeface="Verdana"/>
                <a:sym typeface="Verdana"/>
              </a:rPr>
              <a:t>Example</a:t>
            </a:r>
            <a:endParaRPr>
              <a:latin typeface="Verdana"/>
              <a:ea typeface="Verdana"/>
              <a:cs typeface="Verdana"/>
              <a:sym typeface="Verdana"/>
            </a:endParaRPr>
          </a:p>
          <a:p>
            <a:pPr indent="-317500" lvl="1" marL="914400" rtl="0" algn="l">
              <a:spcBef>
                <a:spcPts val="0"/>
              </a:spcBef>
              <a:spcAft>
                <a:spcPts val="0"/>
              </a:spcAft>
              <a:buClr>
                <a:srgbClr val="3E3E3E"/>
              </a:buClr>
              <a:buSzPts val="1400"/>
              <a:buFont typeface="Verdana"/>
              <a:buChar char="○"/>
            </a:pPr>
            <a:r>
              <a:rPr lang="en-US">
                <a:solidFill>
                  <a:srgbClr val="3E3E3E"/>
                </a:solidFill>
                <a:latin typeface="Verdana"/>
                <a:ea typeface="Verdana"/>
                <a:cs typeface="Verdana"/>
                <a:sym typeface="Verdana"/>
              </a:rPr>
              <a:t>CREATE DATABASE, CREATE TABLE, INSERT, SELECT, LIKE</a:t>
            </a:r>
            <a:endParaRPr>
              <a:latin typeface="Verdana"/>
              <a:ea typeface="Verdana"/>
              <a:cs typeface="Verdana"/>
              <a:sym typeface="Verdana"/>
            </a:endParaRPr>
          </a:p>
          <a:p>
            <a:pPr indent="-317500" lvl="0" marL="457200" rtl="0" algn="l">
              <a:spcBef>
                <a:spcPts val="0"/>
              </a:spcBef>
              <a:spcAft>
                <a:spcPts val="0"/>
              </a:spcAft>
              <a:buClr>
                <a:srgbClr val="FEC14F"/>
              </a:buClr>
              <a:buSzPts val="1400"/>
              <a:buFont typeface="Verdana"/>
              <a:buChar char="●"/>
            </a:pPr>
            <a:r>
              <a:rPr lang="en-US">
                <a:solidFill>
                  <a:srgbClr val="3E3E3E"/>
                </a:solidFill>
                <a:latin typeface="Verdana"/>
                <a:ea typeface="Verdana"/>
                <a:cs typeface="Verdana"/>
                <a:sym typeface="Verdana"/>
              </a:rPr>
              <a:t>Exercise – user table</a:t>
            </a:r>
            <a:endParaRPr>
              <a:solidFill>
                <a:srgbClr val="3E3E3E"/>
              </a:solidFill>
              <a:latin typeface="Verdana"/>
              <a:ea typeface="Verdana"/>
              <a:cs typeface="Verdana"/>
              <a:sym typeface="Verdana"/>
            </a:endParaRPr>
          </a:p>
          <a:p>
            <a:pPr indent="0" lvl="0" marL="457200" rtl="0" algn="l">
              <a:lnSpc>
                <a:spcPct val="100000"/>
              </a:lnSpc>
              <a:spcBef>
                <a:spcPts val="600"/>
              </a:spcBef>
              <a:spcAft>
                <a:spcPts val="0"/>
              </a:spcAft>
              <a:buNone/>
            </a:pPr>
            <a:r>
              <a:t/>
            </a:r>
            <a:endParaRPr>
              <a:solidFill>
                <a:srgbClr val="3E3E3E"/>
              </a:solidFill>
              <a:latin typeface="Verdana"/>
              <a:ea typeface="Verdana"/>
              <a:cs typeface="Verdana"/>
              <a:sym typeface="Verdana"/>
            </a:endParaRPr>
          </a:p>
        </p:txBody>
      </p:sp>
      <p:sp>
        <p:nvSpPr>
          <p:cNvPr id="747" name="Google Shape;747;p83"/>
          <p:cNvSpPr txBox="1"/>
          <p:nvPr/>
        </p:nvSpPr>
        <p:spPr>
          <a:xfrm>
            <a:off x="923845" y="4346185"/>
            <a:ext cx="7296300" cy="615000"/>
          </a:xfrm>
          <a:prstGeom prst="rect">
            <a:avLst/>
          </a:prstGeom>
          <a:noFill/>
          <a:ln>
            <a:noFill/>
          </a:ln>
        </p:spPr>
        <p:txBody>
          <a:bodyPr anchorCtr="0" anchor="t" bIns="0" lIns="0" spcFirstLastPara="1" rIns="0" wrap="square" tIns="182225">
            <a:spAutoFit/>
          </a:bodyPr>
          <a:lstStyle/>
          <a:p>
            <a:pPr indent="-280669" lvl="0" marL="292735" rtl="0" algn="l">
              <a:lnSpc>
                <a:spcPct val="100000"/>
              </a:lnSpc>
              <a:spcBef>
                <a:spcPts val="655"/>
              </a:spcBef>
              <a:spcAft>
                <a:spcPts val="0"/>
              </a:spcAft>
              <a:buClr>
                <a:srgbClr val="FF9900"/>
              </a:buClr>
              <a:buSzPts val="1400"/>
              <a:buFont typeface="MS Gothic"/>
              <a:buChar char="❑"/>
            </a:pPr>
            <a:r>
              <a:t/>
            </a:r>
            <a:endParaRPr sz="2800">
              <a:latin typeface="Verdana"/>
              <a:ea typeface="Verdana"/>
              <a:cs typeface="Verdana"/>
              <a:sym typeface="Verdana"/>
            </a:endParaRPr>
          </a:p>
        </p:txBody>
      </p:sp>
      <p:sp>
        <p:nvSpPr>
          <p:cNvPr id="748" name="Google Shape;748;p83"/>
          <p:cNvSpPr txBox="1"/>
          <p:nvPr/>
        </p:nvSpPr>
        <p:spPr>
          <a:xfrm>
            <a:off x="7919719" y="509397"/>
            <a:ext cx="321300" cy="659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FFFF"/>
                </a:solidFill>
                <a:latin typeface="Verdana"/>
                <a:ea typeface="Verdana"/>
                <a:cs typeface="Verdana"/>
                <a:sym typeface="Verdana"/>
              </a:rPr>
              <a:t>18</a:t>
            </a:r>
            <a:endParaRPr sz="2100">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84"/>
          <p:cNvSpPr txBox="1"/>
          <p:nvPr/>
        </p:nvSpPr>
        <p:spPr>
          <a:xfrm>
            <a:off x="7916926" y="505778"/>
            <a:ext cx="321300" cy="659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FFFF"/>
                </a:solidFill>
                <a:latin typeface="Verdana"/>
                <a:ea typeface="Verdana"/>
                <a:cs typeface="Verdana"/>
                <a:sym typeface="Verdana"/>
              </a:rPr>
              <a:t>19</a:t>
            </a:r>
            <a:endParaRPr sz="2100">
              <a:latin typeface="Verdana"/>
              <a:ea typeface="Verdana"/>
              <a:cs typeface="Verdana"/>
              <a:sym typeface="Verdana"/>
            </a:endParaRPr>
          </a:p>
        </p:txBody>
      </p:sp>
      <p:sp>
        <p:nvSpPr>
          <p:cNvPr id="754" name="Google Shape;754;p84"/>
          <p:cNvSpPr txBox="1"/>
          <p:nvPr>
            <p:ph type="title"/>
          </p:nvPr>
        </p:nvSpPr>
        <p:spPr>
          <a:xfrm>
            <a:off x="485575" y="674950"/>
            <a:ext cx="8520600" cy="713700"/>
          </a:xfrm>
          <a:prstGeom prst="rect">
            <a:avLst/>
          </a:prstGeom>
          <a:noFill/>
          <a:ln>
            <a:noFill/>
          </a:ln>
        </p:spPr>
        <p:txBody>
          <a:bodyPr anchorCtr="0" anchor="t" bIns="0" lIns="0" spcFirstLastPara="1" rIns="0" wrap="square" tIns="325500">
            <a:spAutoFit/>
          </a:bodyPr>
          <a:lstStyle/>
          <a:p>
            <a:pPr indent="0" lvl="0" marL="21590" rtl="0" algn="l">
              <a:lnSpc>
                <a:spcPct val="100000"/>
              </a:lnSpc>
              <a:spcBef>
                <a:spcPts val="0"/>
              </a:spcBef>
              <a:spcAft>
                <a:spcPts val="0"/>
              </a:spcAft>
              <a:buNone/>
            </a:pPr>
            <a:r>
              <a:rPr lang="en-US"/>
              <a:t>Questions?</a:t>
            </a:r>
            <a:endParaRPr/>
          </a:p>
        </p:txBody>
      </p:sp>
      <p:pic>
        <p:nvPicPr>
          <p:cNvPr id="755" name="Google Shape;755;p84"/>
          <p:cNvPicPr preferRelativeResize="0"/>
          <p:nvPr/>
        </p:nvPicPr>
        <p:blipFill rotWithShape="1">
          <a:blip r:embed="rId3">
            <a:alphaModFix/>
          </a:blip>
          <a:srcRect b="0" l="0" r="0" t="0"/>
          <a:stretch/>
        </p:blipFill>
        <p:spPr>
          <a:xfrm>
            <a:off x="3086100" y="1771650"/>
            <a:ext cx="2388870" cy="236715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85"/>
          <p:cNvSpPr txBox="1"/>
          <p:nvPr>
            <p:ph type="title"/>
          </p:nvPr>
        </p:nvSpPr>
        <p:spPr>
          <a:xfrm>
            <a:off x="485575" y="674950"/>
            <a:ext cx="8520600" cy="682200"/>
          </a:xfrm>
          <a:prstGeom prst="rect">
            <a:avLst/>
          </a:prstGeom>
          <a:noFill/>
          <a:ln>
            <a:noFill/>
          </a:ln>
        </p:spPr>
        <p:txBody>
          <a:bodyPr anchorCtr="0" anchor="t" bIns="0" lIns="0" spcFirstLastPara="1" rIns="0" wrap="square" tIns="294300">
            <a:spAutoFit/>
          </a:bodyPr>
          <a:lstStyle/>
          <a:p>
            <a:pPr indent="0" lvl="0" marL="21590" rtl="0" algn="l">
              <a:lnSpc>
                <a:spcPct val="100000"/>
              </a:lnSpc>
              <a:spcBef>
                <a:spcPts val="0"/>
              </a:spcBef>
              <a:spcAft>
                <a:spcPts val="0"/>
              </a:spcAft>
              <a:buNone/>
            </a:pPr>
            <a:r>
              <a:rPr lang="en-US"/>
              <a:t>End of Module</a:t>
            </a:r>
            <a:endParaRPr/>
          </a:p>
        </p:txBody>
      </p:sp>
      <p:pic>
        <p:nvPicPr>
          <p:cNvPr id="761" name="Google Shape;761;p85"/>
          <p:cNvPicPr preferRelativeResize="0"/>
          <p:nvPr/>
        </p:nvPicPr>
        <p:blipFill rotWithShape="1">
          <a:blip r:embed="rId3">
            <a:alphaModFix/>
          </a:blip>
          <a:srcRect b="0" l="0" r="0" t="0"/>
          <a:stretch/>
        </p:blipFill>
        <p:spPr>
          <a:xfrm>
            <a:off x="2743200" y="1714500"/>
            <a:ext cx="2777490" cy="2568321"/>
          </a:xfrm>
          <a:prstGeom prst="rect">
            <a:avLst/>
          </a:prstGeom>
          <a:noFill/>
          <a:ln>
            <a:noFill/>
          </a:ln>
        </p:spPr>
      </p:pic>
      <p:sp>
        <p:nvSpPr>
          <p:cNvPr id="762" name="Google Shape;762;p85"/>
          <p:cNvSpPr txBox="1"/>
          <p:nvPr/>
        </p:nvSpPr>
        <p:spPr>
          <a:xfrm>
            <a:off x="7919719" y="509397"/>
            <a:ext cx="321300" cy="659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FFFF"/>
                </a:solidFill>
                <a:latin typeface="Verdana"/>
                <a:ea typeface="Verdana"/>
                <a:cs typeface="Verdana"/>
                <a:sym typeface="Verdana"/>
              </a:rPr>
              <a:t>20</a:t>
            </a:r>
            <a:endParaRPr sz="2100">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65"/>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lt2"/>
              </a:buClr>
              <a:buSzPts val="1100"/>
              <a:buFont typeface="Century Gothic"/>
              <a:buNone/>
            </a:pPr>
            <a:r>
              <a:rPr lang="en-US" sz="2400"/>
              <a:t>Overview of Design Pattern</a:t>
            </a:r>
            <a:endParaRPr sz="2400"/>
          </a:p>
        </p:txBody>
      </p:sp>
      <p:sp>
        <p:nvSpPr>
          <p:cNvPr id="580" name="Google Shape;580;p65"/>
          <p:cNvSpPr txBox="1"/>
          <p:nvPr>
            <p:ph idx="1" type="body"/>
          </p:nvPr>
        </p:nvSpPr>
        <p:spPr>
          <a:xfrm>
            <a:off x="478688" y="1214869"/>
            <a:ext cx="8186700" cy="3611100"/>
          </a:xfrm>
          <a:prstGeom prst="rect">
            <a:avLst/>
          </a:prstGeom>
          <a:noFill/>
          <a:ln>
            <a:noFill/>
          </a:ln>
        </p:spPr>
        <p:txBody>
          <a:bodyPr anchorCtr="0" anchor="t" bIns="68575" lIns="68575" spcFirstLastPara="1" rIns="68575" wrap="square" tIns="68575">
            <a:noAutofit/>
          </a:bodyPr>
          <a:lstStyle/>
          <a:p>
            <a:pPr indent="-247650" lvl="0" marL="342900" rtl="0" algn="l">
              <a:lnSpc>
                <a:spcPct val="100000"/>
              </a:lnSpc>
              <a:spcBef>
                <a:spcPts val="600"/>
              </a:spcBef>
              <a:spcAft>
                <a:spcPts val="0"/>
              </a:spcAft>
              <a:buSzPts val="1300"/>
              <a:buChar char="❏"/>
            </a:pPr>
            <a:r>
              <a:rPr lang="en-US" sz="1400">
                <a:solidFill>
                  <a:srgbClr val="0C0C0C"/>
                </a:solidFill>
              </a:rPr>
              <a:t>Authors, </a:t>
            </a:r>
            <a:r>
              <a:rPr b="1" i="1" lang="en-US" sz="1400">
                <a:solidFill>
                  <a:srgbClr val="0C0C0C"/>
                </a:solidFill>
              </a:rPr>
              <a:t>Erich Gamma, Richard Helm, Ralph Johnson and John Vlissides</a:t>
            </a:r>
            <a:r>
              <a:rPr lang="en-US" sz="1400">
                <a:solidFill>
                  <a:srgbClr val="0C0C0C"/>
                </a:solidFill>
              </a:rPr>
              <a:t> published a book titled</a:t>
            </a:r>
            <a:r>
              <a:rPr i="1" lang="en-US" sz="1400">
                <a:solidFill>
                  <a:schemeClr val="dk1"/>
                </a:solidFill>
              </a:rPr>
              <a:t> </a:t>
            </a:r>
            <a:r>
              <a:rPr i="1" lang="en-US" sz="1400" u="sng">
                <a:solidFill>
                  <a:schemeClr val="hlink"/>
                </a:solidFill>
                <a:hlinkClick r:id="rId3"/>
              </a:rPr>
              <a:t>Design Patterns - Elements of Reusable Object-Oriented Software </a:t>
            </a:r>
            <a:r>
              <a:rPr lang="en-US" sz="1400" u="sng">
                <a:solidFill>
                  <a:schemeClr val="hlink"/>
                </a:solidFill>
                <a:hlinkClick r:id="rId4"/>
              </a:rPr>
              <a:t>(1994),</a:t>
            </a:r>
            <a:r>
              <a:rPr lang="en-US" sz="1400">
                <a:solidFill>
                  <a:schemeClr val="dk1"/>
                </a:solidFill>
              </a:rPr>
              <a:t> </a:t>
            </a:r>
            <a:r>
              <a:rPr lang="en-US" sz="1400">
                <a:solidFill>
                  <a:schemeClr val="accent2"/>
                </a:solidFill>
              </a:rPr>
              <a:t>which initiated the concept of </a:t>
            </a:r>
            <a:r>
              <a:rPr b="1" lang="en-US" sz="1400">
                <a:solidFill>
                  <a:schemeClr val="accent2"/>
                </a:solidFill>
              </a:rPr>
              <a:t>Design Patterns in Software development</a:t>
            </a:r>
            <a:r>
              <a:rPr lang="en-US" sz="1400">
                <a:solidFill>
                  <a:schemeClr val="accent2"/>
                </a:solidFill>
              </a:rPr>
              <a:t>. The authors are collectively known as </a:t>
            </a:r>
            <a:r>
              <a:rPr b="1" lang="en-US" sz="1400">
                <a:solidFill>
                  <a:schemeClr val="accent2"/>
                </a:solidFill>
              </a:rPr>
              <a:t>Gang of Four (GOF)</a:t>
            </a:r>
            <a:r>
              <a:rPr lang="en-US" sz="1400">
                <a:solidFill>
                  <a:schemeClr val="accent2"/>
                </a:solidFill>
              </a:rPr>
              <a:t>, and according to them, design patterns are primarily based on the following principles of object-oriented design (OOD):</a:t>
            </a:r>
            <a:endParaRPr sz="1400">
              <a:solidFill>
                <a:schemeClr val="accent2"/>
              </a:solidFill>
            </a:endParaRPr>
          </a:p>
          <a:p>
            <a:pPr indent="-241300" lvl="0" marL="1028700" rtl="0" algn="l">
              <a:lnSpc>
                <a:spcPct val="100000"/>
              </a:lnSpc>
              <a:spcBef>
                <a:spcPts val="800"/>
              </a:spcBef>
              <a:spcAft>
                <a:spcPts val="0"/>
              </a:spcAft>
              <a:buClr>
                <a:schemeClr val="accent2"/>
              </a:buClr>
              <a:buSzPts val="1200"/>
              <a:buChar char="❖"/>
            </a:pPr>
            <a:r>
              <a:rPr lang="en-US" sz="1400">
                <a:solidFill>
                  <a:schemeClr val="accent2"/>
                </a:solidFill>
              </a:rPr>
              <a:t>Program to an interface, not an implementation.</a:t>
            </a:r>
            <a:endParaRPr sz="1400">
              <a:solidFill>
                <a:schemeClr val="accent2"/>
              </a:solidFill>
            </a:endParaRPr>
          </a:p>
          <a:p>
            <a:pPr indent="-241300" lvl="0" marL="1028700" rtl="0" algn="l">
              <a:lnSpc>
                <a:spcPct val="100000"/>
              </a:lnSpc>
              <a:spcBef>
                <a:spcPts val="800"/>
              </a:spcBef>
              <a:spcAft>
                <a:spcPts val="0"/>
              </a:spcAft>
              <a:buClr>
                <a:schemeClr val="accent2"/>
              </a:buClr>
              <a:buSzPts val="1200"/>
              <a:buChar char="❖"/>
            </a:pPr>
            <a:r>
              <a:rPr lang="en-US" sz="1400">
                <a:solidFill>
                  <a:schemeClr val="accent2"/>
                </a:solidFill>
              </a:rPr>
              <a:t>Favor object composition over inheritance.</a:t>
            </a:r>
            <a:endParaRPr sz="1400">
              <a:solidFill>
                <a:schemeClr val="accent2"/>
              </a:solidFill>
            </a:endParaRPr>
          </a:p>
          <a:p>
            <a:pPr indent="-247650" lvl="0" marL="254000" rtl="0" algn="l">
              <a:lnSpc>
                <a:spcPct val="100000"/>
              </a:lnSpc>
              <a:spcBef>
                <a:spcPts val="800"/>
              </a:spcBef>
              <a:spcAft>
                <a:spcPts val="0"/>
              </a:spcAft>
              <a:buSzPts val="1300"/>
              <a:buChar char="❑"/>
            </a:pPr>
            <a:r>
              <a:rPr lang="en-US" sz="1400"/>
              <a:t>The </a:t>
            </a:r>
            <a:r>
              <a:rPr b="1" lang="en-US" sz="1400"/>
              <a:t>software/application design pattern</a:t>
            </a:r>
            <a:r>
              <a:rPr lang="en-US" sz="1400"/>
              <a:t> is a general, reusable solution to a commonly occurring problem within a given context in software design. It is not a finished design that can be transformed directly into source or machine code. It is a description or template for how to solve a problem that can be used in many different situations.</a:t>
            </a:r>
            <a:endParaRPr sz="1400"/>
          </a:p>
          <a:p>
            <a:pPr indent="-247650" lvl="0" marL="254000" rtl="0" algn="l">
              <a:lnSpc>
                <a:spcPct val="100000"/>
              </a:lnSpc>
              <a:spcBef>
                <a:spcPts val="800"/>
              </a:spcBef>
              <a:spcAft>
                <a:spcPts val="800"/>
              </a:spcAft>
              <a:buSzPts val="1300"/>
              <a:buChar char="❑"/>
            </a:pPr>
            <a:r>
              <a:rPr lang="en-US" sz="1400"/>
              <a:t>Design patterns are best practices that programmers can employ to overcome common design difficulties, and are solutions to general problems that software developers faced during software and application development. These solutions were obtained by trial and error by numerous software developers over a substantial period of time.</a:t>
            </a:r>
            <a:endParaRPr sz="1400"/>
          </a:p>
        </p:txBody>
      </p:sp>
      <p:sp>
        <p:nvSpPr>
          <p:cNvPr id="581" name="Google Shape;581;p65"/>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sz="1200">
                <a:solidFill>
                  <a:srgbClr val="222222"/>
                </a:solidFill>
                <a:latin typeface="Arial"/>
                <a:ea typeface="Arial"/>
                <a:cs typeface="Arial"/>
                <a:sym typeface="Arial"/>
              </a:rPr>
              <a:t>‹#›</a:t>
            </a:fld>
            <a:endParaRPr sz="1200">
              <a:solidFill>
                <a:srgbClr val="22222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6"/>
          <p:cNvSpPr txBox="1"/>
          <p:nvPr>
            <p:ph type="title"/>
          </p:nvPr>
        </p:nvSpPr>
        <p:spPr>
          <a:xfrm>
            <a:off x="369581" y="730256"/>
            <a:ext cx="81735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sz="2400"/>
              <a:t>Usage of Design Pattern</a:t>
            </a:r>
            <a:endParaRPr sz="2400"/>
          </a:p>
        </p:txBody>
      </p:sp>
      <p:sp>
        <p:nvSpPr>
          <p:cNvPr id="588" name="Google Shape;588;p66"/>
          <p:cNvSpPr txBox="1"/>
          <p:nvPr>
            <p:ph idx="1" type="body"/>
          </p:nvPr>
        </p:nvSpPr>
        <p:spPr>
          <a:xfrm>
            <a:off x="504788" y="1265325"/>
            <a:ext cx="8312100" cy="35322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US"/>
              <a:t>Design Patterns have two main uses in software development:</a:t>
            </a:r>
            <a:endParaRPr/>
          </a:p>
          <a:p>
            <a:pPr indent="-254000" lvl="0" marL="342900" rtl="0" algn="l">
              <a:spcBef>
                <a:spcPts val="800"/>
              </a:spcBef>
              <a:spcAft>
                <a:spcPts val="0"/>
              </a:spcAft>
              <a:buSzPts val="1400"/>
              <a:buFont typeface="Arial"/>
              <a:buAutoNum type="arabicPeriod"/>
            </a:pPr>
            <a:r>
              <a:rPr b="1" lang="en-US"/>
              <a:t>Common platform for developers.</a:t>
            </a:r>
            <a:endParaRPr b="1"/>
          </a:p>
          <a:p>
            <a:pPr indent="0" lvl="0" marL="342900" rtl="0" algn="l">
              <a:spcBef>
                <a:spcPts val="800"/>
              </a:spcBef>
              <a:spcAft>
                <a:spcPts val="0"/>
              </a:spcAft>
              <a:buNone/>
            </a:pPr>
            <a:r>
              <a:rPr lang="en-US"/>
              <a:t>Design patterns provide standard terminology, and are specific to a particular scenario. For example, a Singleton design pattern signifies use of a single object so that all developers familiar with a single design pattern will make use of a single object, and can verify that the program is following a single pattern.</a:t>
            </a:r>
            <a:endParaRPr b="1"/>
          </a:p>
          <a:p>
            <a:pPr indent="-254000" lvl="0" marL="342900" rtl="0" algn="l">
              <a:spcBef>
                <a:spcPts val="800"/>
              </a:spcBef>
              <a:spcAft>
                <a:spcPts val="0"/>
              </a:spcAft>
              <a:buSzPts val="1400"/>
              <a:buFont typeface="Arial"/>
              <a:buAutoNum type="arabicPeriod"/>
            </a:pPr>
            <a:r>
              <a:rPr b="1" lang="en-US"/>
              <a:t>Best Practices for developers.</a:t>
            </a:r>
            <a:endParaRPr/>
          </a:p>
          <a:p>
            <a:pPr indent="0" lvl="0" marL="342900" rtl="0" algn="l">
              <a:spcBef>
                <a:spcPts val="800"/>
              </a:spcBef>
              <a:spcAft>
                <a:spcPts val="0"/>
              </a:spcAft>
              <a:buNone/>
            </a:pPr>
            <a:r>
              <a:rPr lang="en-US"/>
              <a:t>Design patterns have evolved over a long period of time, and they provide best solutions to certain problems faced during software development. Learning these patterns helps inexperienced developers learn software design in a fast and easy way.</a:t>
            </a:r>
            <a:endParaRPr/>
          </a:p>
          <a:p>
            <a:pPr indent="0" lvl="0" marL="0" rtl="0" algn="l">
              <a:spcBef>
                <a:spcPts val="800"/>
              </a:spcBef>
              <a:spcAft>
                <a:spcPts val="0"/>
              </a:spcAft>
              <a:buNone/>
            </a:pPr>
            <a:r>
              <a:t/>
            </a:r>
            <a:endParaRPr/>
          </a:p>
        </p:txBody>
      </p:sp>
      <p:sp>
        <p:nvSpPr>
          <p:cNvPr id="589" name="Google Shape;589;p66"/>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sz="1200">
                <a:solidFill>
                  <a:srgbClr val="222222"/>
                </a:solidFill>
                <a:latin typeface="Arial"/>
                <a:ea typeface="Arial"/>
                <a:cs typeface="Arial"/>
                <a:sym typeface="Arial"/>
              </a:rPr>
              <a:t>‹#›</a:t>
            </a:fld>
            <a:endParaRPr sz="1200">
              <a:solidFill>
                <a:srgbClr val="22222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67"/>
          <p:cNvSpPr txBox="1"/>
          <p:nvPr>
            <p:ph idx="12" type="sldNum"/>
          </p:nvPr>
        </p:nvSpPr>
        <p:spPr>
          <a:xfrm>
            <a:off x="6378736" y="3514585"/>
            <a:ext cx="437400" cy="3042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595" name="Google Shape;595;p67"/>
          <p:cNvSpPr txBox="1"/>
          <p:nvPr>
            <p:ph type="title"/>
          </p:nvPr>
        </p:nvSpPr>
        <p:spPr>
          <a:xfrm>
            <a:off x="388100" y="624928"/>
            <a:ext cx="8116800" cy="5304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lt2"/>
              </a:buClr>
              <a:buSzPts val="1100"/>
              <a:buFont typeface="Century Gothic"/>
              <a:buNone/>
            </a:pPr>
            <a:r>
              <a:rPr lang="en-US" sz="2600"/>
              <a:t>Data Access Object Patterns </a:t>
            </a:r>
            <a:endParaRPr sz="2600"/>
          </a:p>
        </p:txBody>
      </p:sp>
      <p:pic>
        <p:nvPicPr>
          <p:cNvPr descr="The DAO Design Pattern.png" id="596" name="Google Shape;596;p67"/>
          <p:cNvPicPr preferRelativeResize="0"/>
          <p:nvPr/>
        </p:nvPicPr>
        <p:blipFill rotWithShape="1">
          <a:blip r:embed="rId3">
            <a:alphaModFix/>
          </a:blip>
          <a:srcRect b="0" l="0" r="0" t="0"/>
          <a:stretch/>
        </p:blipFill>
        <p:spPr>
          <a:xfrm>
            <a:off x="2358240" y="3733051"/>
            <a:ext cx="4427525" cy="762619"/>
          </a:xfrm>
          <a:prstGeom prst="rect">
            <a:avLst/>
          </a:prstGeom>
          <a:noFill/>
          <a:ln>
            <a:noFill/>
          </a:ln>
        </p:spPr>
      </p:pic>
      <p:sp>
        <p:nvSpPr>
          <p:cNvPr id="597" name="Google Shape;597;p67"/>
          <p:cNvSpPr txBox="1"/>
          <p:nvPr/>
        </p:nvSpPr>
        <p:spPr>
          <a:xfrm>
            <a:off x="3138131" y="4557413"/>
            <a:ext cx="3480000" cy="3078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n-US" sz="1100" u="sng">
                <a:solidFill>
                  <a:schemeClr val="hlink"/>
                </a:solidFill>
                <a:hlinkClick r:id="rId4"/>
              </a:rPr>
              <a:t>Click here for more information about DAO</a:t>
            </a:r>
            <a:r>
              <a:rPr b="1" lang="en-US" sz="1100"/>
              <a:t>.</a:t>
            </a:r>
            <a:endParaRPr b="1" sz="1100"/>
          </a:p>
        </p:txBody>
      </p:sp>
      <p:sp>
        <p:nvSpPr>
          <p:cNvPr id="598" name="Google Shape;598;p67"/>
          <p:cNvSpPr txBox="1"/>
          <p:nvPr>
            <p:ph idx="1" type="body"/>
          </p:nvPr>
        </p:nvSpPr>
        <p:spPr>
          <a:xfrm>
            <a:off x="515063" y="1155262"/>
            <a:ext cx="8186700" cy="2577900"/>
          </a:xfrm>
          <a:prstGeom prst="rect">
            <a:avLst/>
          </a:prstGeom>
        </p:spPr>
        <p:txBody>
          <a:bodyPr anchorCtr="0" anchor="t" bIns="68575" lIns="68575" spcFirstLastPara="1" rIns="68575" wrap="square" tIns="68575">
            <a:noAutofit/>
          </a:bodyPr>
          <a:lstStyle/>
          <a:p>
            <a:pPr indent="0" lvl="0" marL="0" rtl="0" algn="l">
              <a:lnSpc>
                <a:spcPct val="100000"/>
              </a:lnSpc>
              <a:spcBef>
                <a:spcPts val="600"/>
              </a:spcBef>
              <a:spcAft>
                <a:spcPts val="0"/>
              </a:spcAft>
              <a:buNone/>
            </a:pPr>
            <a:r>
              <a:rPr b="1" lang="en-US">
                <a:solidFill>
                  <a:schemeClr val="dk1"/>
                </a:solidFill>
                <a:latin typeface="Century Gothic"/>
                <a:ea typeface="Century Gothic"/>
                <a:cs typeface="Century Gothic"/>
                <a:sym typeface="Century Gothic"/>
              </a:rPr>
              <a:t>Introduction :–</a:t>
            </a:r>
            <a:endParaRPr b="1">
              <a:solidFill>
                <a:schemeClr val="dk1"/>
              </a:solidFill>
              <a:latin typeface="Century Gothic"/>
              <a:ea typeface="Century Gothic"/>
              <a:cs typeface="Century Gothic"/>
              <a:sym typeface="Century Gothic"/>
            </a:endParaRPr>
          </a:p>
          <a:p>
            <a:pPr indent="0" lvl="0" marL="0" rtl="0" algn="l">
              <a:lnSpc>
                <a:spcPct val="100000"/>
              </a:lnSpc>
              <a:spcBef>
                <a:spcPts val="800"/>
              </a:spcBef>
              <a:spcAft>
                <a:spcPts val="0"/>
              </a:spcAft>
              <a:buNone/>
            </a:pPr>
            <a:r>
              <a:rPr lang="en-US" sz="1400"/>
              <a:t>Data Access Object </a:t>
            </a:r>
            <a:r>
              <a:rPr lang="en-US" sz="1400">
                <a:solidFill>
                  <a:srgbClr val="000000"/>
                </a:solidFill>
              </a:rPr>
              <a:t>(DAO) is a pattern that provides an abstract interface to some type of database or other persistence mechanism.</a:t>
            </a:r>
            <a:endParaRPr sz="1400">
              <a:solidFill>
                <a:srgbClr val="000000"/>
              </a:solidFill>
            </a:endParaRPr>
          </a:p>
          <a:p>
            <a:pPr indent="-254000" lvl="0" marL="342900" rtl="0" algn="l">
              <a:lnSpc>
                <a:spcPct val="100000"/>
              </a:lnSpc>
              <a:spcBef>
                <a:spcPts val="800"/>
              </a:spcBef>
              <a:spcAft>
                <a:spcPts val="0"/>
              </a:spcAft>
              <a:buClr>
                <a:srgbClr val="B45F06"/>
              </a:buClr>
              <a:buSzPts val="1400"/>
              <a:buChar char="❏"/>
            </a:pPr>
            <a:r>
              <a:rPr lang="en-US" sz="1400">
                <a:solidFill>
                  <a:srgbClr val="000000"/>
                </a:solidFill>
              </a:rPr>
              <a:t>DAO </a:t>
            </a:r>
            <a:r>
              <a:rPr lang="en-US" sz="1400">
                <a:solidFill>
                  <a:srgbClr val="000000"/>
                </a:solidFill>
                <a:uFill>
                  <a:noFill/>
                </a:uFill>
                <a:hlinkClick r:id="rId5">
                  <a:extLst>
                    <a:ext uri="{A12FA001-AC4F-418D-AE19-62706E023703}">
                      <ahyp:hlinkClr val="tx"/>
                    </a:ext>
                  </a:extLst>
                </a:hlinkClick>
              </a:rPr>
              <a:t>Design Pattern</a:t>
            </a:r>
            <a:r>
              <a:rPr lang="en-US" sz="1400">
                <a:solidFill>
                  <a:srgbClr val="000000"/>
                </a:solidFill>
              </a:rPr>
              <a:t> is used to separate the data persistence logic into a separate layers. This way, the service remains completely in the dark about how the low-level operations access the database. This is known as the principle of </a:t>
            </a:r>
            <a:r>
              <a:rPr i="1" lang="en-US" sz="1400">
                <a:solidFill>
                  <a:srgbClr val="000000"/>
                </a:solidFill>
              </a:rPr>
              <a:t>Separation of Logic</a:t>
            </a:r>
            <a:r>
              <a:rPr lang="en-US" sz="1400">
                <a:solidFill>
                  <a:srgbClr val="000000"/>
                </a:solidFill>
              </a:rPr>
              <a:t>.</a:t>
            </a:r>
            <a:endParaRPr sz="1400">
              <a:solidFill>
                <a:srgbClr val="000000"/>
              </a:solidFill>
              <a:highlight>
                <a:schemeClr val="lt1"/>
              </a:highlight>
            </a:endParaRPr>
          </a:p>
          <a:p>
            <a:pPr indent="-254000" lvl="0" marL="342900" rtl="0" algn="l">
              <a:lnSpc>
                <a:spcPct val="100000"/>
              </a:lnSpc>
              <a:spcBef>
                <a:spcPts val="800"/>
              </a:spcBef>
              <a:spcAft>
                <a:spcPts val="800"/>
              </a:spcAft>
              <a:buClr>
                <a:srgbClr val="B45F06"/>
              </a:buClr>
              <a:buSzPts val="1400"/>
              <a:buChar char="❏"/>
            </a:pPr>
            <a:r>
              <a:rPr lang="en-US" sz="1400">
                <a:solidFill>
                  <a:srgbClr val="000000"/>
                </a:solidFill>
              </a:rPr>
              <a:t>DAO is used to separate </a:t>
            </a:r>
            <a:r>
              <a:rPr b="1" i="1" lang="en-US" sz="1400">
                <a:solidFill>
                  <a:srgbClr val="000000"/>
                </a:solidFill>
              </a:rPr>
              <a:t>low-level data accessing API (like JDBC)</a:t>
            </a:r>
            <a:r>
              <a:rPr lang="en-US" sz="1400">
                <a:solidFill>
                  <a:srgbClr val="000000"/>
                </a:solidFill>
              </a:rPr>
              <a:t> or </a:t>
            </a:r>
            <a:r>
              <a:rPr b="1" i="1" lang="en-US" sz="1400">
                <a:solidFill>
                  <a:srgbClr val="000000"/>
                </a:solidFill>
              </a:rPr>
              <a:t>operations from high-level business services</a:t>
            </a:r>
            <a:r>
              <a:rPr lang="en-US" sz="1400">
                <a:solidFill>
                  <a:srgbClr val="000000"/>
                </a:solidFill>
              </a:rPr>
              <a:t> or the idea is to abstract or hide the database logic from the business layer.</a:t>
            </a:r>
            <a:endParaRPr b="1" sz="1400">
              <a:solidFill>
                <a:schemeClr val="dk1"/>
              </a:solidFill>
              <a:latin typeface="Century Gothic"/>
              <a:ea typeface="Century Gothic"/>
              <a:cs typeface="Century Gothic"/>
              <a:sym typeface="Century Gothic"/>
            </a:endParaRPr>
          </a:p>
        </p:txBody>
      </p:sp>
      <p:sp>
        <p:nvSpPr>
          <p:cNvPr id="599" name="Google Shape;599;p67"/>
          <p:cNvSpPr txBox="1"/>
          <p:nvPr/>
        </p:nvSpPr>
        <p:spPr>
          <a:xfrm>
            <a:off x="7120538" y="4059525"/>
            <a:ext cx="1647600" cy="2772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US" sz="900"/>
              <a:t>img src: medium.com</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68"/>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chemeClr val="lt2"/>
              </a:buClr>
              <a:buSzPts val="1100"/>
              <a:buFont typeface="Century Gothic"/>
              <a:buNone/>
            </a:pPr>
            <a:r>
              <a:rPr lang="en-US" sz="2600"/>
              <a:t>Data Access Object Patterns </a:t>
            </a:r>
            <a:r>
              <a:rPr lang="en-US" sz="2300"/>
              <a:t>(continued)</a:t>
            </a:r>
            <a:endParaRPr b="1" sz="2300"/>
          </a:p>
        </p:txBody>
      </p:sp>
      <p:sp>
        <p:nvSpPr>
          <p:cNvPr id="605" name="Google Shape;605;p68"/>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Autofit/>
          </a:bodyPr>
          <a:lstStyle/>
          <a:p>
            <a:pPr indent="-254000" lvl="0" marL="342900" rtl="0" algn="l">
              <a:lnSpc>
                <a:spcPct val="100000"/>
              </a:lnSpc>
              <a:spcBef>
                <a:spcPts val="600"/>
              </a:spcBef>
              <a:spcAft>
                <a:spcPts val="0"/>
              </a:spcAft>
              <a:buSzPts val="1400"/>
              <a:buChar char="❑"/>
            </a:pPr>
            <a:r>
              <a:rPr lang="en-US"/>
              <a:t>The advantage of using data access objects is the relatively simple and rigorous separation between two important parts of an application that do, but should not know of each other, and which can be expected to evolve frequently and independently.</a:t>
            </a:r>
            <a:endParaRPr/>
          </a:p>
          <a:p>
            <a:pPr indent="-254000" lvl="0" marL="342900" rtl="0" algn="l">
              <a:lnSpc>
                <a:spcPct val="100000"/>
              </a:lnSpc>
              <a:spcBef>
                <a:spcPts val="800"/>
              </a:spcBef>
              <a:spcAft>
                <a:spcPts val="800"/>
              </a:spcAft>
              <a:buSzPts val="1400"/>
              <a:buChar char="❑"/>
            </a:pPr>
            <a:r>
              <a:rPr lang="en-US"/>
              <a:t>If we need to change the underlying persistence mechanism, we only have to change the DAO layer, and not all the places in the domain logic where the DAO layer is used.</a:t>
            </a:r>
            <a:endParaRPr/>
          </a:p>
        </p:txBody>
      </p:sp>
      <p:sp>
        <p:nvSpPr>
          <p:cNvPr id="606" name="Google Shape;606;p68"/>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69"/>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lt2"/>
              </a:buClr>
              <a:buSzPts val="1100"/>
              <a:buFont typeface="Century Gothic"/>
              <a:buNone/>
            </a:pPr>
            <a:r>
              <a:rPr lang="en-US" sz="2600"/>
              <a:t>Data Access Object Pattern Components </a:t>
            </a:r>
            <a:endParaRPr sz="2600"/>
          </a:p>
        </p:txBody>
      </p:sp>
      <p:sp>
        <p:nvSpPr>
          <p:cNvPr id="612" name="Google Shape;612;p69"/>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Autofit/>
          </a:bodyPr>
          <a:lstStyle/>
          <a:p>
            <a:pPr indent="-241300" lvl="0" marL="342900" rtl="0" algn="l">
              <a:lnSpc>
                <a:spcPct val="100000"/>
              </a:lnSpc>
              <a:spcBef>
                <a:spcPts val="800"/>
              </a:spcBef>
              <a:spcAft>
                <a:spcPts val="0"/>
              </a:spcAft>
              <a:buSzPts val="1200"/>
              <a:buChar char="❑"/>
            </a:pPr>
            <a:r>
              <a:rPr b="1" lang="en-US" sz="1300">
                <a:solidFill>
                  <a:srgbClr val="000000"/>
                </a:solidFill>
              </a:rPr>
              <a:t>DAO - Data Access Object Interfaces </a:t>
            </a:r>
            <a:r>
              <a:rPr lang="en-US" sz="1300">
                <a:solidFill>
                  <a:srgbClr val="000000"/>
                </a:solidFill>
              </a:rPr>
              <a:t>- This interface defines the standard operations performed on the model object(s). The interfaces provide a flexible design.</a:t>
            </a:r>
            <a:endParaRPr sz="1300">
              <a:solidFill>
                <a:srgbClr val="000000"/>
              </a:solidFill>
            </a:endParaRPr>
          </a:p>
          <a:p>
            <a:pPr indent="-241300" lvl="0" marL="342900" rtl="0" algn="l">
              <a:lnSpc>
                <a:spcPct val="100000"/>
              </a:lnSpc>
              <a:spcBef>
                <a:spcPts val="800"/>
              </a:spcBef>
              <a:spcAft>
                <a:spcPts val="0"/>
              </a:spcAft>
              <a:buSzPts val="1200"/>
              <a:buChar char="❑"/>
            </a:pPr>
            <a:r>
              <a:rPr b="1" lang="en-US" sz="1300">
                <a:solidFill>
                  <a:srgbClr val="000000"/>
                </a:solidFill>
              </a:rPr>
              <a:t>DAO - Data Access Object classes </a:t>
            </a:r>
            <a:r>
              <a:rPr lang="en-US" sz="1300">
                <a:solidFill>
                  <a:srgbClr val="000000"/>
                </a:solidFill>
              </a:rPr>
              <a:t>- This class implements above the interface, and is responsible for getting data from a data source, which can be a database / xml or any other storage mechanism. The interface implementation is a concrete implementation of the persistence logic.</a:t>
            </a:r>
            <a:endParaRPr sz="1300">
              <a:solidFill>
                <a:srgbClr val="000000"/>
              </a:solidFill>
            </a:endParaRPr>
          </a:p>
          <a:p>
            <a:pPr indent="-241300" lvl="0" marL="342900" rtl="0" algn="l">
              <a:lnSpc>
                <a:spcPct val="100000"/>
              </a:lnSpc>
              <a:spcBef>
                <a:spcPts val="800"/>
              </a:spcBef>
              <a:spcAft>
                <a:spcPts val="0"/>
              </a:spcAft>
              <a:buSzPts val="1200"/>
              <a:buChar char="❑"/>
            </a:pPr>
            <a:r>
              <a:rPr b="1" lang="en-US" sz="1300">
                <a:solidFill>
                  <a:srgbClr val="000000"/>
                </a:solidFill>
              </a:rPr>
              <a:t>DAL - Data-Access Layer</a:t>
            </a:r>
            <a:r>
              <a:rPr lang="en-US" sz="1300">
                <a:solidFill>
                  <a:srgbClr val="000000"/>
                </a:solidFill>
              </a:rPr>
              <a:t> - DAL is made up of interface and implementation classes for DAO.  This layer provides easy and simplified access to data stored in persistent storage, such as an entity-relational database or any database, in applications. This layer is between the Service Layer and the storage layer.  </a:t>
            </a:r>
            <a:endParaRPr sz="1300">
              <a:solidFill>
                <a:srgbClr val="000000"/>
              </a:solidFill>
            </a:endParaRPr>
          </a:p>
          <a:p>
            <a:pPr indent="-241300" lvl="0" marL="342900" rtl="0" algn="l">
              <a:lnSpc>
                <a:spcPct val="100000"/>
              </a:lnSpc>
              <a:spcBef>
                <a:spcPts val="800"/>
              </a:spcBef>
              <a:spcAft>
                <a:spcPts val="0"/>
              </a:spcAft>
              <a:buSzPts val="1200"/>
              <a:buChar char="❑"/>
            </a:pPr>
            <a:r>
              <a:rPr b="1" lang="en-US" sz="1300">
                <a:solidFill>
                  <a:srgbClr val="000000"/>
                </a:solidFill>
              </a:rPr>
              <a:t>Model Classes / DTO </a:t>
            </a:r>
            <a:r>
              <a:rPr lang="en-US" sz="1300">
                <a:solidFill>
                  <a:srgbClr val="000000"/>
                </a:solidFill>
              </a:rPr>
              <a:t>- This object is simple POJO class containing getter and setter methods to store data retrieved using DAO class. </a:t>
            </a:r>
            <a:endParaRPr sz="1300">
              <a:solidFill>
                <a:srgbClr val="000000"/>
              </a:solidFill>
            </a:endParaRPr>
          </a:p>
          <a:p>
            <a:pPr indent="-241300" lvl="0" marL="342900" rtl="0" algn="l">
              <a:lnSpc>
                <a:spcPct val="100000"/>
              </a:lnSpc>
              <a:spcBef>
                <a:spcPts val="800"/>
              </a:spcBef>
              <a:spcAft>
                <a:spcPts val="800"/>
              </a:spcAft>
              <a:buSzPts val="1200"/>
              <a:buChar char="❑"/>
            </a:pPr>
            <a:r>
              <a:rPr b="1" lang="en-US" sz="1300">
                <a:solidFill>
                  <a:srgbClr val="000000"/>
                </a:solidFill>
              </a:rPr>
              <a:t>DataSource:</a:t>
            </a:r>
            <a:r>
              <a:rPr lang="en-US" sz="1300">
                <a:solidFill>
                  <a:srgbClr val="000000"/>
                </a:solidFill>
              </a:rPr>
              <a:t> A data source could be a database such as an RDBMS, File,, XML repository, flat file system, or any other data source. A data source can also be another system service or some kind of repository.</a:t>
            </a:r>
            <a:endParaRPr b="1" sz="1300">
              <a:solidFill>
                <a:srgbClr val="000000"/>
              </a:solidFill>
            </a:endParaRPr>
          </a:p>
        </p:txBody>
      </p:sp>
      <p:sp>
        <p:nvSpPr>
          <p:cNvPr id="613" name="Google Shape;613;p69"/>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70"/>
          <p:cNvSpPr txBox="1"/>
          <p:nvPr>
            <p:ph type="title"/>
          </p:nvPr>
        </p:nvSpPr>
        <p:spPr>
          <a:xfrm>
            <a:off x="319496" y="547675"/>
            <a:ext cx="8555700" cy="3978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Clr>
                <a:schemeClr val="lt2"/>
              </a:buClr>
              <a:buSzPts val="1100"/>
              <a:buFont typeface="Century Gothic"/>
              <a:buNone/>
            </a:pPr>
            <a:r>
              <a:rPr lang="en-US" sz="2300"/>
              <a:t>Data Access Object Pattern Components</a:t>
            </a:r>
            <a:r>
              <a:rPr lang="en-US" sz="2600"/>
              <a:t> </a:t>
            </a:r>
            <a:r>
              <a:rPr lang="en-US" sz="1900"/>
              <a:t>(continued)</a:t>
            </a:r>
            <a:endParaRPr sz="2000"/>
          </a:p>
        </p:txBody>
      </p:sp>
      <p:sp>
        <p:nvSpPr>
          <p:cNvPr id="620" name="Google Shape;620;p70"/>
          <p:cNvSpPr txBox="1"/>
          <p:nvPr>
            <p:ph idx="12" type="sldNum"/>
          </p:nvPr>
        </p:nvSpPr>
        <p:spPr>
          <a:xfrm>
            <a:off x="6378736" y="3514585"/>
            <a:ext cx="437400" cy="3042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621" name="Google Shape;621;p70"/>
          <p:cNvSpPr txBox="1"/>
          <p:nvPr/>
        </p:nvSpPr>
        <p:spPr>
          <a:xfrm>
            <a:off x="1157850" y="1246744"/>
            <a:ext cx="6690300" cy="354000"/>
          </a:xfrm>
          <a:prstGeom prst="rect">
            <a:avLst/>
          </a:prstGeom>
          <a:noFill/>
          <a:ln cap="flat" cmpd="sng" w="9525">
            <a:solidFill>
              <a:srgbClr val="000000"/>
            </a:solidFill>
            <a:prstDash val="dash"/>
            <a:round/>
            <a:headEnd len="sm" w="sm" type="none"/>
            <a:tailEnd len="sm" w="sm" type="none"/>
          </a:ln>
        </p:spPr>
        <p:txBody>
          <a:bodyPr anchorCtr="0" anchor="t" bIns="68575" lIns="68575" spcFirstLastPara="1" rIns="68575" wrap="square" tIns="68575">
            <a:spAutoFit/>
          </a:bodyPr>
          <a:lstStyle/>
          <a:p>
            <a:pPr indent="0" lvl="0" marL="0" rtl="0" algn="l">
              <a:spcBef>
                <a:spcPts val="0"/>
              </a:spcBef>
              <a:spcAft>
                <a:spcPts val="0"/>
              </a:spcAft>
              <a:buNone/>
            </a:pPr>
            <a:r>
              <a:rPr b="1" lang="en-US" sz="1400">
                <a:solidFill>
                  <a:srgbClr val="E48312"/>
                </a:solidFill>
                <a:latin typeface="Century Gothic"/>
                <a:ea typeface="Century Gothic"/>
                <a:cs typeface="Century Gothic"/>
                <a:sym typeface="Century Gothic"/>
              </a:rPr>
              <a:t>High-level Class Diagram representing the relationships for the DAO Pattern.</a:t>
            </a:r>
            <a:endParaRPr b="1" sz="1400">
              <a:solidFill>
                <a:srgbClr val="E48312"/>
              </a:solidFill>
            </a:endParaRPr>
          </a:p>
        </p:txBody>
      </p:sp>
      <p:sp>
        <p:nvSpPr>
          <p:cNvPr id="622" name="Google Shape;622;p70"/>
          <p:cNvSpPr txBox="1"/>
          <p:nvPr/>
        </p:nvSpPr>
        <p:spPr>
          <a:xfrm>
            <a:off x="5917538" y="4686113"/>
            <a:ext cx="2102700" cy="2616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US" sz="800"/>
              <a:t>Img Source: Per Scholas. 2022</a:t>
            </a:r>
            <a:endParaRPr sz="800"/>
          </a:p>
        </p:txBody>
      </p:sp>
      <p:pic>
        <p:nvPicPr>
          <p:cNvPr id="623" name="Google Shape;623;p70"/>
          <p:cNvPicPr preferRelativeResize="0"/>
          <p:nvPr/>
        </p:nvPicPr>
        <p:blipFill>
          <a:blip r:embed="rId3">
            <a:alphaModFix/>
          </a:blip>
          <a:stretch>
            <a:fillRect/>
          </a:stretch>
        </p:blipFill>
        <p:spPr>
          <a:xfrm>
            <a:off x="1287825" y="1723481"/>
            <a:ext cx="6199504" cy="29912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71"/>
          <p:cNvSpPr txBox="1"/>
          <p:nvPr>
            <p:ph type="title"/>
          </p:nvPr>
        </p:nvSpPr>
        <p:spPr>
          <a:xfrm>
            <a:off x="485575" y="979750"/>
            <a:ext cx="8520600" cy="398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Data Access Object - DAO </a:t>
            </a:r>
            <a:endParaRPr/>
          </a:p>
        </p:txBody>
      </p:sp>
      <p:sp>
        <p:nvSpPr>
          <p:cNvPr id="629" name="Google Shape;629;p71"/>
          <p:cNvSpPr txBox="1"/>
          <p:nvPr/>
        </p:nvSpPr>
        <p:spPr>
          <a:xfrm>
            <a:off x="592670" y="1537386"/>
            <a:ext cx="8025900" cy="1090200"/>
          </a:xfrm>
          <a:prstGeom prst="rect">
            <a:avLst/>
          </a:prstGeom>
          <a:noFill/>
          <a:ln>
            <a:noFill/>
          </a:ln>
        </p:spPr>
        <p:txBody>
          <a:bodyPr anchorCtr="0" anchor="t" bIns="0" lIns="0" spcFirstLastPara="1" rIns="0" wrap="square" tIns="12700">
            <a:spAutoFit/>
          </a:bodyPr>
          <a:lstStyle/>
          <a:p>
            <a:pPr indent="-317500" lvl="0" marL="457200" rtl="0" algn="l">
              <a:spcBef>
                <a:spcPts val="0"/>
              </a:spcBef>
              <a:spcAft>
                <a:spcPts val="0"/>
              </a:spcAft>
              <a:buClr>
                <a:srgbClr val="E69138"/>
              </a:buClr>
              <a:buSzPts val="1400"/>
              <a:buChar char="❑"/>
            </a:pPr>
            <a:r>
              <a:rPr lang="en-US"/>
              <a:t> This is the primary object of a DAO design pattern. </a:t>
            </a:r>
            <a:endParaRPr/>
          </a:p>
          <a:p>
            <a:pPr indent="-317500" lvl="0" marL="457200" rtl="0" algn="l">
              <a:spcBef>
                <a:spcPts val="0"/>
              </a:spcBef>
              <a:spcAft>
                <a:spcPts val="0"/>
              </a:spcAft>
              <a:buClr>
                <a:srgbClr val="E69138"/>
              </a:buClr>
              <a:buSzPts val="1400"/>
              <a:buChar char="❑"/>
            </a:pPr>
            <a:r>
              <a:rPr lang="en-US"/>
              <a:t>DAO is an object that provides an abstract interface to some type of database or any other persistence storage. By mapping the application calls to the persistence layer, the DAO provides some specific data operations without exposing the details of the database.</a:t>
            </a:r>
            <a:endParaRPr/>
          </a:p>
          <a:p>
            <a:pPr indent="0" lvl="0" marL="0" rtl="0" algn="l">
              <a:spcBef>
                <a:spcPts val="0"/>
              </a:spcBef>
              <a:spcAft>
                <a:spcPts val="0"/>
              </a:spcAft>
              <a:buNone/>
            </a:pPr>
            <a:r>
              <a:t/>
            </a:r>
            <a:endParaRPr/>
          </a:p>
        </p:txBody>
      </p:sp>
      <p:sp>
        <p:nvSpPr>
          <p:cNvPr id="630" name="Google Shape;630;p71"/>
          <p:cNvSpPr txBox="1"/>
          <p:nvPr/>
        </p:nvSpPr>
        <p:spPr>
          <a:xfrm>
            <a:off x="7992871" y="509397"/>
            <a:ext cx="173400" cy="336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FFFF"/>
                </a:solidFill>
                <a:latin typeface="Verdana"/>
                <a:ea typeface="Verdana"/>
                <a:cs typeface="Verdana"/>
                <a:sym typeface="Verdana"/>
              </a:rPr>
              <a:t>3</a:t>
            </a:r>
            <a:endParaRPr sz="2100">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