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4630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2"/>
    <p:restoredTop sz="94680"/>
  </p:normalViewPr>
  <p:slideViewPr>
    <p:cSldViewPr snapToGrid="0">
      <p:cViewPr varScale="1">
        <p:scale>
          <a:sx n="170" d="100"/>
          <a:sy n="170" d="100"/>
        </p:scale>
        <p:origin x="20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047539"/>
            <a:ext cx="109728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61902"/>
            <a:ext cx="109728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40783"/>
            <a:ext cx="315468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40783"/>
            <a:ext cx="928116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595756"/>
            <a:ext cx="1261872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283499"/>
            <a:ext cx="1261872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82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703917"/>
            <a:ext cx="62179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703917"/>
            <a:ext cx="62179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40784"/>
            <a:ext cx="1261872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569085"/>
            <a:ext cx="6189344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338070"/>
            <a:ext cx="618934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569085"/>
            <a:ext cx="6219826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338070"/>
            <a:ext cx="621982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26720"/>
            <a:ext cx="4718684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21597"/>
            <a:ext cx="740664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920240"/>
            <a:ext cx="4718684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26720"/>
            <a:ext cx="4718684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21597"/>
            <a:ext cx="740664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920240"/>
            <a:ext cx="4718684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40784"/>
            <a:ext cx="1261872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3917"/>
            <a:ext cx="1261872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932594"/>
            <a:ext cx="32918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C5F34-C2DE-2A4D-8056-325032078D4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932594"/>
            <a:ext cx="49377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932594"/>
            <a:ext cx="32918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1ED79-D6E9-CD4E-9AD5-13CAB644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3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F1B363-2A1E-1DEC-C1F2-0BA244752375}"/>
              </a:ext>
            </a:extLst>
          </p:cNvPr>
          <p:cNvSpPr/>
          <p:nvPr/>
        </p:nvSpPr>
        <p:spPr>
          <a:xfrm>
            <a:off x="463855" y="61407"/>
            <a:ext cx="2009545" cy="197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2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15570-36FF-0D30-C8C8-B7E8B92DFABD}"/>
              </a:ext>
            </a:extLst>
          </p:cNvPr>
          <p:cNvSpPr/>
          <p:nvPr/>
        </p:nvSpPr>
        <p:spPr>
          <a:xfrm>
            <a:off x="716019" y="322106"/>
            <a:ext cx="1489895" cy="1433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2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55827-EE16-331B-420E-9FA9776D8261}"/>
              </a:ext>
            </a:extLst>
          </p:cNvPr>
          <p:cNvCxnSpPr>
            <a:cxnSpLocks/>
          </p:cNvCxnSpPr>
          <p:nvPr/>
        </p:nvCxnSpPr>
        <p:spPr>
          <a:xfrm>
            <a:off x="1715700" y="322106"/>
            <a:ext cx="0" cy="143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9FB256-C972-CD8D-A308-C99BCFBA953E}"/>
              </a:ext>
            </a:extLst>
          </p:cNvPr>
          <p:cNvCxnSpPr>
            <a:cxnSpLocks/>
          </p:cNvCxnSpPr>
          <p:nvPr/>
        </p:nvCxnSpPr>
        <p:spPr>
          <a:xfrm>
            <a:off x="1208793" y="322106"/>
            <a:ext cx="0" cy="143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B70BA3-1115-174E-C4F7-F8263E1E1C0A}"/>
              </a:ext>
            </a:extLst>
          </p:cNvPr>
          <p:cNvCxnSpPr>
            <a:cxnSpLocks/>
          </p:cNvCxnSpPr>
          <p:nvPr/>
        </p:nvCxnSpPr>
        <p:spPr>
          <a:xfrm>
            <a:off x="716019" y="1274862"/>
            <a:ext cx="148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A0335-0F61-74B3-0DA8-CF46FA9DA334}"/>
              </a:ext>
            </a:extLst>
          </p:cNvPr>
          <p:cNvCxnSpPr>
            <a:cxnSpLocks/>
          </p:cNvCxnSpPr>
          <p:nvPr/>
        </p:nvCxnSpPr>
        <p:spPr>
          <a:xfrm>
            <a:off x="716019" y="793437"/>
            <a:ext cx="148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B6D9F93-AC0D-059D-30D1-1FD0BFCEC7C7}"/>
              </a:ext>
            </a:extLst>
          </p:cNvPr>
          <p:cNvSpPr/>
          <p:nvPr/>
        </p:nvSpPr>
        <p:spPr>
          <a:xfrm>
            <a:off x="2885624" y="909364"/>
            <a:ext cx="2009545" cy="197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2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3E4A20C-E373-6184-0AA6-60A21DAB0696}"/>
              </a:ext>
            </a:extLst>
          </p:cNvPr>
          <p:cNvSpPr/>
          <p:nvPr/>
        </p:nvSpPr>
        <p:spPr>
          <a:xfrm>
            <a:off x="3137790" y="1162568"/>
            <a:ext cx="1489895" cy="1433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2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8F4E91A-172A-3ACD-40B4-6EEA691D032A}"/>
              </a:ext>
            </a:extLst>
          </p:cNvPr>
          <p:cNvSpPr/>
          <p:nvPr/>
        </p:nvSpPr>
        <p:spPr>
          <a:xfrm>
            <a:off x="4895169" y="1432786"/>
            <a:ext cx="2009545" cy="197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2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3EEF308-77A1-0EF2-E552-4C6036ED86D7}"/>
              </a:ext>
            </a:extLst>
          </p:cNvPr>
          <p:cNvSpPr/>
          <p:nvPr/>
        </p:nvSpPr>
        <p:spPr>
          <a:xfrm>
            <a:off x="5139838" y="1685988"/>
            <a:ext cx="1489895" cy="1433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2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B5B009B-3009-958C-0354-3EE7B2F45455}"/>
              </a:ext>
            </a:extLst>
          </p:cNvPr>
          <p:cNvSpPr/>
          <p:nvPr/>
        </p:nvSpPr>
        <p:spPr>
          <a:xfrm>
            <a:off x="6904712" y="1898498"/>
            <a:ext cx="2009545" cy="197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2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F764575-17F8-8248-918B-4E1BEF84CF9E}"/>
              </a:ext>
            </a:extLst>
          </p:cNvPr>
          <p:cNvSpPr/>
          <p:nvPr/>
        </p:nvSpPr>
        <p:spPr>
          <a:xfrm>
            <a:off x="7156878" y="2151700"/>
            <a:ext cx="1489895" cy="1433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2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30C9C57-8AE0-7D36-0189-49740463337B}"/>
              </a:ext>
            </a:extLst>
          </p:cNvPr>
          <p:cNvSpPr/>
          <p:nvPr/>
        </p:nvSpPr>
        <p:spPr>
          <a:xfrm>
            <a:off x="11757104" y="3544089"/>
            <a:ext cx="2009545" cy="197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2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790F732-06C8-6375-3826-3313D51FBCA3}"/>
              </a:ext>
            </a:extLst>
          </p:cNvPr>
          <p:cNvSpPr/>
          <p:nvPr/>
        </p:nvSpPr>
        <p:spPr>
          <a:xfrm>
            <a:off x="12016763" y="3819778"/>
            <a:ext cx="1489895" cy="1433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2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33626B6-FA17-058D-A533-D3869BCC3E09}"/>
              </a:ext>
            </a:extLst>
          </p:cNvPr>
          <p:cNvSpPr/>
          <p:nvPr/>
        </p:nvSpPr>
        <p:spPr>
          <a:xfrm>
            <a:off x="9333201" y="2608445"/>
            <a:ext cx="2009545" cy="197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67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27F70B1-144C-E9D2-FC70-47C5A1D29400}"/>
              </a:ext>
            </a:extLst>
          </p:cNvPr>
          <p:cNvCxnSpPr>
            <a:cxnSpLocks/>
          </p:cNvCxnSpPr>
          <p:nvPr/>
        </p:nvCxnSpPr>
        <p:spPr>
          <a:xfrm>
            <a:off x="463855" y="2734178"/>
            <a:ext cx="13368443" cy="358293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6D61A8E-ED6E-7632-9F50-48E76F5B828E}"/>
              </a:ext>
            </a:extLst>
          </p:cNvPr>
          <p:cNvSpPr txBox="1"/>
          <p:nvPr/>
        </p:nvSpPr>
        <p:spPr>
          <a:xfrm>
            <a:off x="3139792" y="-58524"/>
            <a:ext cx="1470274" cy="453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7" dirty="0">
                <a:latin typeface="Arial" panose="020B0604020202020204" pitchFamily="34" charset="0"/>
                <a:cs typeface="Arial" panose="020B0604020202020204" pitchFamily="34" charset="0"/>
              </a:rPr>
              <a:t>Object #1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6106B46-B1C9-7558-E98B-7A4BA5ADE6CE}"/>
              </a:ext>
            </a:extLst>
          </p:cNvPr>
          <p:cNvSpPr txBox="1"/>
          <p:nvPr/>
        </p:nvSpPr>
        <p:spPr>
          <a:xfrm>
            <a:off x="5168076" y="480933"/>
            <a:ext cx="1470274" cy="453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7" dirty="0">
                <a:latin typeface="Arial" panose="020B0604020202020204" pitchFamily="34" charset="0"/>
                <a:cs typeface="Arial" panose="020B0604020202020204" pitchFamily="34" charset="0"/>
              </a:rPr>
              <a:t>Object #2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7716588-0863-30EB-C8C4-DF5B83D87E49}"/>
              </a:ext>
            </a:extLst>
          </p:cNvPr>
          <p:cNvSpPr txBox="1"/>
          <p:nvPr/>
        </p:nvSpPr>
        <p:spPr>
          <a:xfrm>
            <a:off x="7166375" y="962144"/>
            <a:ext cx="1470274" cy="453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7" dirty="0">
                <a:latin typeface="Arial" panose="020B0604020202020204" pitchFamily="34" charset="0"/>
                <a:cs typeface="Arial" panose="020B0604020202020204" pitchFamily="34" charset="0"/>
              </a:rPr>
              <a:t>Object #3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8F4EF0A-0C8A-CBCB-F3F4-2E4671B75030}"/>
              </a:ext>
            </a:extLst>
          </p:cNvPr>
          <p:cNvSpPr txBox="1"/>
          <p:nvPr/>
        </p:nvSpPr>
        <p:spPr>
          <a:xfrm>
            <a:off x="11914664" y="2550710"/>
            <a:ext cx="1688604" cy="453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7" dirty="0">
                <a:latin typeface="Arial" panose="020B0604020202020204" pitchFamily="34" charset="0"/>
                <a:cs typeface="Arial" panose="020B0604020202020204" pitchFamily="34" charset="0"/>
              </a:rPr>
              <a:t>Test Object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EBCB51-429C-7972-9115-C8325D4EE422}"/>
              </a:ext>
            </a:extLst>
          </p:cNvPr>
          <p:cNvSpPr txBox="1"/>
          <p:nvPr/>
        </p:nvSpPr>
        <p:spPr>
          <a:xfrm>
            <a:off x="9854765" y="1653761"/>
            <a:ext cx="954107" cy="453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7" dirty="0"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D9C235C-F42A-31E3-4223-9C4865EFC092}"/>
              </a:ext>
            </a:extLst>
          </p:cNvPr>
          <p:cNvSpPr txBox="1"/>
          <p:nvPr/>
        </p:nvSpPr>
        <p:spPr>
          <a:xfrm rot="899880">
            <a:off x="5671119" y="4369616"/>
            <a:ext cx="1751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Trial Time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E16129-22A8-484B-6188-AFF59490CD00}"/>
              </a:ext>
            </a:extLst>
          </p:cNvPr>
          <p:cNvCxnSpPr>
            <a:stCxn id="153" idx="2"/>
          </p:cNvCxnSpPr>
          <p:nvPr/>
        </p:nvCxnSpPr>
        <p:spPr>
          <a:xfrm>
            <a:off x="3874929" y="394998"/>
            <a:ext cx="7972" cy="411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448487F-EAAF-1EDE-384D-1B8B13282E14}"/>
              </a:ext>
            </a:extLst>
          </p:cNvPr>
          <p:cNvCxnSpPr/>
          <p:nvPr/>
        </p:nvCxnSpPr>
        <p:spPr>
          <a:xfrm>
            <a:off x="5877288" y="915766"/>
            <a:ext cx="0" cy="404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E66D4A0-8AAA-DC46-33C6-05A66313EF97}"/>
              </a:ext>
            </a:extLst>
          </p:cNvPr>
          <p:cNvCxnSpPr/>
          <p:nvPr/>
        </p:nvCxnSpPr>
        <p:spPr>
          <a:xfrm>
            <a:off x="7879337" y="1379925"/>
            <a:ext cx="0" cy="404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4FEA5F-3A0A-AA56-1D72-6BAA4D5B67F6}"/>
              </a:ext>
            </a:extLst>
          </p:cNvPr>
          <p:cNvCxnSpPr/>
          <p:nvPr/>
        </p:nvCxnSpPr>
        <p:spPr>
          <a:xfrm>
            <a:off x="10337972" y="2084116"/>
            <a:ext cx="0" cy="404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8E0BECD-BF84-902F-D04B-94AC757EE2A7}"/>
              </a:ext>
            </a:extLst>
          </p:cNvPr>
          <p:cNvCxnSpPr/>
          <p:nvPr/>
        </p:nvCxnSpPr>
        <p:spPr>
          <a:xfrm>
            <a:off x="12749550" y="3006288"/>
            <a:ext cx="0" cy="404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3" name="Picture 172" descr="An orange cone with white stripes&#10;&#10;Description automatically generated">
            <a:extLst>
              <a:ext uri="{FF2B5EF4-FFF2-40B4-BE49-F238E27FC236}">
                <a16:creationId xmlns:a16="http://schemas.microsoft.com/office/drawing/2014/main" id="{59F4E724-383A-4F46-138E-AC487DBF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68" y="1662287"/>
            <a:ext cx="422333" cy="422333"/>
          </a:xfrm>
          <a:prstGeom prst="rect">
            <a:avLst/>
          </a:prstGeom>
        </p:spPr>
      </p:pic>
      <p:pic>
        <p:nvPicPr>
          <p:cNvPr id="175" name="Picture 174" descr="A sheep standing on a white background&#10;&#10;Description automatically generated">
            <a:extLst>
              <a:ext uri="{FF2B5EF4-FFF2-40B4-BE49-F238E27FC236}">
                <a16:creationId xmlns:a16="http://schemas.microsoft.com/office/drawing/2014/main" id="{3C54C467-F4E9-7128-1F41-1399EF53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26" y="2705291"/>
            <a:ext cx="403013" cy="403013"/>
          </a:xfrm>
          <a:prstGeom prst="rect">
            <a:avLst/>
          </a:prstGeom>
        </p:spPr>
      </p:pic>
      <p:pic>
        <p:nvPicPr>
          <p:cNvPr id="177" name="Picture 176" descr="A corn on the cob&#10;&#10;Description automatically generated">
            <a:extLst>
              <a:ext uri="{FF2B5EF4-FFF2-40B4-BE49-F238E27FC236}">
                <a16:creationId xmlns:a16="http://schemas.microsoft.com/office/drawing/2014/main" id="{990011BC-51E3-98B3-2D33-AE6E57DA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556" y="2178000"/>
            <a:ext cx="408357" cy="408357"/>
          </a:xfrm>
          <a:prstGeom prst="rect">
            <a:avLst/>
          </a:prstGeom>
        </p:spPr>
      </p:pic>
      <p:pic>
        <p:nvPicPr>
          <p:cNvPr id="178" name="Picture 177" descr="A sheep standing on a white background&#10;&#10;Description automatically generated">
            <a:extLst>
              <a:ext uri="{FF2B5EF4-FFF2-40B4-BE49-F238E27FC236}">
                <a16:creationId xmlns:a16="http://schemas.microsoft.com/office/drawing/2014/main" id="{95A3EC30-6BD3-CAFF-0BA2-CE315BA8A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113" y="4827776"/>
            <a:ext cx="403013" cy="4030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40D2AE-9CE4-0E84-9517-25C999AA4CA2}"/>
              </a:ext>
            </a:extLst>
          </p:cNvPr>
          <p:cNvCxnSpPr>
            <a:cxnSpLocks/>
          </p:cNvCxnSpPr>
          <p:nvPr/>
        </p:nvCxnSpPr>
        <p:spPr>
          <a:xfrm>
            <a:off x="8933067" y="3093315"/>
            <a:ext cx="400134" cy="2136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5ADCD5-A4B7-6447-A1B8-831828655B7C}"/>
              </a:ext>
            </a:extLst>
          </p:cNvPr>
          <p:cNvCxnSpPr>
            <a:cxnSpLocks/>
          </p:cNvCxnSpPr>
          <p:nvPr/>
        </p:nvCxnSpPr>
        <p:spPr>
          <a:xfrm>
            <a:off x="11357895" y="4025010"/>
            <a:ext cx="400134" cy="2136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386811-BF06-DD0F-BFD1-F9B474AC636C}"/>
              </a:ext>
            </a:extLst>
          </p:cNvPr>
          <p:cNvSpPr txBox="1"/>
          <p:nvPr/>
        </p:nvSpPr>
        <p:spPr>
          <a:xfrm>
            <a:off x="11843882" y="982762"/>
            <a:ext cx="1811339" cy="1175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47" b="1" dirty="0">
                <a:latin typeface="Arial" panose="020B0604020202020204" pitchFamily="34" charset="0"/>
                <a:cs typeface="Arial" panose="020B0604020202020204" pitchFamily="34" charset="0"/>
              </a:rPr>
              <a:t>Respond within 4s:</a:t>
            </a:r>
          </a:p>
          <a:p>
            <a:pPr algn="ctr"/>
            <a:r>
              <a:rPr lang="en-US" sz="2347" b="1" dirty="0">
                <a:latin typeface="Arial" panose="020B0604020202020204" pitchFamily="34" charset="0"/>
                <a:cs typeface="Arial" panose="020B0604020202020204" pitchFamily="34" charset="0"/>
              </a:rPr>
              <a:t>“Y” or “N”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752EF6-65FC-BDB0-F951-E6526B475A6A}"/>
              </a:ext>
            </a:extLst>
          </p:cNvPr>
          <p:cNvCxnSpPr>
            <a:cxnSpLocks/>
          </p:cNvCxnSpPr>
          <p:nvPr/>
        </p:nvCxnSpPr>
        <p:spPr>
          <a:xfrm>
            <a:off x="4137471" y="1173536"/>
            <a:ext cx="0" cy="143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9B6EB-8392-72C4-CB69-99552A012DB9}"/>
              </a:ext>
            </a:extLst>
          </p:cNvPr>
          <p:cNvCxnSpPr>
            <a:cxnSpLocks/>
          </p:cNvCxnSpPr>
          <p:nvPr/>
        </p:nvCxnSpPr>
        <p:spPr>
          <a:xfrm>
            <a:off x="3630564" y="1173536"/>
            <a:ext cx="0" cy="143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684EA7-A8E6-7131-48FA-E0E1E759C64B}"/>
              </a:ext>
            </a:extLst>
          </p:cNvPr>
          <p:cNvCxnSpPr>
            <a:cxnSpLocks/>
          </p:cNvCxnSpPr>
          <p:nvPr/>
        </p:nvCxnSpPr>
        <p:spPr>
          <a:xfrm>
            <a:off x="3137790" y="2126292"/>
            <a:ext cx="148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E67694-1EBE-6A95-DBA2-F6226C1B0CF8}"/>
              </a:ext>
            </a:extLst>
          </p:cNvPr>
          <p:cNvCxnSpPr>
            <a:cxnSpLocks/>
          </p:cNvCxnSpPr>
          <p:nvPr/>
        </p:nvCxnSpPr>
        <p:spPr>
          <a:xfrm>
            <a:off x="3137790" y="1644867"/>
            <a:ext cx="148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8DF3C0-29A7-BFF9-A46F-1E5C269A792B}"/>
              </a:ext>
            </a:extLst>
          </p:cNvPr>
          <p:cNvCxnSpPr>
            <a:cxnSpLocks/>
          </p:cNvCxnSpPr>
          <p:nvPr/>
        </p:nvCxnSpPr>
        <p:spPr>
          <a:xfrm>
            <a:off x="6139516" y="1686108"/>
            <a:ext cx="0" cy="143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D0D474-6FD4-7211-4369-53B57CE7A6DA}"/>
              </a:ext>
            </a:extLst>
          </p:cNvPr>
          <p:cNvCxnSpPr>
            <a:cxnSpLocks/>
          </p:cNvCxnSpPr>
          <p:nvPr/>
        </p:nvCxnSpPr>
        <p:spPr>
          <a:xfrm>
            <a:off x="5632609" y="1686108"/>
            <a:ext cx="0" cy="143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C412B7-E34A-EEDF-A524-F427EB3511AE}"/>
              </a:ext>
            </a:extLst>
          </p:cNvPr>
          <p:cNvCxnSpPr>
            <a:cxnSpLocks/>
          </p:cNvCxnSpPr>
          <p:nvPr/>
        </p:nvCxnSpPr>
        <p:spPr>
          <a:xfrm>
            <a:off x="5139835" y="2638864"/>
            <a:ext cx="148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62699A-6934-7FE0-760F-90879C2F4768}"/>
              </a:ext>
            </a:extLst>
          </p:cNvPr>
          <p:cNvCxnSpPr>
            <a:cxnSpLocks/>
          </p:cNvCxnSpPr>
          <p:nvPr/>
        </p:nvCxnSpPr>
        <p:spPr>
          <a:xfrm>
            <a:off x="5139835" y="2157439"/>
            <a:ext cx="148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8C3BA3-0FD8-19D5-FF24-3EAC5C69E72D}"/>
              </a:ext>
            </a:extLst>
          </p:cNvPr>
          <p:cNvCxnSpPr>
            <a:cxnSpLocks/>
          </p:cNvCxnSpPr>
          <p:nvPr/>
        </p:nvCxnSpPr>
        <p:spPr>
          <a:xfrm>
            <a:off x="8161425" y="2153557"/>
            <a:ext cx="0" cy="143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A8AEE3-C73F-69FE-A162-A5CFAC5637EC}"/>
              </a:ext>
            </a:extLst>
          </p:cNvPr>
          <p:cNvCxnSpPr>
            <a:cxnSpLocks/>
          </p:cNvCxnSpPr>
          <p:nvPr/>
        </p:nvCxnSpPr>
        <p:spPr>
          <a:xfrm>
            <a:off x="7654518" y="2153557"/>
            <a:ext cx="0" cy="143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ECC007-A67D-8566-9B2E-D1A041AE85E9}"/>
              </a:ext>
            </a:extLst>
          </p:cNvPr>
          <p:cNvCxnSpPr>
            <a:cxnSpLocks/>
          </p:cNvCxnSpPr>
          <p:nvPr/>
        </p:nvCxnSpPr>
        <p:spPr>
          <a:xfrm>
            <a:off x="7161744" y="3106313"/>
            <a:ext cx="148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D25385-8CAA-3C9C-61E2-64254E82A9E5}"/>
              </a:ext>
            </a:extLst>
          </p:cNvPr>
          <p:cNvCxnSpPr>
            <a:cxnSpLocks/>
          </p:cNvCxnSpPr>
          <p:nvPr/>
        </p:nvCxnSpPr>
        <p:spPr>
          <a:xfrm>
            <a:off x="7161744" y="2624888"/>
            <a:ext cx="148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1583DC-4674-ED38-191B-9F98F6C41645}"/>
              </a:ext>
            </a:extLst>
          </p:cNvPr>
          <p:cNvCxnSpPr>
            <a:cxnSpLocks/>
          </p:cNvCxnSpPr>
          <p:nvPr/>
        </p:nvCxnSpPr>
        <p:spPr>
          <a:xfrm>
            <a:off x="13023939" y="3813739"/>
            <a:ext cx="0" cy="143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8EE77D-57A5-50BB-779D-B6B22590E7D1}"/>
              </a:ext>
            </a:extLst>
          </p:cNvPr>
          <p:cNvCxnSpPr>
            <a:cxnSpLocks/>
          </p:cNvCxnSpPr>
          <p:nvPr/>
        </p:nvCxnSpPr>
        <p:spPr>
          <a:xfrm>
            <a:off x="12517032" y="3813739"/>
            <a:ext cx="0" cy="143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A04190-DCF2-BF84-EBF4-1A113CD6DEA0}"/>
              </a:ext>
            </a:extLst>
          </p:cNvPr>
          <p:cNvCxnSpPr>
            <a:cxnSpLocks/>
          </p:cNvCxnSpPr>
          <p:nvPr/>
        </p:nvCxnSpPr>
        <p:spPr>
          <a:xfrm>
            <a:off x="12024258" y="4766495"/>
            <a:ext cx="148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4FB2F6-15DB-F76B-9CD9-84E562501918}"/>
              </a:ext>
            </a:extLst>
          </p:cNvPr>
          <p:cNvCxnSpPr>
            <a:cxnSpLocks/>
          </p:cNvCxnSpPr>
          <p:nvPr/>
        </p:nvCxnSpPr>
        <p:spPr>
          <a:xfrm>
            <a:off x="12024258" y="4285070"/>
            <a:ext cx="148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499478-F64E-89F3-F6B0-8A87711C1961}"/>
              </a:ext>
            </a:extLst>
          </p:cNvPr>
          <p:cNvCxnSpPr>
            <a:cxnSpLocks/>
          </p:cNvCxnSpPr>
          <p:nvPr/>
        </p:nvCxnSpPr>
        <p:spPr>
          <a:xfrm>
            <a:off x="2483013" y="1298508"/>
            <a:ext cx="400134" cy="2136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5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</TotalTime>
  <Words>26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Anne Elizabeth Glueck</dc:creator>
  <cp:lastModifiedBy>He, Mingjian</cp:lastModifiedBy>
  <cp:revision>6</cp:revision>
  <dcterms:created xsi:type="dcterms:W3CDTF">2024-08-15T23:21:25Z</dcterms:created>
  <dcterms:modified xsi:type="dcterms:W3CDTF">2024-09-19T17:18:46Z</dcterms:modified>
</cp:coreProperties>
</file>