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47" autoAdjust="0"/>
    <p:restoredTop sz="94660"/>
  </p:normalViewPr>
  <p:slideViewPr>
    <p:cSldViewPr snapToGrid="0">
      <p:cViewPr>
        <p:scale>
          <a:sx n="100" d="100"/>
          <a:sy n="100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7B68A1D-49FE-45E9-96A3-302018F444C6}"/>
              </a:ext>
            </a:extLst>
          </p:cNvPr>
          <p:cNvGrpSpPr/>
          <p:nvPr/>
        </p:nvGrpSpPr>
        <p:grpSpPr>
          <a:xfrm>
            <a:off x="3009900" y="2865120"/>
            <a:ext cx="6172200" cy="2987675"/>
            <a:chOff x="3181350" y="1444625"/>
            <a:chExt cx="6172200" cy="2987675"/>
          </a:xfrm>
        </p:grpSpPr>
        <p:sp>
          <p:nvSpPr>
            <p:cNvPr id="13" name="양쪽 모서리가 둥근 사각형 12"/>
            <p:cNvSpPr/>
            <p:nvPr/>
          </p:nvSpPr>
          <p:spPr>
            <a:xfrm>
              <a:off x="3347044" y="155509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181350" y="1863725"/>
              <a:ext cx="6172200" cy="2568575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613151" y="1555099"/>
              <a:ext cx="5505449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 latinLnBrk="0">
                <a:defRPr/>
              </a:pPr>
              <a:r>
                <a:rPr lang="ko-KR" altLang="en-US" sz="2800" b="1" kern="0" dirty="0">
                  <a:solidFill>
                    <a:srgbClr val="4472C4">
                      <a:lumMod val="75000"/>
                    </a:srgb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가제 </a:t>
              </a:r>
              <a:r>
                <a:rPr lang="en-US" altLang="ko-KR" sz="2800" b="1" kern="0" dirty="0">
                  <a:solidFill>
                    <a:srgbClr val="4472C4">
                      <a:lumMod val="75000"/>
                    </a:srgb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: </a:t>
              </a:r>
              <a:r>
                <a:rPr lang="ko-KR" altLang="en-US" sz="2800" b="1" kern="0" dirty="0">
                  <a:solidFill>
                    <a:srgbClr val="4472C4">
                      <a:lumMod val="75000"/>
                    </a:srgb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우리</a:t>
              </a:r>
              <a:r>
                <a:rPr lang="en-US" altLang="ko-KR" sz="2800" b="1" kern="0" dirty="0">
                  <a:solidFill>
                    <a:srgbClr val="4472C4">
                      <a:lumMod val="75000"/>
                    </a:srgb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, </a:t>
              </a:r>
              <a:r>
                <a:rPr lang="ko-KR" altLang="en-US" sz="2800" b="1" kern="0" dirty="0">
                  <a:solidFill>
                    <a:srgbClr val="4472C4">
                      <a:lumMod val="75000"/>
                    </a:srgb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지금 만나</a:t>
              </a:r>
              <a:endPara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8921750" y="1444625"/>
              <a:ext cx="260350" cy="265403"/>
            </a:xfrm>
            <a:prstGeom prst="star5">
              <a:avLst>
                <a:gd name="adj" fmla="val 26851"/>
                <a:gd name="hf" fmla="val 105146"/>
                <a:gd name="vf" fmla="val 110557"/>
              </a:avLst>
            </a:prstGeom>
            <a:solidFill>
              <a:schemeClr val="bg1"/>
            </a:solidFill>
            <a:ln w="38100" cap="rnd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103515" y="2288810"/>
              <a:ext cx="1041360" cy="372052"/>
              <a:chOff x="1635164" y="2479457"/>
              <a:chExt cx="1323935" cy="372052"/>
            </a:xfrm>
          </p:grpSpPr>
          <p:sp>
            <p:nvSpPr>
              <p:cNvPr id="24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prstClr val="white"/>
                    </a:solidFill>
                  </a:rPr>
                  <a:t>CONTENTS </a:t>
                </a:r>
              </a:p>
            </p:txBody>
          </p:sp>
          <p:sp>
            <p:nvSpPr>
              <p:cNvPr id="25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817425" y="2536864"/>
                <a:ext cx="1132148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rgbClr val="4472C4">
                        <a:lumMod val="75000"/>
                      </a:srgbClr>
                    </a:solidFill>
                  </a:rPr>
                  <a:t>학과</a:t>
                </a:r>
                <a:r>
                  <a:rPr lang="en-US" altLang="ko-KR" sz="1050" b="1" dirty="0">
                    <a:solidFill>
                      <a:srgbClr val="4472C4">
                        <a:lumMod val="75000"/>
                      </a:srgbClr>
                    </a:solidFill>
                  </a:rPr>
                  <a:t> 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5723646" y="2305054"/>
              <a:ext cx="1041360" cy="372052"/>
              <a:chOff x="1635164" y="2479457"/>
              <a:chExt cx="1323935" cy="372052"/>
            </a:xfrm>
          </p:grpSpPr>
          <p:sp>
            <p:nvSpPr>
              <p:cNvPr id="106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prstClr val="white"/>
                    </a:solidFill>
                  </a:rPr>
                  <a:t>CONTENTS </a:t>
                </a:r>
              </a:p>
            </p:txBody>
          </p:sp>
          <p:sp>
            <p:nvSpPr>
              <p:cNvPr id="107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817425" y="2536864"/>
                <a:ext cx="1132148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rgbClr val="4472C4">
                        <a:lumMod val="75000"/>
                      </a:srgbClr>
                    </a:solidFill>
                  </a:rPr>
                  <a:t>학번</a:t>
                </a:r>
                <a:r>
                  <a:rPr lang="en-US" altLang="ko-KR" sz="1050" b="1" dirty="0">
                    <a:solidFill>
                      <a:srgbClr val="4472C4">
                        <a:lumMod val="75000"/>
                      </a:srgbClr>
                    </a:solidFill>
                  </a:rPr>
                  <a:t> 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343777" y="2301866"/>
              <a:ext cx="1041360" cy="372052"/>
              <a:chOff x="1635164" y="2479457"/>
              <a:chExt cx="1323935" cy="372052"/>
            </a:xfrm>
          </p:grpSpPr>
          <p:sp>
            <p:nvSpPr>
              <p:cNvPr id="109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prstClr val="white"/>
                    </a:solidFill>
                  </a:rPr>
                  <a:t>CONTENTS </a:t>
                </a:r>
              </a:p>
            </p:txBody>
          </p:sp>
          <p:sp>
            <p:nvSpPr>
              <p:cNvPr id="110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817425" y="2536864"/>
                <a:ext cx="1132148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rgbClr val="4472C4">
                        <a:lumMod val="75000"/>
                      </a:srgbClr>
                    </a:solidFill>
                  </a:rPr>
                  <a:t>이름</a:t>
                </a:r>
                <a:r>
                  <a:rPr lang="en-US" altLang="ko-KR" sz="1050" b="1" dirty="0">
                    <a:solidFill>
                      <a:srgbClr val="4472C4">
                        <a:lumMod val="75000"/>
                      </a:srgbClr>
                    </a:solidFill>
                  </a:rPr>
                  <a:t> 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DCC666E-0FF3-4915-A6F5-D997A8B28187}"/>
                </a:ext>
              </a:extLst>
            </p:cNvPr>
            <p:cNvSpPr/>
            <p:nvPr/>
          </p:nvSpPr>
          <p:spPr>
            <a:xfrm>
              <a:off x="3832882" y="2818105"/>
              <a:ext cx="46561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</a:rPr>
                <a:t>컴퓨터공학과     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</a:rPr>
                <a:t>2015040010  </a:t>
              </a:r>
              <a:r>
                <a:rPr lang="en-US" altLang="ko-KR" dirty="0">
                  <a:solidFill>
                    <a:srgbClr val="4472C4">
                      <a:lumMod val="75000"/>
                    </a:srgbClr>
                  </a:solidFill>
                </a:rPr>
                <a:t>  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r>
                <a:rPr lang="ko-KR" altLang="en-US" b="1" dirty="0" err="1">
                  <a:solidFill>
                    <a:srgbClr val="4472C4">
                      <a:lumMod val="75000"/>
                    </a:srgbClr>
                  </a:solidFill>
                </a:rPr>
                <a:t>박시온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4BAA01-074C-4E65-99CE-8CCFB2F04FB4}"/>
                </a:ext>
              </a:extLst>
            </p:cNvPr>
            <p:cNvSpPr/>
            <p:nvPr/>
          </p:nvSpPr>
          <p:spPr>
            <a:xfrm>
              <a:off x="3832882" y="3168006"/>
              <a:ext cx="46561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</a:rPr>
                <a:t>컴퓨터공학과     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</a:rPr>
                <a:t>2015040014  </a:t>
              </a:r>
              <a:r>
                <a:rPr lang="en-US" altLang="ko-KR" dirty="0">
                  <a:solidFill>
                    <a:srgbClr val="4472C4">
                      <a:lumMod val="75000"/>
                    </a:srgbClr>
                  </a:solidFill>
                </a:rPr>
                <a:t>  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</a:rPr>
                <a:t>김경호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30F502E-4B5D-44F8-A6DB-ECE4B706034F}"/>
                </a:ext>
              </a:extLst>
            </p:cNvPr>
            <p:cNvSpPr/>
            <p:nvPr/>
          </p:nvSpPr>
          <p:spPr>
            <a:xfrm>
              <a:off x="3832882" y="3518526"/>
              <a:ext cx="46561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</a:rPr>
                <a:t>컴퓨터공학과     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</a:rPr>
                <a:t>2015040037  </a:t>
              </a:r>
              <a:r>
                <a:rPr lang="en-US" altLang="ko-KR" dirty="0">
                  <a:solidFill>
                    <a:srgbClr val="4472C4">
                      <a:lumMod val="75000"/>
                    </a:srgbClr>
                  </a:solidFill>
                </a:rPr>
                <a:t>  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</a:rPr>
                <a:t>박민혁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3346071-12C2-4495-A3E7-9A226627970F}"/>
                </a:ext>
              </a:extLst>
            </p:cNvPr>
            <p:cNvSpPr/>
            <p:nvPr/>
          </p:nvSpPr>
          <p:spPr>
            <a:xfrm>
              <a:off x="3832882" y="3884286"/>
              <a:ext cx="46561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</a:rPr>
                <a:t>컴퓨터공학과     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</a:rPr>
                <a:t>2015040043  </a:t>
              </a:r>
              <a:r>
                <a:rPr lang="en-US" altLang="ko-KR" dirty="0">
                  <a:solidFill>
                    <a:srgbClr val="4472C4">
                      <a:lumMod val="75000"/>
                    </a:srgbClr>
                  </a:solidFill>
                </a:rPr>
                <a:t>  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</a:rPr>
                <a:t>조한샘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699E88-C303-41F6-B019-62543EB44B7A}"/>
              </a:ext>
            </a:extLst>
          </p:cNvPr>
          <p:cNvSpPr txBox="1"/>
          <p:nvPr/>
        </p:nvSpPr>
        <p:spPr>
          <a:xfrm>
            <a:off x="1371123" y="980256"/>
            <a:ext cx="96675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u="sng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지각 방지 </a:t>
            </a:r>
            <a:r>
              <a:rPr lang="ko-KR" altLang="en-US" sz="6600" b="1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</a:t>
            </a:r>
            <a:endParaRPr lang="en-US" altLang="ko-KR" sz="6600" b="1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94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2750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200" b="1" kern="0" spc="60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Service Summary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23F3A2-F155-4E1B-84E0-AA479AA56313}"/>
              </a:ext>
            </a:extLst>
          </p:cNvPr>
          <p:cNvSpPr txBox="1"/>
          <p:nvPr/>
        </p:nvSpPr>
        <p:spPr>
          <a:xfrm>
            <a:off x="868680" y="1135422"/>
            <a:ext cx="10393680" cy="490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주요기능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Map API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위치정보를 이용한 실시간 위치 공유 어플로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모임에 참가하는 인원들의 위치를 서로 공유하여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지각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‘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잠수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방지할 수 있음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지각기록은 회원정보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저장하고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채팅방의 인원들이 지각기록을 조회할 수 있어 지각에 대한 경각심을 가질 수 있도록 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모임의 날짜와 시간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목적지를 정한 이후에 모임의 목적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식사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산책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..)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가까운 거리의 추천 장소를 출력함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6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2750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200" b="1" kern="0" spc="30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System Architecture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1A4ED88-C52C-4B5C-A8D6-B2CCFE4A6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4" y="1008421"/>
            <a:ext cx="10264011" cy="53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2750" y="42545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6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Open API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46B70-9DEA-484D-B6CD-8FAEE5DD859B}"/>
              </a:ext>
            </a:extLst>
          </p:cNvPr>
          <p:cNvSpPr txBox="1"/>
          <p:nvPr/>
        </p:nvSpPr>
        <p:spPr>
          <a:xfrm>
            <a:off x="899159" y="1220870"/>
            <a:ext cx="10393681" cy="2685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- Firebase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웹과 모바일 개발에 필요한 기능을 제공하는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Backend as a Service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서버를 따로 설계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구현하지 않고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개발에 집중할 수 있도록 돕는 서비스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구현을 위해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RealTimeDB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사용했으며 사용자 인증을 위해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Authentication,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정보 저장을 위해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CloudFireStore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사용함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793604-F78B-417C-ABF2-749D21AB8FCA}"/>
              </a:ext>
            </a:extLst>
          </p:cNvPr>
          <p:cNvSpPr txBox="1"/>
          <p:nvPr/>
        </p:nvSpPr>
        <p:spPr>
          <a:xfrm>
            <a:off x="899160" y="4380708"/>
            <a:ext cx="10393680" cy="1577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Maps – Google Maps API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위치정보와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Maps API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위치정보를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GoogleMap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위치를 나타냄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39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2750" y="502877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6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Example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A694402C-043B-4BBF-BBD5-162C1A9BD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3" y="1400825"/>
            <a:ext cx="2214562" cy="4438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94AD675-C692-40C2-B1B8-580192275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6" y="1400825"/>
            <a:ext cx="2214562" cy="4438000"/>
          </a:xfrm>
          <a:prstGeom prst="rect">
            <a:avLst/>
          </a:prstGeom>
        </p:spPr>
      </p:pic>
      <p:pic>
        <p:nvPicPr>
          <p:cNvPr id="12" name="그림 11" descr="스크린샷, 모니터, 디스플레이, 화면이(가) 표시된 사진&#10;&#10;자동 생성된 설명">
            <a:extLst>
              <a:ext uri="{FF2B5EF4-FFF2-40B4-BE49-F238E27FC236}">
                <a16:creationId xmlns:a16="http://schemas.microsoft.com/office/drawing/2014/main" id="{B56CE9BB-E35B-4D52-86CE-67CF47FB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54" y="1400825"/>
            <a:ext cx="2520396" cy="4438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ADFEEAE-07D7-40E5-A82A-4B8A37EF5F45}"/>
              </a:ext>
            </a:extLst>
          </p:cNvPr>
          <p:cNvSpPr txBox="1"/>
          <p:nvPr/>
        </p:nvSpPr>
        <p:spPr>
          <a:xfrm>
            <a:off x="8335963" y="4242779"/>
            <a:ext cx="3317874" cy="19082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</a:p>
          <a:p>
            <a:endParaRPr lang="en-US" altLang="ko-KR" sz="1050" b="1" kern="0" dirty="0">
              <a:solidFill>
                <a:srgbClr val="4472C4">
                  <a:lumMod val="75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이메일 인증</a:t>
            </a:r>
            <a:endParaRPr lang="en-US" altLang="ko-KR" sz="1600" b="1" kern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kern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RealTimeDB</a:t>
            </a:r>
            <a:r>
              <a:rPr lang="ko-KR" altLang="en-US" sz="1600" b="1" kern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채팅 구현</a:t>
            </a:r>
            <a:endParaRPr lang="en-US" altLang="ko-KR" sz="1600" b="1" kern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kern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GoogleMap</a:t>
            </a:r>
            <a:r>
              <a:rPr lang="ko-KR" altLang="en-US" sz="1600" b="1" kern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현 위치 출력</a:t>
            </a:r>
            <a:endParaRPr lang="en-US" altLang="ko-KR" sz="1600" b="1" kern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5B14D32-DD89-4316-AB17-28A1A696B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66" y="1241033"/>
            <a:ext cx="2884208" cy="27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892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106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HY헤드라인M</vt:lpstr>
      <vt:lpstr>나눔스퀘어 Bold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한샘 조</cp:lastModifiedBy>
  <cp:revision>14</cp:revision>
  <dcterms:created xsi:type="dcterms:W3CDTF">2019-08-22T03:33:30Z</dcterms:created>
  <dcterms:modified xsi:type="dcterms:W3CDTF">2020-04-24T20:12:23Z</dcterms:modified>
</cp:coreProperties>
</file>