
<file path=[Content_Types].xml><?xml version="1.0" encoding="utf-8"?>
<Types xmlns="http://schemas.openxmlformats.org/package/2006/content-types">
  <Default ContentType="application/x-fontdata" Extension="fntdata"/>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029dbf69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029dbf6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029dbf69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029dbf69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029dbf69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029dbf69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Coursera Capstone Project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Muhammad Hamza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2" name="Google Shape;122;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Unfortunately, due to the high complexity of the project, it was unable to be completed in time. It will continue to be worked upon until a complete solution is built. Sorry for the inconvenience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population exceeding 150 Million, Lahore is undoubtedly one of the largest cities of Pakistan, the 5th largest country by population. However, Lahore has had a history of being unable to provide adequate medical care to its citizens, especially in the relatively underdeveloped areas.</a:t>
            </a:r>
            <a:endParaRPr/>
          </a:p>
          <a:p>
            <a:pPr indent="0" lvl="0" marL="0" rtl="0" algn="l">
              <a:spcBef>
                <a:spcPts val="1600"/>
              </a:spcBef>
              <a:spcAft>
                <a:spcPts val="1600"/>
              </a:spcAft>
              <a:buNone/>
            </a:pPr>
            <a:r>
              <a:rPr lang="en"/>
              <a:t>As the government has a low amount of resources, there is only a small number of hospitals that can be built to cover a number of areas. Some areas are fully covered while some areas are not covered at all. The number of hospitals to be built should cover areas with the lowest amount of healthcare facilities in their vicinity.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order to cater the current problem, I plan to create a map that would display the neighborhoods and the number of hospitals near them. These hospitals will be judged on the number of areas they cater, which will in turn identify the areas to which hospitals are very far. These identified points will then be used to analyze and determine the optimal points for building a new hospital.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24922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142</a:t>
            </a:r>
            <a:endParaRPr/>
          </a:p>
        </p:txBody>
      </p:sp>
      <p:sp>
        <p:nvSpPr>
          <p:cNvPr id="91" name="Google Shape;91;p17"/>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Total areas in Lahore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475500" y="1258525"/>
            <a:ext cx="82221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77</a:t>
            </a:r>
            <a:endParaRPr/>
          </a:p>
        </p:txBody>
      </p:sp>
      <p:sp>
        <p:nvSpPr>
          <p:cNvPr id="97" name="Google Shape;97;p18"/>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Hospitals in Lahore, ~2 per area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idx="4294967295" type="title"/>
          </p:nvPr>
        </p:nvSpPr>
        <p:spPr>
          <a:xfrm>
            <a:off x="773700" y="1663450"/>
            <a:ext cx="7596600" cy="7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Major problem when it comes to healthcare in Lahore</a:t>
            </a:r>
            <a:endParaRPr>
              <a:solidFill>
                <a:schemeClr val="lt2"/>
              </a:solidFill>
            </a:endParaRPr>
          </a:p>
        </p:txBody>
      </p:sp>
      <p:cxnSp>
        <p:nvCxnSpPr>
          <p:cNvPr id="103" name="Google Shape;103;p19"/>
          <p:cNvCxnSpPr/>
          <p:nvPr/>
        </p:nvCxnSpPr>
        <p:spPr>
          <a:xfrm>
            <a:off x="4295550" y="2693400"/>
            <a:ext cx="5529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12553" y="18700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Administrative areas in lahore</a:t>
            </a:r>
            <a:endParaRPr sz="3000"/>
          </a:p>
          <a:p>
            <a:pPr indent="0" lvl="0" marL="0" rtl="0" algn="l">
              <a:spcBef>
                <a:spcPts val="0"/>
              </a:spcBef>
              <a:spcAft>
                <a:spcPts val="0"/>
              </a:spcAft>
              <a:buNone/>
            </a:pPr>
            <a:r>
              <a:rPr lang="en" sz="3000"/>
              <a:t>		   9</a:t>
            </a:r>
            <a:endParaRPr sz="3000"/>
          </a:p>
        </p:txBody>
      </p:sp>
      <p:pic>
        <p:nvPicPr>
          <p:cNvPr id="109" name="Google Shape;109;p20"/>
          <p:cNvPicPr preferRelativeResize="0"/>
          <p:nvPr/>
        </p:nvPicPr>
        <p:blipFill>
          <a:blip r:embed="rId3">
            <a:alphaModFix/>
          </a:blip>
          <a:stretch>
            <a:fillRect/>
          </a:stretch>
        </p:blipFill>
        <p:spPr>
          <a:xfrm>
            <a:off x="3338878" y="490075"/>
            <a:ext cx="5805123" cy="37132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26078" y="1803025"/>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small part of list of the latitude and longitude of towns in Lahore represents tightly knit towns</a:t>
            </a:r>
            <a:endParaRPr/>
          </a:p>
        </p:txBody>
      </p:sp>
      <p:pic>
        <p:nvPicPr>
          <p:cNvPr id="115" name="Google Shape;115;p21"/>
          <p:cNvPicPr preferRelativeResize="0"/>
          <p:nvPr/>
        </p:nvPicPr>
        <p:blipFill>
          <a:blip r:embed="rId3">
            <a:alphaModFix/>
          </a:blip>
          <a:stretch>
            <a:fillRect/>
          </a:stretch>
        </p:blipFill>
        <p:spPr>
          <a:xfrm>
            <a:off x="3432075" y="203448"/>
            <a:ext cx="2808000" cy="4736614"/>
          </a:xfrm>
          <a:prstGeom prst="rect">
            <a:avLst/>
          </a:prstGeom>
          <a:noFill/>
          <a:ln>
            <a:noFill/>
          </a:ln>
        </p:spPr>
      </p:pic>
      <p:pic>
        <p:nvPicPr>
          <p:cNvPr id="116" name="Google Shape;116;p21"/>
          <p:cNvPicPr preferRelativeResize="0"/>
          <p:nvPr/>
        </p:nvPicPr>
        <p:blipFill>
          <a:blip r:embed="rId4">
            <a:alphaModFix/>
          </a:blip>
          <a:stretch>
            <a:fillRect/>
          </a:stretch>
        </p:blipFill>
        <p:spPr>
          <a:xfrm>
            <a:off x="6240075" y="233275"/>
            <a:ext cx="2808000" cy="467694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